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62"/>
  </p:notesMasterIdLst>
  <p:sldIdLst>
    <p:sldId id="353" r:id="rId4"/>
    <p:sldId id="314" r:id="rId5"/>
    <p:sldId id="308" r:id="rId6"/>
    <p:sldId id="355" r:id="rId7"/>
    <p:sldId id="356" r:id="rId8"/>
    <p:sldId id="357" r:id="rId9"/>
    <p:sldId id="358" r:id="rId10"/>
    <p:sldId id="359" r:id="rId11"/>
    <p:sldId id="360" r:id="rId12"/>
    <p:sldId id="347" r:id="rId13"/>
    <p:sldId id="362" r:id="rId14"/>
    <p:sldId id="303" r:id="rId15"/>
    <p:sldId id="364" r:id="rId16"/>
    <p:sldId id="309" r:id="rId17"/>
    <p:sldId id="361" r:id="rId18"/>
    <p:sldId id="259" r:id="rId19"/>
    <p:sldId id="260" r:id="rId20"/>
    <p:sldId id="298" r:id="rId21"/>
    <p:sldId id="307" r:id="rId22"/>
    <p:sldId id="326" r:id="rId23"/>
    <p:sldId id="310" r:id="rId24"/>
    <p:sldId id="311" r:id="rId25"/>
    <p:sldId id="312" r:id="rId26"/>
    <p:sldId id="313" r:id="rId27"/>
    <p:sldId id="315" r:id="rId28"/>
    <p:sldId id="316" r:id="rId29"/>
    <p:sldId id="317" r:id="rId30"/>
    <p:sldId id="318" r:id="rId31"/>
    <p:sldId id="319" r:id="rId32"/>
    <p:sldId id="320" r:id="rId33"/>
    <p:sldId id="321" r:id="rId34"/>
    <p:sldId id="322" r:id="rId35"/>
    <p:sldId id="323" r:id="rId36"/>
    <p:sldId id="324" r:id="rId37"/>
    <p:sldId id="325" r:id="rId38"/>
    <p:sldId id="354" r:id="rId39"/>
    <p:sldId id="327" r:id="rId40"/>
    <p:sldId id="328" r:id="rId41"/>
    <p:sldId id="329" r:id="rId42"/>
    <p:sldId id="330" r:id="rId43"/>
    <p:sldId id="331" r:id="rId44"/>
    <p:sldId id="332" r:id="rId45"/>
    <p:sldId id="333" r:id="rId46"/>
    <p:sldId id="334" r:id="rId47"/>
    <p:sldId id="335" r:id="rId48"/>
    <p:sldId id="336" r:id="rId49"/>
    <p:sldId id="337" r:id="rId50"/>
    <p:sldId id="338" r:id="rId51"/>
    <p:sldId id="339" r:id="rId52"/>
    <p:sldId id="340" r:id="rId53"/>
    <p:sldId id="299" r:id="rId54"/>
    <p:sldId id="300" r:id="rId55"/>
    <p:sldId id="346" r:id="rId56"/>
    <p:sldId id="302" r:id="rId57"/>
    <p:sldId id="363" r:id="rId58"/>
    <p:sldId id="304" r:id="rId59"/>
    <p:sldId id="305" r:id="rId60"/>
    <p:sldId id="30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02" autoAdjust="0"/>
    <p:restoredTop sz="94660"/>
  </p:normalViewPr>
  <p:slideViewPr>
    <p:cSldViewPr snapToGrid="0" showGuides="1">
      <p:cViewPr>
        <p:scale>
          <a:sx n="66" d="100"/>
          <a:sy n="66" d="100"/>
        </p:scale>
        <p:origin x="1344" y="570"/>
      </p:cViewPr>
      <p:guideLst>
        <p:guide orient="horz" pos="2472"/>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stack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Photoshop</c:v>
                </c:pt>
                <c:pt idx="1">
                  <c:v>CSS 3</c:v>
                </c:pt>
                <c:pt idx="2">
                  <c:v>Indesign</c:v>
                </c:pt>
                <c:pt idx="3">
                  <c:v>Flash</c:v>
                </c:pt>
              </c:strCache>
            </c:strRef>
          </c:cat>
          <c:val>
            <c:numRef>
              <c:f>Sheet1!$B$2:$B$5</c:f>
              <c:numCache>
                <c:formatCode>General</c:formatCode>
                <c:ptCount val="4"/>
                <c:pt idx="0">
                  <c:v>90</c:v>
                </c:pt>
                <c:pt idx="1">
                  <c:v>60</c:v>
                </c:pt>
                <c:pt idx="2">
                  <c:v>80</c:v>
                </c:pt>
                <c:pt idx="3">
                  <c:v>70</c:v>
                </c:pt>
              </c:numCache>
            </c:numRef>
          </c:val>
          <c:extLst>
            <c:ext xmlns:c16="http://schemas.microsoft.com/office/drawing/2014/chart" uri="{C3380CC4-5D6E-409C-BE32-E72D297353CC}">
              <c16:uniqueId val="{00000000-F52B-44E1-BC2D-C194F378300B}"/>
            </c:ext>
          </c:extLst>
        </c:ser>
        <c:ser>
          <c:idx val="1"/>
          <c:order val="1"/>
          <c:tx>
            <c:strRef>
              <c:f>Sheet1!$C$1</c:f>
              <c:strCache>
                <c:ptCount val="1"/>
                <c:pt idx="0">
                  <c:v>Series 2</c:v>
                </c:pt>
              </c:strCache>
            </c:strRef>
          </c:tx>
          <c:spPr>
            <a:solidFill>
              <a:schemeClr val="bg1">
                <a:lumMod val="75000"/>
              </a:schemeClr>
            </a:solidFill>
          </c:spPr>
          <c:invertIfNegative val="0"/>
          <c:cat>
            <c:strRef>
              <c:f>Sheet1!$A$2:$A$5</c:f>
              <c:strCache>
                <c:ptCount val="4"/>
                <c:pt idx="0">
                  <c:v>Photoshop</c:v>
                </c:pt>
                <c:pt idx="1">
                  <c:v>CSS 3</c:v>
                </c:pt>
                <c:pt idx="2">
                  <c:v>Indesign</c:v>
                </c:pt>
                <c:pt idx="3">
                  <c:v>Flash</c:v>
                </c:pt>
              </c:strCache>
            </c:strRef>
          </c:cat>
          <c:val>
            <c:numRef>
              <c:f>Sheet1!$C$2:$C$5</c:f>
              <c:numCache>
                <c:formatCode>General</c:formatCode>
                <c:ptCount val="4"/>
                <c:pt idx="0">
                  <c:v>10</c:v>
                </c:pt>
                <c:pt idx="1">
                  <c:v>40</c:v>
                </c:pt>
                <c:pt idx="2">
                  <c:v>20</c:v>
                </c:pt>
                <c:pt idx="3">
                  <c:v>30</c:v>
                </c:pt>
              </c:numCache>
            </c:numRef>
          </c:val>
          <c:extLst>
            <c:ext xmlns:c16="http://schemas.microsoft.com/office/drawing/2014/chart" uri="{C3380CC4-5D6E-409C-BE32-E72D297353CC}">
              <c16:uniqueId val="{00000001-F52B-44E1-BC2D-C194F378300B}"/>
            </c:ext>
          </c:extLst>
        </c:ser>
        <c:dLbls>
          <c:showLegendKey val="0"/>
          <c:showVal val="0"/>
          <c:showCatName val="0"/>
          <c:showSerName val="0"/>
          <c:showPercent val="0"/>
          <c:showBubbleSize val="0"/>
        </c:dLbls>
        <c:gapWidth val="54"/>
        <c:overlap val="100"/>
        <c:axId val="169896576"/>
        <c:axId val="169898368"/>
      </c:barChart>
      <c:catAx>
        <c:axId val="169896576"/>
        <c:scaling>
          <c:orientation val="minMax"/>
        </c:scaling>
        <c:delete val="0"/>
        <c:axPos val="l"/>
        <c:numFmt formatCode="General" sourceLinked="0"/>
        <c:majorTickMark val="out"/>
        <c:minorTickMark val="none"/>
        <c:tickLblPos val="nextTo"/>
        <c:spPr>
          <a:ln>
            <a:noFill/>
          </a:ln>
        </c:spPr>
        <c:txPr>
          <a:bodyPr/>
          <a:lstStyle/>
          <a:p>
            <a:pPr>
              <a:defRPr sz="1600" b="1">
                <a:solidFill>
                  <a:schemeClr val="tx1">
                    <a:lumMod val="75000"/>
                    <a:lumOff val="25000"/>
                  </a:schemeClr>
                </a:solidFill>
                <a:latin typeface="+mn-lt"/>
                <a:cs typeface="Arial" pitchFamily="34" charset="0"/>
              </a:defRPr>
            </a:pPr>
            <a:endParaRPr lang="en-US"/>
          </a:p>
        </c:txPr>
        <c:crossAx val="169898368"/>
        <c:crosses val="autoZero"/>
        <c:auto val="1"/>
        <c:lblAlgn val="ctr"/>
        <c:lblOffset val="100"/>
        <c:noMultiLvlLbl val="0"/>
      </c:catAx>
      <c:valAx>
        <c:axId val="169898368"/>
        <c:scaling>
          <c:orientation val="minMax"/>
        </c:scaling>
        <c:delete val="1"/>
        <c:axPos val="b"/>
        <c:majorGridlines>
          <c:spPr>
            <a:ln>
              <a:noFill/>
            </a:ln>
          </c:spPr>
        </c:majorGridlines>
        <c:numFmt formatCode="General" sourceLinked="1"/>
        <c:majorTickMark val="out"/>
        <c:minorTickMark val="none"/>
        <c:tickLblPos val="nextTo"/>
        <c:crossAx val="1698965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3"/>
              </a:solidFill>
            </c:spPr>
            <c:extLst>
              <c:ext xmlns:c16="http://schemas.microsoft.com/office/drawing/2014/chart" uri="{C3380CC4-5D6E-409C-BE32-E72D297353CC}">
                <c16:uniqueId val="{00000001-031E-4A55-8321-13F4CC3A3548}"/>
              </c:ext>
            </c:extLst>
          </c:dPt>
          <c:dPt>
            <c:idx val="1"/>
            <c:bubble3D val="0"/>
            <c:spPr>
              <a:solidFill>
                <a:schemeClr val="accent2"/>
              </a:solidFill>
            </c:spPr>
            <c:extLst>
              <c:ext xmlns:c16="http://schemas.microsoft.com/office/drawing/2014/chart" uri="{C3380CC4-5D6E-409C-BE32-E72D297353CC}">
                <c16:uniqueId val="{00000003-031E-4A55-8321-13F4CC3A3548}"/>
              </c:ext>
            </c:extLst>
          </c:dPt>
          <c:dPt>
            <c:idx val="2"/>
            <c:bubble3D val="0"/>
            <c:spPr>
              <a:solidFill>
                <a:schemeClr val="accent4"/>
              </a:solidFill>
            </c:spPr>
            <c:extLst>
              <c:ext xmlns:c16="http://schemas.microsoft.com/office/drawing/2014/chart" uri="{C3380CC4-5D6E-409C-BE32-E72D297353CC}">
                <c16:uniqueId val="{00000005-031E-4A55-8321-13F4CC3A3548}"/>
              </c:ext>
            </c:extLst>
          </c:dPt>
          <c:cat>
            <c:strRef>
              <c:f>Sheet1!$A$2:$A$4</c:f>
              <c:strCache>
                <c:ptCount val="3"/>
                <c:pt idx="0">
                  <c:v>1st Qtr</c:v>
                </c:pt>
                <c:pt idx="1">
                  <c:v>2nd Qtr</c:v>
                </c:pt>
                <c:pt idx="2">
                  <c:v>3rd Qtr</c:v>
                </c:pt>
              </c:strCache>
            </c:strRef>
          </c:cat>
          <c:val>
            <c:numRef>
              <c:f>Sheet1!$B$2:$B$4</c:f>
              <c:numCache>
                <c:formatCode>General</c:formatCode>
                <c:ptCount val="3"/>
                <c:pt idx="0">
                  <c:v>65</c:v>
                </c:pt>
                <c:pt idx="1">
                  <c:v>20</c:v>
                </c:pt>
                <c:pt idx="2">
                  <c:v>15</c:v>
                </c:pt>
              </c:numCache>
            </c:numRef>
          </c:val>
          <c:extLst>
            <c:ext xmlns:c16="http://schemas.microsoft.com/office/drawing/2014/chart" uri="{C3380CC4-5D6E-409C-BE32-E72D297353CC}">
              <c16:uniqueId val="{00000006-031E-4A55-8321-13F4CC3A3548}"/>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stacked"/>
        <c:varyColors val="0"/>
        <c:ser>
          <c:idx val="0"/>
          <c:order val="0"/>
          <c:tx>
            <c:strRef>
              <c:f>Sheet1!$B$1</c:f>
              <c:strCache>
                <c:ptCount val="1"/>
                <c:pt idx="0">
                  <c:v>Series 1</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c:v>
                </c:pt>
                <c:pt idx="1">
                  <c:v>5</c:v>
                </c:pt>
                <c:pt idx="2">
                  <c:v>3</c:v>
                </c:pt>
                <c:pt idx="3">
                  <c:v>4</c:v>
                </c:pt>
              </c:numCache>
            </c:numRef>
          </c:val>
          <c:extLst>
            <c:ext xmlns:c16="http://schemas.microsoft.com/office/drawing/2014/chart" uri="{C3380CC4-5D6E-409C-BE32-E72D297353CC}">
              <c16:uniqueId val="{00000000-6897-48F3-9A32-5840815620F7}"/>
            </c:ext>
          </c:extLst>
        </c:ser>
        <c:ser>
          <c:idx val="1"/>
          <c:order val="1"/>
          <c:tx>
            <c:strRef>
              <c:f>Sheet1!$C$1</c:f>
              <c:strCache>
                <c:ptCount val="1"/>
                <c:pt idx="0">
                  <c:v>Series 2</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3</c:v>
                </c:pt>
                <c:pt idx="1">
                  <c:v>4</c:v>
                </c:pt>
                <c:pt idx="2">
                  <c:v>7</c:v>
                </c:pt>
                <c:pt idx="3">
                  <c:v>3</c:v>
                </c:pt>
              </c:numCache>
            </c:numRef>
          </c:val>
          <c:extLst>
            <c:ext xmlns:c16="http://schemas.microsoft.com/office/drawing/2014/chart" uri="{C3380CC4-5D6E-409C-BE32-E72D297353CC}">
              <c16:uniqueId val="{00000001-6897-48F3-9A32-5840815620F7}"/>
            </c:ext>
          </c:extLst>
        </c:ser>
        <c:ser>
          <c:idx val="2"/>
          <c:order val="2"/>
          <c:tx>
            <c:strRef>
              <c:f>Sheet1!$D$1</c:f>
              <c:strCache>
                <c:ptCount val="1"/>
                <c:pt idx="0">
                  <c:v>Series 3</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3</c:v>
                </c:pt>
                <c:pt idx="2">
                  <c:v>3</c:v>
                </c:pt>
                <c:pt idx="3">
                  <c:v>2</c:v>
                </c:pt>
              </c:numCache>
            </c:numRef>
          </c:val>
          <c:extLst>
            <c:ext xmlns:c16="http://schemas.microsoft.com/office/drawing/2014/chart" uri="{C3380CC4-5D6E-409C-BE32-E72D297353CC}">
              <c16:uniqueId val="{00000002-6897-48F3-9A32-5840815620F7}"/>
            </c:ext>
          </c:extLst>
        </c:ser>
        <c:dLbls>
          <c:showLegendKey val="0"/>
          <c:showVal val="0"/>
          <c:showCatName val="0"/>
          <c:showSerName val="0"/>
          <c:showPercent val="0"/>
          <c:showBubbleSize val="0"/>
        </c:dLbls>
        <c:gapWidth val="150"/>
        <c:overlap val="100"/>
        <c:axId val="56404608"/>
        <c:axId val="56410496"/>
      </c:barChart>
      <c:catAx>
        <c:axId val="56404608"/>
        <c:scaling>
          <c:orientation val="minMax"/>
        </c:scaling>
        <c:delete val="0"/>
        <c:axPos val="l"/>
        <c:numFmt formatCode="General" sourceLinked="0"/>
        <c:majorTickMark val="out"/>
        <c:minorTickMark val="none"/>
        <c:tickLblPos val="nextTo"/>
        <c:txPr>
          <a:bodyPr/>
          <a:lstStyle/>
          <a:p>
            <a:pPr>
              <a:defRPr sz="1200">
                <a:solidFill>
                  <a:schemeClr val="tx1">
                    <a:lumMod val="75000"/>
                    <a:lumOff val="25000"/>
                  </a:schemeClr>
                </a:solidFill>
                <a:latin typeface="Arial" pitchFamily="34" charset="0"/>
                <a:cs typeface="Arial" pitchFamily="34" charset="0"/>
              </a:defRPr>
            </a:pPr>
            <a:endParaRPr lang="en-US"/>
          </a:p>
        </c:txPr>
        <c:crossAx val="56410496"/>
        <c:crosses val="autoZero"/>
        <c:auto val="1"/>
        <c:lblAlgn val="ctr"/>
        <c:lblOffset val="100"/>
        <c:noMultiLvlLbl val="0"/>
      </c:catAx>
      <c:valAx>
        <c:axId val="56410496"/>
        <c:scaling>
          <c:orientation val="minMax"/>
        </c:scaling>
        <c:delete val="1"/>
        <c:axPos val="b"/>
        <c:majorGridlines>
          <c:spPr>
            <a:ln>
              <a:noFill/>
            </a:ln>
          </c:spPr>
        </c:majorGridlines>
        <c:numFmt formatCode="General" sourceLinked="1"/>
        <c:majorTickMark val="out"/>
        <c:minorTickMark val="none"/>
        <c:tickLblPos val="nextTo"/>
        <c:crossAx val="5640460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753303018783616E-2"/>
          <c:y val="1.8749967864836934E-2"/>
          <c:w val="0.9236006184498019"/>
          <c:h val="0.96562499999999996"/>
        </c:manualLayout>
      </c:layout>
      <c:doughnut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146D-4DC6-85EC-50F500A183A9}"/>
              </c:ext>
            </c:extLst>
          </c:dPt>
          <c:dPt>
            <c:idx val="1"/>
            <c:bubble3D val="0"/>
            <c:spPr>
              <a:solidFill>
                <a:schemeClr val="bg1">
                  <a:lumMod val="85000"/>
                </a:schemeClr>
              </a:solidFill>
            </c:spPr>
            <c:extLst>
              <c:ext xmlns:c16="http://schemas.microsoft.com/office/drawing/2014/chart" uri="{C3380CC4-5D6E-409C-BE32-E72D297353CC}">
                <c16:uniqueId val="{00000003-146D-4DC6-85EC-50F500A183A9}"/>
              </c:ext>
            </c:extLst>
          </c:dPt>
          <c:cat>
            <c:strRef>
              <c:f>Sheet1!$A$2:$A$3</c:f>
              <c:strCache>
                <c:ptCount val="2"/>
                <c:pt idx="0">
                  <c:v>1st Qtr</c:v>
                </c:pt>
                <c:pt idx="1">
                  <c:v>2nd Qtr</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146D-4DC6-85EC-50F500A183A9}"/>
            </c:ext>
          </c:extLst>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753303018783616E-2"/>
          <c:y val="2.5279832999984576E-2"/>
          <c:w val="0.9236006184498019"/>
          <c:h val="0.96562499999999996"/>
        </c:manualLayout>
      </c:layout>
      <c:doughnutChart>
        <c:varyColors val="1"/>
        <c:ser>
          <c:idx val="0"/>
          <c:order val="0"/>
          <c:tx>
            <c:strRef>
              <c:f>Sheet1!$B$1</c:f>
              <c:strCache>
                <c:ptCount val="1"/>
                <c:pt idx="0">
                  <c:v>Sales</c:v>
                </c:pt>
              </c:strCache>
            </c:strRef>
          </c:tx>
          <c:dPt>
            <c:idx val="0"/>
            <c:bubble3D val="0"/>
            <c:spPr>
              <a:solidFill>
                <a:schemeClr val="accent2"/>
              </a:solidFill>
            </c:spPr>
            <c:extLst>
              <c:ext xmlns:c16="http://schemas.microsoft.com/office/drawing/2014/chart" uri="{C3380CC4-5D6E-409C-BE32-E72D297353CC}">
                <c16:uniqueId val="{00000001-831B-4660-80CC-A3F83731A821}"/>
              </c:ext>
            </c:extLst>
          </c:dPt>
          <c:dPt>
            <c:idx val="1"/>
            <c:bubble3D val="0"/>
            <c:spPr>
              <a:solidFill>
                <a:schemeClr val="bg1">
                  <a:lumMod val="85000"/>
                </a:schemeClr>
              </a:solidFill>
            </c:spPr>
            <c:extLst>
              <c:ext xmlns:c16="http://schemas.microsoft.com/office/drawing/2014/chart" uri="{C3380CC4-5D6E-409C-BE32-E72D297353CC}">
                <c16:uniqueId val="{00000003-831B-4660-80CC-A3F83731A821}"/>
              </c:ext>
            </c:extLst>
          </c:dPt>
          <c:cat>
            <c:strRef>
              <c:f>Sheet1!$A$2:$A$3</c:f>
              <c:strCache>
                <c:ptCount val="2"/>
                <c:pt idx="0">
                  <c:v>1st Qtr</c:v>
                </c:pt>
                <c:pt idx="1">
                  <c:v>2nd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831B-4660-80CC-A3F83731A821}"/>
            </c:ext>
          </c:extLst>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753303018783616E-2"/>
          <c:y val="1.8749967864836934E-2"/>
          <c:w val="0.9236006184498019"/>
          <c:h val="0.96562499999999996"/>
        </c:manualLayout>
      </c:layout>
      <c:doughnutChart>
        <c:varyColors val="1"/>
        <c:ser>
          <c:idx val="0"/>
          <c:order val="0"/>
          <c:tx>
            <c:strRef>
              <c:f>Sheet1!$B$1</c:f>
              <c:strCache>
                <c:ptCount val="1"/>
                <c:pt idx="0">
                  <c:v>Sales</c:v>
                </c:pt>
              </c:strCache>
            </c:strRef>
          </c:tx>
          <c:dPt>
            <c:idx val="0"/>
            <c:bubble3D val="0"/>
            <c:spPr>
              <a:solidFill>
                <a:schemeClr val="accent4"/>
              </a:solidFill>
            </c:spPr>
            <c:extLst>
              <c:ext xmlns:c16="http://schemas.microsoft.com/office/drawing/2014/chart" uri="{C3380CC4-5D6E-409C-BE32-E72D297353CC}">
                <c16:uniqueId val="{00000001-504F-4D94-8E2F-F11C86D1D2D1}"/>
              </c:ext>
            </c:extLst>
          </c:dPt>
          <c:dPt>
            <c:idx val="1"/>
            <c:bubble3D val="0"/>
            <c:spPr>
              <a:solidFill>
                <a:schemeClr val="bg1">
                  <a:lumMod val="85000"/>
                </a:schemeClr>
              </a:solidFill>
            </c:spPr>
            <c:extLst>
              <c:ext xmlns:c16="http://schemas.microsoft.com/office/drawing/2014/chart" uri="{C3380CC4-5D6E-409C-BE32-E72D297353CC}">
                <c16:uniqueId val="{00000003-504F-4D94-8E2F-F11C86D1D2D1}"/>
              </c:ext>
            </c:extLst>
          </c:dPt>
          <c:cat>
            <c:strRef>
              <c:f>Sheet1!$A$2:$A$3</c:f>
              <c:strCache>
                <c:ptCount val="2"/>
                <c:pt idx="0">
                  <c:v>1st Qtr</c:v>
                </c:pt>
                <c:pt idx="1">
                  <c:v>2nd Qtr</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504F-4D94-8E2F-F11C86D1D2D1}"/>
            </c:ext>
          </c:extLst>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753303018783616E-2"/>
          <c:y val="1.8749967864836934E-2"/>
          <c:w val="0.9236006184498019"/>
          <c:h val="0.96562499999999996"/>
        </c:manualLayout>
      </c:layout>
      <c:doughnutChart>
        <c:varyColors val="1"/>
        <c:ser>
          <c:idx val="0"/>
          <c:order val="0"/>
          <c:tx>
            <c:strRef>
              <c:f>Sheet1!$B$1</c:f>
              <c:strCache>
                <c:ptCount val="1"/>
                <c:pt idx="0">
                  <c:v>Sales</c:v>
                </c:pt>
              </c:strCache>
            </c:strRef>
          </c:tx>
          <c:dPt>
            <c:idx val="0"/>
            <c:bubble3D val="0"/>
            <c:spPr>
              <a:solidFill>
                <a:schemeClr val="accent3"/>
              </a:solidFill>
            </c:spPr>
            <c:extLst>
              <c:ext xmlns:c16="http://schemas.microsoft.com/office/drawing/2014/chart" uri="{C3380CC4-5D6E-409C-BE32-E72D297353CC}">
                <c16:uniqueId val="{00000001-4665-4977-90D6-45C67DC41222}"/>
              </c:ext>
            </c:extLst>
          </c:dPt>
          <c:dPt>
            <c:idx val="1"/>
            <c:bubble3D val="0"/>
            <c:spPr>
              <a:solidFill>
                <a:schemeClr val="bg1">
                  <a:lumMod val="85000"/>
                </a:schemeClr>
              </a:solidFill>
            </c:spPr>
            <c:extLst>
              <c:ext xmlns:c16="http://schemas.microsoft.com/office/drawing/2014/chart" uri="{C3380CC4-5D6E-409C-BE32-E72D297353CC}">
                <c16:uniqueId val="{00000003-4665-4977-90D6-45C67DC41222}"/>
              </c:ext>
            </c:extLst>
          </c:dPt>
          <c:cat>
            <c:strRef>
              <c:f>Sheet1!$A$2:$A$3</c:f>
              <c:strCache>
                <c:ptCount val="2"/>
                <c:pt idx="0">
                  <c:v>1st Qtr</c:v>
                </c:pt>
                <c:pt idx="1">
                  <c:v>2nd Qtr</c:v>
                </c:pt>
              </c:strCache>
            </c:strRef>
          </c:cat>
          <c:val>
            <c:numRef>
              <c:f>Sheet1!$B$2:$B$3</c:f>
              <c:numCache>
                <c:formatCode>General</c:formatCode>
                <c:ptCount val="2"/>
                <c:pt idx="0">
                  <c:v>40</c:v>
                </c:pt>
                <c:pt idx="1">
                  <c:v>60</c:v>
                </c:pt>
              </c:numCache>
            </c:numRef>
          </c:val>
          <c:extLst>
            <c:ext xmlns:c16="http://schemas.microsoft.com/office/drawing/2014/chart" uri="{C3380CC4-5D6E-409C-BE32-E72D297353CC}">
              <c16:uniqueId val="{00000004-4665-4977-90D6-45C67DC41222}"/>
            </c:ext>
          </c:extLst>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5/6/2024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96A8C094-CB00-443F-856E-6111688E7E76}"/>
              </a:ext>
            </a:extLst>
          </p:cNvPr>
          <p:cNvSpPr>
            <a:spLocks noGrp="1"/>
          </p:cNvSpPr>
          <p:nvPr>
            <p:ph type="pic" idx="10" hasCustomPrompt="1"/>
          </p:nvPr>
        </p:nvSpPr>
        <p:spPr>
          <a:xfrm>
            <a:off x="0" y="3567065"/>
            <a:ext cx="12192000" cy="3290935"/>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Rectangle 3">
            <a:extLst>
              <a:ext uri="{FF2B5EF4-FFF2-40B4-BE49-F238E27FC236}">
                <a16:creationId xmlns:a16="http://schemas.microsoft.com/office/drawing/2014/main" id="{73FACD69-BCC8-4A51-928A-A8276889CAEF}"/>
              </a:ext>
            </a:extLst>
          </p:cNvPr>
          <p:cNvSpPr/>
          <p:nvPr userDrawn="1"/>
        </p:nvSpPr>
        <p:spPr>
          <a:xfrm>
            <a:off x="0" y="3463090"/>
            <a:ext cx="12192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2C6B0DFC-1039-495D-8F3C-E6DB8A677F9A}"/>
              </a:ext>
            </a:extLst>
          </p:cNvPr>
          <p:cNvSpPr>
            <a:spLocks noGrp="1"/>
          </p:cNvSpPr>
          <p:nvPr>
            <p:ph type="pic" sz="quarter" idx="11" hasCustomPrompt="1"/>
          </p:nvPr>
        </p:nvSpPr>
        <p:spPr>
          <a:xfrm>
            <a:off x="0" y="3"/>
            <a:ext cx="12192002" cy="376034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C1437342-4AAD-4065-B021-432B3D8C68CF}"/>
              </a:ext>
            </a:extLst>
          </p:cNvPr>
          <p:cNvGrpSpPr/>
          <p:nvPr userDrawn="1"/>
        </p:nvGrpSpPr>
        <p:grpSpPr>
          <a:xfrm>
            <a:off x="4484680" y="2679371"/>
            <a:ext cx="2029599" cy="3505672"/>
            <a:chOff x="1438761" y="2033015"/>
            <a:chExt cx="1980000" cy="3420000"/>
          </a:xfrm>
        </p:grpSpPr>
        <p:sp>
          <p:nvSpPr>
            <p:cNvPr id="3" name="Rounded Rectangle 41">
              <a:extLst>
                <a:ext uri="{FF2B5EF4-FFF2-40B4-BE49-F238E27FC236}">
                  <a16:creationId xmlns:a16="http://schemas.microsoft.com/office/drawing/2014/main" id="{1AC72540-6991-4FC9-92BE-D47A729E2BD3}"/>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42">
              <a:extLst>
                <a:ext uri="{FF2B5EF4-FFF2-40B4-BE49-F238E27FC236}">
                  <a16:creationId xmlns:a16="http://schemas.microsoft.com/office/drawing/2014/main" id="{850DCCD1-8058-42A2-8AF2-D626EF7C1F8A}"/>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Group 6">
              <a:extLst>
                <a:ext uri="{FF2B5EF4-FFF2-40B4-BE49-F238E27FC236}">
                  <a16:creationId xmlns:a16="http://schemas.microsoft.com/office/drawing/2014/main" id="{5F78D6D5-0F49-435F-9F3F-92FCB5A33A8A}"/>
                </a:ext>
              </a:extLst>
            </p:cNvPr>
            <p:cNvGrpSpPr/>
            <p:nvPr userDrawn="1"/>
          </p:nvGrpSpPr>
          <p:grpSpPr>
            <a:xfrm>
              <a:off x="2332851" y="5138854"/>
              <a:ext cx="191820" cy="211002"/>
              <a:chOff x="2453209" y="5151638"/>
              <a:chExt cx="191820" cy="211002"/>
            </a:xfrm>
          </p:grpSpPr>
          <p:sp>
            <p:nvSpPr>
              <p:cNvPr id="6" name="Oval 44">
                <a:extLst>
                  <a:ext uri="{FF2B5EF4-FFF2-40B4-BE49-F238E27FC236}">
                    <a16:creationId xmlns:a16="http://schemas.microsoft.com/office/drawing/2014/main" id="{2D17DFFD-2B67-40BF-BD4E-AD2EA621D117}"/>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45">
                <a:extLst>
                  <a:ext uri="{FF2B5EF4-FFF2-40B4-BE49-F238E27FC236}">
                    <a16:creationId xmlns:a16="http://schemas.microsoft.com/office/drawing/2014/main" id="{213E1FA9-E935-4A7B-99D8-21599EC0640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8" name="Group 5">
            <a:extLst>
              <a:ext uri="{FF2B5EF4-FFF2-40B4-BE49-F238E27FC236}">
                <a16:creationId xmlns:a16="http://schemas.microsoft.com/office/drawing/2014/main" id="{791A255F-72F6-471A-A665-C6F43C16B348}"/>
              </a:ext>
            </a:extLst>
          </p:cNvPr>
          <p:cNvGrpSpPr/>
          <p:nvPr userDrawn="1"/>
        </p:nvGrpSpPr>
        <p:grpSpPr>
          <a:xfrm>
            <a:off x="6976147" y="2717584"/>
            <a:ext cx="2029599" cy="3505672"/>
            <a:chOff x="1438761" y="2033015"/>
            <a:chExt cx="1980000" cy="3420000"/>
          </a:xfrm>
        </p:grpSpPr>
        <p:sp>
          <p:nvSpPr>
            <p:cNvPr id="9" name="Rounded Rectangle 41">
              <a:extLst>
                <a:ext uri="{FF2B5EF4-FFF2-40B4-BE49-F238E27FC236}">
                  <a16:creationId xmlns:a16="http://schemas.microsoft.com/office/drawing/2014/main" id="{16EDA227-0DEF-4F3E-B4C0-6E0411B6737F}"/>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42">
              <a:extLst>
                <a:ext uri="{FF2B5EF4-FFF2-40B4-BE49-F238E27FC236}">
                  <a16:creationId xmlns:a16="http://schemas.microsoft.com/office/drawing/2014/main" id="{E29776C8-7281-4534-8A06-6A087A56BD54}"/>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Group 6">
              <a:extLst>
                <a:ext uri="{FF2B5EF4-FFF2-40B4-BE49-F238E27FC236}">
                  <a16:creationId xmlns:a16="http://schemas.microsoft.com/office/drawing/2014/main" id="{C7EC6806-DC3F-4279-AB0E-702DB65522A0}"/>
                </a:ext>
              </a:extLst>
            </p:cNvPr>
            <p:cNvGrpSpPr/>
            <p:nvPr userDrawn="1"/>
          </p:nvGrpSpPr>
          <p:grpSpPr>
            <a:xfrm>
              <a:off x="2332851" y="5138854"/>
              <a:ext cx="191820" cy="211002"/>
              <a:chOff x="2453209" y="5151638"/>
              <a:chExt cx="191820" cy="211002"/>
            </a:xfrm>
          </p:grpSpPr>
          <p:sp>
            <p:nvSpPr>
              <p:cNvPr id="12" name="Oval 44">
                <a:extLst>
                  <a:ext uri="{FF2B5EF4-FFF2-40B4-BE49-F238E27FC236}">
                    <a16:creationId xmlns:a16="http://schemas.microsoft.com/office/drawing/2014/main" id="{F0BC878E-0393-4F8A-847E-1FFF2B3A6F8C}"/>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ed Rectangle 45">
                <a:extLst>
                  <a:ext uri="{FF2B5EF4-FFF2-40B4-BE49-F238E27FC236}">
                    <a16:creationId xmlns:a16="http://schemas.microsoft.com/office/drawing/2014/main" id="{AF68E93E-B3A4-4FB4-8136-E2AF9E8E9009}"/>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4" name="Group 5">
            <a:extLst>
              <a:ext uri="{FF2B5EF4-FFF2-40B4-BE49-F238E27FC236}">
                <a16:creationId xmlns:a16="http://schemas.microsoft.com/office/drawing/2014/main" id="{85A0A981-BFFD-478C-BE78-EF62DFC20D4A}"/>
              </a:ext>
            </a:extLst>
          </p:cNvPr>
          <p:cNvGrpSpPr/>
          <p:nvPr userDrawn="1"/>
        </p:nvGrpSpPr>
        <p:grpSpPr>
          <a:xfrm>
            <a:off x="9467615" y="2727858"/>
            <a:ext cx="2029599" cy="3505672"/>
            <a:chOff x="1438761" y="2033015"/>
            <a:chExt cx="1980000" cy="3420000"/>
          </a:xfrm>
        </p:grpSpPr>
        <p:sp>
          <p:nvSpPr>
            <p:cNvPr id="15" name="Rounded Rectangle 41">
              <a:extLst>
                <a:ext uri="{FF2B5EF4-FFF2-40B4-BE49-F238E27FC236}">
                  <a16:creationId xmlns:a16="http://schemas.microsoft.com/office/drawing/2014/main" id="{5301B2B1-E6B2-4CAA-90B5-32945916C4EF}"/>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Rectangle 42">
              <a:extLst>
                <a:ext uri="{FF2B5EF4-FFF2-40B4-BE49-F238E27FC236}">
                  <a16:creationId xmlns:a16="http://schemas.microsoft.com/office/drawing/2014/main" id="{98E8AE6E-9F27-49BA-BF78-FD704211F7DE}"/>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7" name="Group 6">
              <a:extLst>
                <a:ext uri="{FF2B5EF4-FFF2-40B4-BE49-F238E27FC236}">
                  <a16:creationId xmlns:a16="http://schemas.microsoft.com/office/drawing/2014/main" id="{6C658463-591E-4133-90A9-DC8E327A9D83}"/>
                </a:ext>
              </a:extLst>
            </p:cNvPr>
            <p:cNvGrpSpPr/>
            <p:nvPr userDrawn="1"/>
          </p:nvGrpSpPr>
          <p:grpSpPr>
            <a:xfrm>
              <a:off x="2332851" y="5138854"/>
              <a:ext cx="191820" cy="211002"/>
              <a:chOff x="2453209" y="5151638"/>
              <a:chExt cx="191820" cy="211002"/>
            </a:xfrm>
          </p:grpSpPr>
          <p:sp>
            <p:nvSpPr>
              <p:cNvPr id="18" name="Oval 44">
                <a:extLst>
                  <a:ext uri="{FF2B5EF4-FFF2-40B4-BE49-F238E27FC236}">
                    <a16:creationId xmlns:a16="http://schemas.microsoft.com/office/drawing/2014/main" id="{247AB6D7-90B0-4608-B64A-7506BBD6624D}"/>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ounded Rectangle 45">
                <a:extLst>
                  <a:ext uri="{FF2B5EF4-FFF2-40B4-BE49-F238E27FC236}">
                    <a16:creationId xmlns:a16="http://schemas.microsoft.com/office/drawing/2014/main" id="{4E7F4089-60C9-4EC1-B17C-C3CE5A555D72}"/>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0" name="Picture Placeholder 2">
            <a:extLst>
              <a:ext uri="{FF2B5EF4-FFF2-40B4-BE49-F238E27FC236}">
                <a16:creationId xmlns:a16="http://schemas.microsoft.com/office/drawing/2014/main" id="{BE8E9D92-4CE1-47D2-A809-9E8B6FB57C7C}"/>
              </a:ext>
            </a:extLst>
          </p:cNvPr>
          <p:cNvSpPr>
            <a:spLocks noGrp="1"/>
          </p:cNvSpPr>
          <p:nvPr>
            <p:ph type="pic" idx="16" hasCustomPrompt="1"/>
          </p:nvPr>
        </p:nvSpPr>
        <p:spPr>
          <a:xfrm>
            <a:off x="4602823"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1" name="Picture Placeholder 2">
            <a:extLst>
              <a:ext uri="{FF2B5EF4-FFF2-40B4-BE49-F238E27FC236}">
                <a16:creationId xmlns:a16="http://schemas.microsoft.com/office/drawing/2014/main" id="{C588106A-2CF3-48D0-9AA0-96C3A18A94C1}"/>
              </a:ext>
            </a:extLst>
          </p:cNvPr>
          <p:cNvSpPr>
            <a:spLocks noGrp="1"/>
          </p:cNvSpPr>
          <p:nvPr>
            <p:ph type="pic" idx="17" hasCustomPrompt="1"/>
          </p:nvPr>
        </p:nvSpPr>
        <p:spPr>
          <a:xfrm>
            <a:off x="7094290"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2" name="Picture Placeholder 2">
            <a:extLst>
              <a:ext uri="{FF2B5EF4-FFF2-40B4-BE49-F238E27FC236}">
                <a16:creationId xmlns:a16="http://schemas.microsoft.com/office/drawing/2014/main" id="{658D9AD7-4610-4974-9F90-635DC1891B81}"/>
              </a:ext>
            </a:extLst>
          </p:cNvPr>
          <p:cNvSpPr>
            <a:spLocks noGrp="1"/>
          </p:cNvSpPr>
          <p:nvPr>
            <p:ph type="pic" idx="18" hasCustomPrompt="1"/>
          </p:nvPr>
        </p:nvSpPr>
        <p:spPr>
          <a:xfrm>
            <a:off x="9585758"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직사각형 6">
            <a:extLst>
              <a:ext uri="{FF2B5EF4-FFF2-40B4-BE49-F238E27FC236}">
                <a16:creationId xmlns:a16="http://schemas.microsoft.com/office/drawing/2014/main" id="{38004867-5566-4A48-8987-60D94ADF1FA2}"/>
              </a:ext>
            </a:extLst>
          </p:cNvPr>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그림 개체 틀 2">
            <a:extLst>
              <a:ext uri="{FF2B5EF4-FFF2-40B4-BE49-F238E27FC236}">
                <a16:creationId xmlns:a16="http://schemas.microsoft.com/office/drawing/2014/main" id="{1A5FB060-C4E2-4B67-AE6B-A21032F70DA5}"/>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7" name="그림 개체 틀 2">
            <a:extLst>
              <a:ext uri="{FF2B5EF4-FFF2-40B4-BE49-F238E27FC236}">
                <a16:creationId xmlns:a16="http://schemas.microsoft.com/office/drawing/2014/main" id="{CD053A10-5BCF-4B0A-81B6-7659F3B13AB0}"/>
              </a:ext>
            </a:extLst>
          </p:cNvPr>
          <p:cNvSpPr>
            <a:spLocks noGrp="1"/>
          </p:cNvSpPr>
          <p:nvPr>
            <p:ph type="pic" sz="quarter" idx="11" hasCustomPrompt="1"/>
          </p:nvPr>
        </p:nvSpPr>
        <p:spPr>
          <a:xfrm>
            <a:off x="762000" y="1582965"/>
            <a:ext cx="3200400" cy="462733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E8918BA6-5866-4567-84E9-754B61F3D1B2}"/>
              </a:ext>
            </a:extLst>
          </p:cNvPr>
          <p:cNvSpPr>
            <a:spLocks noGrp="1"/>
          </p:cNvSpPr>
          <p:nvPr>
            <p:ph type="pic" idx="12" hasCustomPrompt="1"/>
          </p:nvPr>
        </p:nvSpPr>
        <p:spPr>
          <a:xfrm>
            <a:off x="743912" y="558205"/>
            <a:ext cx="4487992" cy="251075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A5B72749-C880-48DE-80E3-21B3B7C1BB1C}"/>
              </a:ext>
            </a:extLst>
          </p:cNvPr>
          <p:cNvSpPr>
            <a:spLocks noGrp="1"/>
          </p:cNvSpPr>
          <p:nvPr>
            <p:ph type="pic" idx="14" hasCustomPrompt="1"/>
          </p:nvPr>
        </p:nvSpPr>
        <p:spPr>
          <a:xfrm>
            <a:off x="5423925" y="546208"/>
            <a:ext cx="3168352" cy="577179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FF8990-F6EC-4C2E-B65A-729967260F1B}"/>
              </a:ext>
            </a:extLst>
          </p:cNvPr>
          <p:cNvGrpSpPr/>
          <p:nvPr userDrawn="1"/>
        </p:nvGrpSpPr>
        <p:grpSpPr>
          <a:xfrm>
            <a:off x="708173" y="1837593"/>
            <a:ext cx="5265908" cy="2893260"/>
            <a:chOff x="-548507" y="477868"/>
            <a:chExt cx="11570449" cy="6357177"/>
          </a:xfrm>
        </p:grpSpPr>
        <p:sp>
          <p:nvSpPr>
            <p:cNvPr id="3" name="Freeform: Shape 2">
              <a:extLst>
                <a:ext uri="{FF2B5EF4-FFF2-40B4-BE49-F238E27FC236}">
                  <a16:creationId xmlns:a16="http://schemas.microsoft.com/office/drawing/2014/main" id="{BA534EC4-50E0-4908-9103-968D3764391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63D152EA-393E-40E6-A577-EBDC7E02C6E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6AE41396-59B7-4111-B9F1-16C71A9557E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A4937534-CC74-470C-BA81-D58C912DA66F}"/>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4A5D12A6-B9D5-48C2-B915-9AC7DA37CCE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708EA481-CCF4-48A2-8170-4589385879F2}"/>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B962AE34-3846-4C77-B676-BF63303B2726}"/>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C76E991-D98B-4424-8898-AB98CF5E82F1}"/>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742FDEFA-6525-40B5-BC77-DF37CB758BDC}"/>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86D492AC-8BDF-4901-BF8A-657BD00CE6B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D44DD40-A334-4331-9A64-1579C194CAA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37634782-405F-42A3-951D-11363B20EE63}"/>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5" name="그림 개체 틀 2">
            <a:extLst>
              <a:ext uri="{FF2B5EF4-FFF2-40B4-BE49-F238E27FC236}">
                <a16:creationId xmlns:a16="http://schemas.microsoft.com/office/drawing/2014/main" id="{D11FB5D1-6034-4D83-A029-B1D1606432C5}"/>
              </a:ext>
            </a:extLst>
          </p:cNvPr>
          <p:cNvSpPr>
            <a:spLocks noGrp="1"/>
          </p:cNvSpPr>
          <p:nvPr>
            <p:ph type="pic" sz="quarter" idx="14" hasCustomPrompt="1"/>
          </p:nvPr>
        </p:nvSpPr>
        <p:spPr>
          <a:xfrm>
            <a:off x="1428453" y="2011350"/>
            <a:ext cx="3849189" cy="231648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Text Placeholder 9">
            <a:extLst>
              <a:ext uri="{FF2B5EF4-FFF2-40B4-BE49-F238E27FC236}">
                <a16:creationId xmlns:a16="http://schemas.microsoft.com/office/drawing/2014/main" id="{4C91F5BA-6D8E-4BF0-B672-70F38251D516}"/>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7" r:id="rId16"/>
    <p:sldLayoutId id="2147483688"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png"/><Relationship Id="rId7" Type="http://schemas.openxmlformats.org/officeDocument/2006/relationships/image" Target="../media/image17.jpg"/><Relationship Id="rId12" Type="http://schemas.openxmlformats.org/officeDocument/2006/relationships/image" Target="../media/image22.jp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jpg"/><Relationship Id="rId5" Type="http://schemas.openxmlformats.org/officeDocument/2006/relationships/image" Target="../media/image15.png"/><Relationship Id="rId10" Type="http://schemas.openxmlformats.org/officeDocument/2006/relationships/image" Target="../media/image20.jpg"/><Relationship Id="rId4" Type="http://schemas.openxmlformats.org/officeDocument/2006/relationships/image" Target="../media/image14.pn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3.xml"/><Relationship Id="rId5" Type="http://schemas.openxmlformats.org/officeDocument/2006/relationships/chart" Target="../charts/chart7.xml"/><Relationship Id="rId4" Type="http://schemas.openxmlformats.org/officeDocument/2006/relationships/chart" Target="../charts/char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16AC0BE9-E5EC-46E1-A4D1-78FDFBED0AEE}"/>
              </a:ext>
            </a:extLst>
          </p:cNvPr>
          <p:cNvSpPr/>
          <p:nvPr/>
        </p:nvSpPr>
        <p:spPr>
          <a:xfrm>
            <a:off x="1884381" y="1675502"/>
            <a:ext cx="8423238" cy="3506993"/>
          </a:xfrm>
          <a:prstGeom prst="frame">
            <a:avLst>
              <a:gd name="adj1" fmla="val 2631"/>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6A40F545-2E89-4D11-AA0E-EC51787F302A}"/>
              </a:ext>
            </a:extLst>
          </p:cNvPr>
          <p:cNvSpPr txBox="1"/>
          <p:nvPr/>
        </p:nvSpPr>
        <p:spPr>
          <a:xfrm>
            <a:off x="2227289" y="2136336"/>
            <a:ext cx="7737422" cy="2585323"/>
          </a:xfrm>
          <a:prstGeom prst="rect">
            <a:avLst/>
          </a:prstGeom>
          <a:noFill/>
        </p:spPr>
        <p:txBody>
          <a:bodyPr wrap="square" rtlCol="0" anchor="ctr">
            <a:spAutoFit/>
          </a:bodyPr>
          <a:lstStyle/>
          <a:p>
            <a:pPr algn="ctr"/>
            <a:r>
              <a:rPr lang="en-GB" sz="5400" dirty="0">
                <a:solidFill>
                  <a:schemeClr val="bg1"/>
                </a:solidFill>
                <a:latin typeface="+mj-lt"/>
              </a:rPr>
              <a:t>Plant Cultivation</a:t>
            </a:r>
          </a:p>
          <a:p>
            <a:pPr algn="ctr"/>
            <a:r>
              <a:rPr lang="en-GB" sz="5400" dirty="0">
                <a:solidFill>
                  <a:schemeClr val="bg1"/>
                </a:solidFill>
                <a:latin typeface="+mj-lt"/>
              </a:rPr>
              <a:t>and Monitoring Solution</a:t>
            </a:r>
          </a:p>
          <a:p>
            <a:pPr algn="ctr"/>
            <a:r>
              <a:rPr lang="en-GB" sz="5400" dirty="0">
                <a:solidFill>
                  <a:schemeClr val="bg1"/>
                </a:solidFill>
                <a:latin typeface="+mj-lt"/>
              </a:rPr>
              <a:t>using IOT and ML</a:t>
            </a:r>
          </a:p>
        </p:txBody>
      </p:sp>
    </p:spTree>
    <p:extLst>
      <p:ext uri="{BB962C8B-B14F-4D97-AF65-F5344CB8AC3E}">
        <p14:creationId xmlns:p14="http://schemas.microsoft.com/office/powerpoint/2010/main" val="3112377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2213428" y="627190"/>
            <a:ext cx="7765143" cy="923330"/>
          </a:xfrm>
          <a:prstGeom prst="rect">
            <a:avLst/>
          </a:prstGeom>
          <a:noFill/>
        </p:spPr>
        <p:txBody>
          <a:bodyPr wrap="square" rtlCol="0" anchor="ctr">
            <a:spAutoFit/>
          </a:bodyPr>
          <a:lstStyle/>
          <a:p>
            <a:r>
              <a:rPr lang="en-US" altLang="ko-KR" sz="5400" dirty="0">
                <a:solidFill>
                  <a:schemeClr val="bg1"/>
                </a:solidFill>
                <a:cs typeface="Arial" pitchFamily="34" charset="0"/>
              </a:rPr>
              <a:t>LITERATURE REVIEW</a:t>
            </a:r>
            <a:endParaRPr lang="ko-KR" altLang="en-US" sz="5400" dirty="0">
              <a:solidFill>
                <a:schemeClr val="bg1"/>
              </a:solidFill>
              <a:cs typeface="Arial" pitchFamily="34" charset="0"/>
            </a:endParaRPr>
          </a:p>
        </p:txBody>
      </p:sp>
      <p:sp>
        <p:nvSpPr>
          <p:cNvPr id="3" name="TextBox 2">
            <a:extLst>
              <a:ext uri="{FF2B5EF4-FFF2-40B4-BE49-F238E27FC236}">
                <a16:creationId xmlns:a16="http://schemas.microsoft.com/office/drawing/2014/main" id="{32217238-B73F-75B9-ABEA-F143316011AE}"/>
              </a:ext>
            </a:extLst>
          </p:cNvPr>
          <p:cNvSpPr txBox="1"/>
          <p:nvPr/>
        </p:nvSpPr>
        <p:spPr>
          <a:xfrm>
            <a:off x="4659086" y="2430757"/>
            <a:ext cx="7053943" cy="3693319"/>
          </a:xfrm>
          <a:prstGeom prst="rect">
            <a:avLst/>
          </a:prstGeom>
          <a:noFill/>
        </p:spPr>
        <p:txBody>
          <a:bodyPr wrap="square" rtlCol="0" anchor="ctr">
            <a:spAutoFit/>
          </a:bodyPr>
          <a:lstStyle/>
          <a:p>
            <a:pPr algn="just"/>
            <a:r>
              <a:rPr lang="en-GB" altLang="ko-KR" dirty="0">
                <a:solidFill>
                  <a:schemeClr val="bg1"/>
                </a:solidFill>
                <a:cs typeface="Arial" pitchFamily="34" charset="0"/>
              </a:rPr>
              <a:t>Our literature review delves into the current state of IoT and Machine Learning applications within the agricultural sector. It compiles insights from various studies that demonstrate how these technologies have revolutionized farming worldwide. This includes enhancements in predictive analytics for crop yields, optimized resource management, and advanced environmental monitoring. We also explore the specific barriers and breakthroughs in technology adoption across different agricultural settings, focusing on how these innovations can be tailored to Sri Lanka's unique agricultural conditions. This comprehensive analysis establishes a robust foundation for understanding how IoT and ML can significantly contribute to advancing agricultural practices, supporting the innovative approaches proposed in our project."</a:t>
            </a:r>
            <a:endParaRPr lang="ko-KR" altLang="en-US" dirty="0">
              <a:solidFill>
                <a:schemeClr val="bg1"/>
              </a:solidFill>
              <a:cs typeface="Arial" pitchFamily="34" charset="0"/>
            </a:endParaRPr>
          </a:p>
        </p:txBody>
      </p:sp>
    </p:spTree>
    <p:extLst>
      <p:ext uri="{BB962C8B-B14F-4D97-AF65-F5344CB8AC3E}">
        <p14:creationId xmlns:p14="http://schemas.microsoft.com/office/powerpoint/2010/main" val="3148822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2213427" y="249819"/>
            <a:ext cx="7765143" cy="923330"/>
          </a:xfrm>
          <a:prstGeom prst="rect">
            <a:avLst/>
          </a:prstGeom>
          <a:noFill/>
        </p:spPr>
        <p:txBody>
          <a:bodyPr wrap="square" rtlCol="0" anchor="ctr">
            <a:spAutoFit/>
          </a:bodyPr>
          <a:lstStyle/>
          <a:p>
            <a:r>
              <a:rPr lang="en-US" altLang="ko-KR" sz="5400" dirty="0">
                <a:solidFill>
                  <a:schemeClr val="bg1"/>
                </a:solidFill>
                <a:cs typeface="Arial" pitchFamily="34" charset="0"/>
              </a:rPr>
              <a:t>LITERATURE REVIEW</a:t>
            </a:r>
            <a:endParaRPr lang="ko-KR" altLang="en-US" sz="5400" dirty="0">
              <a:solidFill>
                <a:schemeClr val="bg1"/>
              </a:solidFill>
              <a:cs typeface="Arial" pitchFamily="34" charset="0"/>
            </a:endParaRPr>
          </a:p>
        </p:txBody>
      </p:sp>
      <p:sp>
        <p:nvSpPr>
          <p:cNvPr id="3" name="TextBox 2">
            <a:extLst>
              <a:ext uri="{FF2B5EF4-FFF2-40B4-BE49-F238E27FC236}">
                <a16:creationId xmlns:a16="http://schemas.microsoft.com/office/drawing/2014/main" id="{32217238-B73F-75B9-ABEA-F143316011AE}"/>
              </a:ext>
            </a:extLst>
          </p:cNvPr>
          <p:cNvSpPr txBox="1"/>
          <p:nvPr/>
        </p:nvSpPr>
        <p:spPr>
          <a:xfrm>
            <a:off x="4114799" y="1733119"/>
            <a:ext cx="3962398" cy="584775"/>
          </a:xfrm>
          <a:prstGeom prst="rect">
            <a:avLst/>
          </a:prstGeom>
          <a:noFill/>
        </p:spPr>
        <p:txBody>
          <a:bodyPr wrap="square" rtlCol="0" anchor="ctr">
            <a:spAutoFit/>
          </a:bodyPr>
          <a:lstStyle/>
          <a:p>
            <a:pPr algn="just"/>
            <a:r>
              <a:rPr lang="en-GB" altLang="ko-KR" sz="3200" b="1" dirty="0">
                <a:solidFill>
                  <a:schemeClr val="bg1"/>
                </a:solidFill>
                <a:cs typeface="Arial" pitchFamily="34" charset="0"/>
              </a:rPr>
              <a:t>Dependent Variable</a:t>
            </a:r>
            <a:endParaRPr lang="ko-KR" altLang="en-US" sz="3200" b="1" dirty="0">
              <a:solidFill>
                <a:schemeClr val="bg1"/>
              </a:solidFill>
              <a:cs typeface="Arial" pitchFamily="34" charset="0"/>
            </a:endParaRPr>
          </a:p>
        </p:txBody>
      </p:sp>
      <p:sp>
        <p:nvSpPr>
          <p:cNvPr id="2" name="TextBox 1">
            <a:extLst>
              <a:ext uri="{FF2B5EF4-FFF2-40B4-BE49-F238E27FC236}">
                <a16:creationId xmlns:a16="http://schemas.microsoft.com/office/drawing/2014/main" id="{44DA816D-481F-6FDF-2ECF-EFAE73E1C13F}"/>
              </a:ext>
            </a:extLst>
          </p:cNvPr>
          <p:cNvSpPr txBox="1"/>
          <p:nvPr/>
        </p:nvSpPr>
        <p:spPr>
          <a:xfrm>
            <a:off x="4114799" y="2410225"/>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Best Plant (label)</a:t>
            </a:r>
            <a:endParaRPr lang="ko-KR" altLang="en-US" sz="2000" dirty="0">
              <a:solidFill>
                <a:schemeClr val="bg1"/>
              </a:solidFill>
              <a:cs typeface="Arial" pitchFamily="34" charset="0"/>
            </a:endParaRPr>
          </a:p>
        </p:txBody>
      </p:sp>
      <p:sp>
        <p:nvSpPr>
          <p:cNvPr id="5" name="TextBox 4">
            <a:extLst>
              <a:ext uri="{FF2B5EF4-FFF2-40B4-BE49-F238E27FC236}">
                <a16:creationId xmlns:a16="http://schemas.microsoft.com/office/drawing/2014/main" id="{E8BEBCF4-5450-E194-ABC6-5592A7BADB7D}"/>
              </a:ext>
            </a:extLst>
          </p:cNvPr>
          <p:cNvSpPr txBox="1"/>
          <p:nvPr/>
        </p:nvSpPr>
        <p:spPr>
          <a:xfrm>
            <a:off x="4114799" y="3429000"/>
            <a:ext cx="4332515" cy="584775"/>
          </a:xfrm>
          <a:prstGeom prst="rect">
            <a:avLst/>
          </a:prstGeom>
          <a:noFill/>
        </p:spPr>
        <p:txBody>
          <a:bodyPr wrap="square" rtlCol="0" anchor="ctr">
            <a:spAutoFit/>
          </a:bodyPr>
          <a:lstStyle/>
          <a:p>
            <a:pPr algn="just"/>
            <a:r>
              <a:rPr lang="en-GB" altLang="ko-KR" sz="3200" b="1" dirty="0">
                <a:solidFill>
                  <a:schemeClr val="bg1"/>
                </a:solidFill>
                <a:cs typeface="Arial" pitchFamily="34" charset="0"/>
              </a:rPr>
              <a:t>Independent Variable</a:t>
            </a:r>
            <a:endParaRPr lang="ko-KR" altLang="en-US" sz="3200" b="1" dirty="0">
              <a:solidFill>
                <a:schemeClr val="bg1"/>
              </a:solidFill>
              <a:cs typeface="Arial" pitchFamily="34" charset="0"/>
            </a:endParaRPr>
          </a:p>
        </p:txBody>
      </p:sp>
      <p:sp>
        <p:nvSpPr>
          <p:cNvPr id="6" name="TextBox 5">
            <a:extLst>
              <a:ext uri="{FF2B5EF4-FFF2-40B4-BE49-F238E27FC236}">
                <a16:creationId xmlns:a16="http://schemas.microsoft.com/office/drawing/2014/main" id="{34823D04-6B17-1195-C99F-C8B534F67E55}"/>
              </a:ext>
            </a:extLst>
          </p:cNvPr>
          <p:cNvSpPr txBox="1"/>
          <p:nvPr/>
        </p:nvSpPr>
        <p:spPr>
          <a:xfrm>
            <a:off x="4114800" y="4195190"/>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Soil Moisture (NPK)</a:t>
            </a:r>
            <a:endParaRPr lang="ko-KR" altLang="en-US" sz="2000" dirty="0">
              <a:solidFill>
                <a:schemeClr val="bg1"/>
              </a:solidFill>
              <a:cs typeface="Arial" pitchFamily="34" charset="0"/>
            </a:endParaRPr>
          </a:p>
        </p:txBody>
      </p:sp>
      <p:sp>
        <p:nvSpPr>
          <p:cNvPr id="7" name="TextBox 6">
            <a:extLst>
              <a:ext uri="{FF2B5EF4-FFF2-40B4-BE49-F238E27FC236}">
                <a16:creationId xmlns:a16="http://schemas.microsoft.com/office/drawing/2014/main" id="{469E5519-B79F-71DF-3D37-4D7A33AF0202}"/>
              </a:ext>
            </a:extLst>
          </p:cNvPr>
          <p:cNvSpPr txBox="1"/>
          <p:nvPr/>
        </p:nvSpPr>
        <p:spPr>
          <a:xfrm>
            <a:off x="4114800" y="4595040"/>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Temperature</a:t>
            </a:r>
            <a:endParaRPr lang="ko-KR" altLang="en-US" sz="2000" dirty="0">
              <a:solidFill>
                <a:schemeClr val="bg1"/>
              </a:solidFill>
              <a:cs typeface="Arial" pitchFamily="34" charset="0"/>
            </a:endParaRPr>
          </a:p>
        </p:txBody>
      </p:sp>
      <p:sp>
        <p:nvSpPr>
          <p:cNvPr id="8" name="TextBox 7">
            <a:extLst>
              <a:ext uri="{FF2B5EF4-FFF2-40B4-BE49-F238E27FC236}">
                <a16:creationId xmlns:a16="http://schemas.microsoft.com/office/drawing/2014/main" id="{2DD08310-EEF2-958D-A3AD-BD661DE909C6}"/>
              </a:ext>
            </a:extLst>
          </p:cNvPr>
          <p:cNvSpPr txBox="1"/>
          <p:nvPr/>
        </p:nvSpPr>
        <p:spPr>
          <a:xfrm>
            <a:off x="4114800" y="4994890"/>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Humidity</a:t>
            </a:r>
            <a:endParaRPr lang="ko-KR" altLang="en-US" sz="2000" dirty="0">
              <a:solidFill>
                <a:schemeClr val="bg1"/>
              </a:solidFill>
              <a:cs typeface="Arial" pitchFamily="34" charset="0"/>
            </a:endParaRPr>
          </a:p>
        </p:txBody>
      </p:sp>
      <p:sp>
        <p:nvSpPr>
          <p:cNvPr id="9" name="TextBox 8">
            <a:extLst>
              <a:ext uri="{FF2B5EF4-FFF2-40B4-BE49-F238E27FC236}">
                <a16:creationId xmlns:a16="http://schemas.microsoft.com/office/drawing/2014/main" id="{23170428-3F5F-C734-0D21-B96D19B56E7F}"/>
              </a:ext>
            </a:extLst>
          </p:cNvPr>
          <p:cNvSpPr txBox="1"/>
          <p:nvPr/>
        </p:nvSpPr>
        <p:spPr>
          <a:xfrm>
            <a:off x="4114800" y="5394740"/>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Ph</a:t>
            </a:r>
            <a:endParaRPr lang="ko-KR" altLang="en-US" sz="2000" dirty="0">
              <a:solidFill>
                <a:schemeClr val="bg1"/>
              </a:solidFill>
              <a:cs typeface="Arial" pitchFamily="34" charset="0"/>
            </a:endParaRPr>
          </a:p>
        </p:txBody>
      </p:sp>
      <p:sp>
        <p:nvSpPr>
          <p:cNvPr id="10" name="TextBox 9">
            <a:extLst>
              <a:ext uri="{FF2B5EF4-FFF2-40B4-BE49-F238E27FC236}">
                <a16:creationId xmlns:a16="http://schemas.microsoft.com/office/drawing/2014/main" id="{7FB7C076-037A-3D0D-BEBC-08DE15A4E937}"/>
              </a:ext>
            </a:extLst>
          </p:cNvPr>
          <p:cNvSpPr txBox="1"/>
          <p:nvPr/>
        </p:nvSpPr>
        <p:spPr>
          <a:xfrm>
            <a:off x="4114800" y="5794590"/>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Rainfall</a:t>
            </a:r>
            <a:endParaRPr lang="ko-KR" altLang="en-US" sz="2000" dirty="0">
              <a:solidFill>
                <a:schemeClr val="bg1"/>
              </a:solidFill>
              <a:cs typeface="Arial" pitchFamily="34" charset="0"/>
            </a:endParaRPr>
          </a:p>
        </p:txBody>
      </p:sp>
    </p:spTree>
    <p:extLst>
      <p:ext uri="{BB962C8B-B14F-4D97-AF65-F5344CB8AC3E}">
        <p14:creationId xmlns:p14="http://schemas.microsoft.com/office/powerpoint/2010/main" val="3893188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4000"/>
            <a:lum/>
          </a:blip>
          <a:srcRect/>
          <a:stretch>
            <a:fillRect l="-11000" r="-11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5CE6DC-AD26-48F1-8965-5D880A2F2288}"/>
              </a:ext>
            </a:extLst>
          </p:cNvPr>
          <p:cNvSpPr>
            <a:spLocks noGrp="1"/>
          </p:cNvSpPr>
          <p:nvPr>
            <p:ph type="body" sz="quarter" idx="10"/>
          </p:nvPr>
        </p:nvSpPr>
        <p:spPr/>
        <p:txBody>
          <a:bodyPr/>
          <a:lstStyle/>
          <a:p>
            <a:r>
              <a:rPr lang="en-US" b="1" dirty="0"/>
              <a:t>DESIGN (Login)</a:t>
            </a:r>
          </a:p>
        </p:txBody>
      </p:sp>
      <p:sp>
        <p:nvSpPr>
          <p:cNvPr id="60" name="Graphic 41">
            <a:extLst>
              <a:ext uri="{FF2B5EF4-FFF2-40B4-BE49-F238E27FC236}">
                <a16:creationId xmlns:a16="http://schemas.microsoft.com/office/drawing/2014/main" id="{73C352B3-6AF3-4D42-BAD6-8FDB21B611CA}"/>
              </a:ext>
            </a:extLst>
          </p:cNvPr>
          <p:cNvSpPr/>
          <p:nvPr/>
        </p:nvSpPr>
        <p:spPr>
          <a:xfrm>
            <a:off x="-26127" y="5878286"/>
            <a:ext cx="12304294" cy="979714"/>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6"/>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D63A71BA-E290-7D56-A610-5E54FF8E21DB}"/>
              </a:ext>
            </a:extLst>
          </p:cNvPr>
          <p:cNvGrpSpPr/>
          <p:nvPr/>
        </p:nvGrpSpPr>
        <p:grpSpPr>
          <a:xfrm>
            <a:off x="931399" y="1830470"/>
            <a:ext cx="2029599" cy="3505672"/>
            <a:chOff x="1003588" y="1717709"/>
            <a:chExt cx="2029599" cy="3505672"/>
          </a:xfrm>
        </p:grpSpPr>
        <p:grpSp>
          <p:nvGrpSpPr>
            <p:cNvPr id="74" name="Group 5">
              <a:extLst>
                <a:ext uri="{FF2B5EF4-FFF2-40B4-BE49-F238E27FC236}">
                  <a16:creationId xmlns:a16="http://schemas.microsoft.com/office/drawing/2014/main" id="{30A86189-753A-4FE3-8715-FD84835B1D03}"/>
                </a:ext>
              </a:extLst>
            </p:cNvPr>
            <p:cNvGrpSpPr/>
            <p:nvPr/>
          </p:nvGrpSpPr>
          <p:grpSpPr>
            <a:xfrm>
              <a:off x="1003588" y="1717709"/>
              <a:ext cx="2029599" cy="3505672"/>
              <a:chOff x="1438761" y="2033015"/>
              <a:chExt cx="1980000" cy="3420000"/>
            </a:xfrm>
          </p:grpSpPr>
          <p:sp>
            <p:nvSpPr>
              <p:cNvPr id="75" name="Rounded Rectangle 41">
                <a:extLst>
                  <a:ext uri="{FF2B5EF4-FFF2-40B4-BE49-F238E27FC236}">
                    <a16:creationId xmlns:a16="http://schemas.microsoft.com/office/drawing/2014/main" id="{2378858E-6129-44CB-9D79-B11B44379705}"/>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Rectangle 42">
                <a:extLst>
                  <a:ext uri="{FF2B5EF4-FFF2-40B4-BE49-F238E27FC236}">
                    <a16:creationId xmlns:a16="http://schemas.microsoft.com/office/drawing/2014/main" id="{DBA35931-9C1D-47C6-AFB5-D32A1308CAFC}"/>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7" name="Group 6">
                <a:extLst>
                  <a:ext uri="{FF2B5EF4-FFF2-40B4-BE49-F238E27FC236}">
                    <a16:creationId xmlns:a16="http://schemas.microsoft.com/office/drawing/2014/main" id="{10AB7852-48B2-4574-8314-0C58DD378880}"/>
                  </a:ext>
                </a:extLst>
              </p:cNvPr>
              <p:cNvGrpSpPr/>
              <p:nvPr userDrawn="1"/>
            </p:nvGrpSpPr>
            <p:grpSpPr>
              <a:xfrm>
                <a:off x="2332851" y="5138854"/>
                <a:ext cx="191820" cy="211002"/>
                <a:chOff x="2453209" y="5151638"/>
                <a:chExt cx="191820" cy="211002"/>
              </a:xfrm>
            </p:grpSpPr>
            <p:sp>
              <p:nvSpPr>
                <p:cNvPr id="78" name="Oval 44">
                  <a:extLst>
                    <a:ext uri="{FF2B5EF4-FFF2-40B4-BE49-F238E27FC236}">
                      <a16:creationId xmlns:a16="http://schemas.microsoft.com/office/drawing/2014/main" id="{5FF51498-2A0E-4F80-A7CC-76A01DBD4B5F}"/>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ed Rectangle 45">
                  <a:extLst>
                    <a:ext uri="{FF2B5EF4-FFF2-40B4-BE49-F238E27FC236}">
                      <a16:creationId xmlns:a16="http://schemas.microsoft.com/office/drawing/2014/main" id="{E3594146-13F1-4A5E-B347-1F1BDEC77C0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pic>
          <p:nvPicPr>
            <p:cNvPr id="9" name="Picture 8">
              <a:extLst>
                <a:ext uri="{FF2B5EF4-FFF2-40B4-BE49-F238E27FC236}">
                  <a16:creationId xmlns:a16="http://schemas.microsoft.com/office/drawing/2014/main" id="{DE16BAB1-B7FC-26A6-E48E-7955A8A162F6}"/>
                </a:ext>
              </a:extLst>
            </p:cNvPr>
            <p:cNvPicPr>
              <a:picLocks noChangeAspect="1"/>
            </p:cNvPicPr>
            <p:nvPr/>
          </p:nvPicPr>
          <p:blipFill>
            <a:blip r:embed="rId3"/>
            <a:stretch>
              <a:fillRect/>
            </a:stretch>
          </p:blipFill>
          <p:spPr>
            <a:xfrm>
              <a:off x="1250369" y="2051955"/>
              <a:ext cx="1543406" cy="2767784"/>
            </a:xfrm>
            <a:prstGeom prst="rect">
              <a:avLst/>
            </a:prstGeom>
          </p:spPr>
        </p:pic>
      </p:grpSp>
      <p:grpSp>
        <p:nvGrpSpPr>
          <p:cNvPr id="6" name="Group 5">
            <a:extLst>
              <a:ext uri="{FF2B5EF4-FFF2-40B4-BE49-F238E27FC236}">
                <a16:creationId xmlns:a16="http://schemas.microsoft.com/office/drawing/2014/main" id="{AABD85AC-83F3-B3B9-B786-E31B48462C66}"/>
              </a:ext>
            </a:extLst>
          </p:cNvPr>
          <p:cNvGrpSpPr/>
          <p:nvPr/>
        </p:nvGrpSpPr>
        <p:grpSpPr>
          <a:xfrm>
            <a:off x="3592262" y="1555224"/>
            <a:ext cx="8131854" cy="4056165"/>
            <a:chOff x="6815620" y="2330121"/>
            <a:chExt cx="5265908" cy="2893260"/>
          </a:xfrm>
        </p:grpSpPr>
        <p:grpSp>
          <p:nvGrpSpPr>
            <p:cNvPr id="61" name="Group 60">
              <a:extLst>
                <a:ext uri="{FF2B5EF4-FFF2-40B4-BE49-F238E27FC236}">
                  <a16:creationId xmlns:a16="http://schemas.microsoft.com/office/drawing/2014/main" id="{A7215FF7-E693-457C-BD39-68AE507BA1B9}"/>
                </a:ext>
              </a:extLst>
            </p:cNvPr>
            <p:cNvGrpSpPr/>
            <p:nvPr/>
          </p:nvGrpSpPr>
          <p:grpSpPr>
            <a:xfrm>
              <a:off x="6815620" y="2330121"/>
              <a:ext cx="5265908" cy="2893260"/>
              <a:chOff x="-548507" y="477868"/>
              <a:chExt cx="11570449" cy="6357177"/>
            </a:xfrm>
          </p:grpSpPr>
          <p:sp>
            <p:nvSpPr>
              <p:cNvPr id="62" name="Freeform: Shape 61">
                <a:extLst>
                  <a:ext uri="{FF2B5EF4-FFF2-40B4-BE49-F238E27FC236}">
                    <a16:creationId xmlns:a16="http://schemas.microsoft.com/office/drawing/2014/main" id="{B629F60A-42AD-49FB-AC28-3485C07CA63B}"/>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D580978-7191-413C-AB51-B515B4801583}"/>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4A1324C-468C-4636-B804-C73AD493733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8F8F8"/>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3A20551-2497-4D8A-9F39-66A29084902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8F084996-F9CF-4A1F-8E31-8AC2327357F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7" name="Group 66">
                <a:extLst>
                  <a:ext uri="{FF2B5EF4-FFF2-40B4-BE49-F238E27FC236}">
                    <a16:creationId xmlns:a16="http://schemas.microsoft.com/office/drawing/2014/main" id="{D8C284E3-BFC8-4DB2-B822-1C320F712A20}"/>
                  </a:ext>
                </a:extLst>
              </p:cNvPr>
              <p:cNvGrpSpPr/>
              <p:nvPr/>
            </p:nvGrpSpPr>
            <p:grpSpPr>
              <a:xfrm>
                <a:off x="1606" y="6382978"/>
                <a:ext cx="413937" cy="115242"/>
                <a:chOff x="5955" y="6353672"/>
                <a:chExt cx="413937" cy="115242"/>
              </a:xfrm>
            </p:grpSpPr>
            <p:sp>
              <p:nvSpPr>
                <p:cNvPr id="72" name="Rectangle: Rounded Corners 71">
                  <a:extLst>
                    <a:ext uri="{FF2B5EF4-FFF2-40B4-BE49-F238E27FC236}">
                      <a16:creationId xmlns:a16="http://schemas.microsoft.com/office/drawing/2014/main" id="{A644A679-F23D-4509-BBA6-71880A3836F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515E2DE2-6F03-49F1-89D7-00F0A16600F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07F27D85-B7F4-4B53-BCFA-CAB926416EDD}"/>
                  </a:ext>
                </a:extLst>
              </p:cNvPr>
              <p:cNvGrpSpPr/>
              <p:nvPr/>
            </p:nvGrpSpPr>
            <p:grpSpPr>
              <a:xfrm>
                <a:off x="9855291" y="6381600"/>
                <a:ext cx="885989" cy="115242"/>
                <a:chOff x="5955" y="6353672"/>
                <a:chExt cx="413937" cy="115242"/>
              </a:xfrm>
            </p:grpSpPr>
            <p:sp>
              <p:nvSpPr>
                <p:cNvPr id="70" name="Rectangle: Rounded Corners 69">
                  <a:extLst>
                    <a:ext uri="{FF2B5EF4-FFF2-40B4-BE49-F238E27FC236}">
                      <a16:creationId xmlns:a16="http://schemas.microsoft.com/office/drawing/2014/main" id="{93545232-D7E8-4412-A4AF-DF67CD1F83F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B8C433F1-EA3D-4EA0-893F-8A0E8858F38C}"/>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 name="Rectangle 4">
              <a:extLst>
                <a:ext uri="{FF2B5EF4-FFF2-40B4-BE49-F238E27FC236}">
                  <a16:creationId xmlns:a16="http://schemas.microsoft.com/office/drawing/2014/main" id="{DF0CF2BC-88E1-0E64-137C-10C52FC5A52F}"/>
                </a:ext>
              </a:extLst>
            </p:cNvPr>
            <p:cNvSpPr/>
            <p:nvPr/>
          </p:nvSpPr>
          <p:spPr>
            <a:xfrm>
              <a:off x="10062611" y="2518722"/>
              <a:ext cx="1243564" cy="225851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4" name="Picture 3">
              <a:extLst>
                <a:ext uri="{FF2B5EF4-FFF2-40B4-BE49-F238E27FC236}">
                  <a16:creationId xmlns:a16="http://schemas.microsoft.com/office/drawing/2014/main" id="{CB2B02B3-3C63-3350-E8DA-850604B2E5D1}"/>
                </a:ext>
              </a:extLst>
            </p:cNvPr>
            <p:cNvPicPr>
              <a:picLocks noChangeAspect="1"/>
            </p:cNvPicPr>
            <p:nvPr/>
          </p:nvPicPr>
          <p:blipFill>
            <a:blip r:embed="rId4"/>
            <a:stretch>
              <a:fillRect/>
            </a:stretch>
          </p:blipFill>
          <p:spPr>
            <a:xfrm>
              <a:off x="7597002" y="2820546"/>
              <a:ext cx="3709173" cy="1695490"/>
            </a:xfrm>
            <a:prstGeom prst="rect">
              <a:avLst/>
            </a:prstGeom>
          </p:spPr>
        </p:pic>
      </p:grpSp>
    </p:spTree>
    <p:extLst>
      <p:ext uri="{BB962C8B-B14F-4D97-AF65-F5344CB8AC3E}">
        <p14:creationId xmlns:p14="http://schemas.microsoft.com/office/powerpoint/2010/main" val="364121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5CE6DC-AD26-48F1-8965-5D880A2F2288}"/>
              </a:ext>
            </a:extLst>
          </p:cNvPr>
          <p:cNvSpPr>
            <a:spLocks noGrp="1"/>
          </p:cNvSpPr>
          <p:nvPr>
            <p:ph type="body" sz="quarter" idx="10"/>
          </p:nvPr>
        </p:nvSpPr>
        <p:spPr/>
        <p:txBody>
          <a:bodyPr/>
          <a:lstStyle/>
          <a:p>
            <a:r>
              <a:rPr lang="en-US" b="1" dirty="0"/>
              <a:t>DESIGN (Dashboard)</a:t>
            </a:r>
          </a:p>
        </p:txBody>
      </p:sp>
      <p:sp>
        <p:nvSpPr>
          <p:cNvPr id="60" name="Graphic 41">
            <a:extLst>
              <a:ext uri="{FF2B5EF4-FFF2-40B4-BE49-F238E27FC236}">
                <a16:creationId xmlns:a16="http://schemas.microsoft.com/office/drawing/2014/main" id="{73C352B3-6AF3-4D42-BAD6-8FDB21B611CA}"/>
              </a:ext>
            </a:extLst>
          </p:cNvPr>
          <p:cNvSpPr/>
          <p:nvPr/>
        </p:nvSpPr>
        <p:spPr>
          <a:xfrm>
            <a:off x="-26127" y="5878286"/>
            <a:ext cx="12304294" cy="979714"/>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6"/>
          </a:solidFill>
          <a:ln w="9525" cap="flat">
            <a:noFill/>
            <a:prstDash val="solid"/>
            <a:miter/>
          </a:ln>
        </p:spPr>
        <p:txBody>
          <a:bodyPr rtlCol="0" anchor="ctr"/>
          <a:lstStyle/>
          <a:p>
            <a:endParaRPr lang="en-US"/>
          </a:p>
        </p:txBody>
      </p:sp>
      <p:grpSp>
        <p:nvGrpSpPr>
          <p:cNvPr id="74" name="Group 5">
            <a:extLst>
              <a:ext uri="{FF2B5EF4-FFF2-40B4-BE49-F238E27FC236}">
                <a16:creationId xmlns:a16="http://schemas.microsoft.com/office/drawing/2014/main" id="{30A86189-753A-4FE3-8715-FD84835B1D03}"/>
              </a:ext>
            </a:extLst>
          </p:cNvPr>
          <p:cNvGrpSpPr/>
          <p:nvPr/>
        </p:nvGrpSpPr>
        <p:grpSpPr>
          <a:xfrm>
            <a:off x="931399" y="1830470"/>
            <a:ext cx="2029599" cy="3505672"/>
            <a:chOff x="1438761" y="2033015"/>
            <a:chExt cx="1980000" cy="3420000"/>
          </a:xfrm>
        </p:grpSpPr>
        <p:sp>
          <p:nvSpPr>
            <p:cNvPr id="75" name="Rounded Rectangle 41">
              <a:extLst>
                <a:ext uri="{FF2B5EF4-FFF2-40B4-BE49-F238E27FC236}">
                  <a16:creationId xmlns:a16="http://schemas.microsoft.com/office/drawing/2014/main" id="{2378858E-6129-44CB-9D79-B11B44379705}"/>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Rectangle 42">
              <a:extLst>
                <a:ext uri="{FF2B5EF4-FFF2-40B4-BE49-F238E27FC236}">
                  <a16:creationId xmlns:a16="http://schemas.microsoft.com/office/drawing/2014/main" id="{DBA35931-9C1D-47C6-AFB5-D32A1308CAFC}"/>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7" name="Group 6">
              <a:extLst>
                <a:ext uri="{FF2B5EF4-FFF2-40B4-BE49-F238E27FC236}">
                  <a16:creationId xmlns:a16="http://schemas.microsoft.com/office/drawing/2014/main" id="{10AB7852-48B2-4574-8314-0C58DD378880}"/>
                </a:ext>
              </a:extLst>
            </p:cNvPr>
            <p:cNvGrpSpPr/>
            <p:nvPr userDrawn="1"/>
          </p:nvGrpSpPr>
          <p:grpSpPr>
            <a:xfrm>
              <a:off x="2332851" y="5138854"/>
              <a:ext cx="191820" cy="211002"/>
              <a:chOff x="2453209" y="5151638"/>
              <a:chExt cx="191820" cy="211002"/>
            </a:xfrm>
          </p:grpSpPr>
          <p:sp>
            <p:nvSpPr>
              <p:cNvPr id="78" name="Oval 44">
                <a:extLst>
                  <a:ext uri="{FF2B5EF4-FFF2-40B4-BE49-F238E27FC236}">
                    <a16:creationId xmlns:a16="http://schemas.microsoft.com/office/drawing/2014/main" id="{5FF51498-2A0E-4F80-A7CC-76A01DBD4B5F}"/>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ed Rectangle 45">
                <a:extLst>
                  <a:ext uri="{FF2B5EF4-FFF2-40B4-BE49-F238E27FC236}">
                    <a16:creationId xmlns:a16="http://schemas.microsoft.com/office/drawing/2014/main" id="{E3594146-13F1-4A5E-B347-1F1BDEC77C0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6" name="Group 5">
            <a:extLst>
              <a:ext uri="{FF2B5EF4-FFF2-40B4-BE49-F238E27FC236}">
                <a16:creationId xmlns:a16="http://schemas.microsoft.com/office/drawing/2014/main" id="{AABD85AC-83F3-B3B9-B786-E31B48462C66}"/>
              </a:ext>
            </a:extLst>
          </p:cNvPr>
          <p:cNvGrpSpPr/>
          <p:nvPr/>
        </p:nvGrpSpPr>
        <p:grpSpPr>
          <a:xfrm>
            <a:off x="3592262" y="1555224"/>
            <a:ext cx="8131854" cy="4056165"/>
            <a:chOff x="6815620" y="2330121"/>
            <a:chExt cx="5265908" cy="2893260"/>
          </a:xfrm>
        </p:grpSpPr>
        <p:grpSp>
          <p:nvGrpSpPr>
            <p:cNvPr id="61" name="Group 60">
              <a:extLst>
                <a:ext uri="{FF2B5EF4-FFF2-40B4-BE49-F238E27FC236}">
                  <a16:creationId xmlns:a16="http://schemas.microsoft.com/office/drawing/2014/main" id="{A7215FF7-E693-457C-BD39-68AE507BA1B9}"/>
                </a:ext>
              </a:extLst>
            </p:cNvPr>
            <p:cNvGrpSpPr/>
            <p:nvPr/>
          </p:nvGrpSpPr>
          <p:grpSpPr>
            <a:xfrm>
              <a:off x="6815620" y="2330121"/>
              <a:ext cx="5265908" cy="2893260"/>
              <a:chOff x="-548507" y="477868"/>
              <a:chExt cx="11570449" cy="6357177"/>
            </a:xfrm>
          </p:grpSpPr>
          <p:sp>
            <p:nvSpPr>
              <p:cNvPr id="62" name="Freeform: Shape 61">
                <a:extLst>
                  <a:ext uri="{FF2B5EF4-FFF2-40B4-BE49-F238E27FC236}">
                    <a16:creationId xmlns:a16="http://schemas.microsoft.com/office/drawing/2014/main" id="{B629F60A-42AD-49FB-AC28-3485C07CA63B}"/>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D580978-7191-413C-AB51-B515B4801583}"/>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4A1324C-468C-4636-B804-C73AD493733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8F8F8"/>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3A20551-2497-4D8A-9F39-66A29084902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8F084996-F9CF-4A1F-8E31-8AC2327357F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7" name="Group 66">
                <a:extLst>
                  <a:ext uri="{FF2B5EF4-FFF2-40B4-BE49-F238E27FC236}">
                    <a16:creationId xmlns:a16="http://schemas.microsoft.com/office/drawing/2014/main" id="{D8C284E3-BFC8-4DB2-B822-1C320F712A20}"/>
                  </a:ext>
                </a:extLst>
              </p:cNvPr>
              <p:cNvGrpSpPr/>
              <p:nvPr/>
            </p:nvGrpSpPr>
            <p:grpSpPr>
              <a:xfrm>
                <a:off x="1606" y="6382978"/>
                <a:ext cx="413937" cy="115242"/>
                <a:chOff x="5955" y="6353672"/>
                <a:chExt cx="413937" cy="115242"/>
              </a:xfrm>
            </p:grpSpPr>
            <p:sp>
              <p:nvSpPr>
                <p:cNvPr id="72" name="Rectangle: Rounded Corners 71">
                  <a:extLst>
                    <a:ext uri="{FF2B5EF4-FFF2-40B4-BE49-F238E27FC236}">
                      <a16:creationId xmlns:a16="http://schemas.microsoft.com/office/drawing/2014/main" id="{A644A679-F23D-4509-BBA6-71880A3836F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515E2DE2-6F03-49F1-89D7-00F0A16600F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07F27D85-B7F4-4B53-BCFA-CAB926416EDD}"/>
                  </a:ext>
                </a:extLst>
              </p:cNvPr>
              <p:cNvGrpSpPr/>
              <p:nvPr/>
            </p:nvGrpSpPr>
            <p:grpSpPr>
              <a:xfrm>
                <a:off x="9855291" y="6381600"/>
                <a:ext cx="885989" cy="115242"/>
                <a:chOff x="5955" y="6353672"/>
                <a:chExt cx="413937" cy="115242"/>
              </a:xfrm>
            </p:grpSpPr>
            <p:sp>
              <p:nvSpPr>
                <p:cNvPr id="70" name="Rectangle: Rounded Corners 69">
                  <a:extLst>
                    <a:ext uri="{FF2B5EF4-FFF2-40B4-BE49-F238E27FC236}">
                      <a16:creationId xmlns:a16="http://schemas.microsoft.com/office/drawing/2014/main" id="{93545232-D7E8-4412-A4AF-DF67CD1F83F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B8C433F1-EA3D-4EA0-893F-8A0E8858F38C}"/>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 name="Rectangle 4">
              <a:extLst>
                <a:ext uri="{FF2B5EF4-FFF2-40B4-BE49-F238E27FC236}">
                  <a16:creationId xmlns:a16="http://schemas.microsoft.com/office/drawing/2014/main" id="{DF0CF2BC-88E1-0E64-137C-10C52FC5A52F}"/>
                </a:ext>
              </a:extLst>
            </p:cNvPr>
            <p:cNvSpPr/>
            <p:nvPr/>
          </p:nvSpPr>
          <p:spPr>
            <a:xfrm>
              <a:off x="7588037" y="2523198"/>
              <a:ext cx="602195" cy="225851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7" name="Picture 6">
            <a:extLst>
              <a:ext uri="{FF2B5EF4-FFF2-40B4-BE49-F238E27FC236}">
                <a16:creationId xmlns:a16="http://schemas.microsoft.com/office/drawing/2014/main" id="{D2D755CD-766E-1864-3421-E468CE336CB7}"/>
              </a:ext>
            </a:extLst>
          </p:cNvPr>
          <p:cNvPicPr>
            <a:picLocks noChangeAspect="1"/>
          </p:cNvPicPr>
          <p:nvPr/>
        </p:nvPicPr>
        <p:blipFill>
          <a:blip r:embed="rId2"/>
          <a:stretch>
            <a:fillRect/>
          </a:stretch>
        </p:blipFill>
        <p:spPr>
          <a:xfrm>
            <a:off x="4785064" y="1938433"/>
            <a:ext cx="5749337" cy="2630321"/>
          </a:xfrm>
          <a:prstGeom prst="rect">
            <a:avLst/>
          </a:prstGeom>
        </p:spPr>
      </p:pic>
      <p:pic>
        <p:nvPicPr>
          <p:cNvPr id="13" name="Picture 12">
            <a:extLst>
              <a:ext uri="{FF2B5EF4-FFF2-40B4-BE49-F238E27FC236}">
                <a16:creationId xmlns:a16="http://schemas.microsoft.com/office/drawing/2014/main" id="{ED188D34-DC72-1406-4772-670C733BCC62}"/>
              </a:ext>
            </a:extLst>
          </p:cNvPr>
          <p:cNvPicPr>
            <a:picLocks noChangeAspect="1"/>
          </p:cNvPicPr>
          <p:nvPr/>
        </p:nvPicPr>
        <p:blipFill>
          <a:blip r:embed="rId3"/>
          <a:stretch>
            <a:fillRect/>
          </a:stretch>
        </p:blipFill>
        <p:spPr>
          <a:xfrm>
            <a:off x="1129928" y="2160287"/>
            <a:ext cx="1637857" cy="2795504"/>
          </a:xfrm>
          <a:prstGeom prst="rect">
            <a:avLst/>
          </a:prstGeom>
        </p:spPr>
      </p:pic>
    </p:spTree>
    <p:extLst>
      <p:ext uri="{BB962C8B-B14F-4D97-AF65-F5344CB8AC3E}">
        <p14:creationId xmlns:p14="http://schemas.microsoft.com/office/powerpoint/2010/main" val="2467484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054C8DC-AFF3-4BFB-B7BB-EDA25DBA34A2}"/>
              </a:ext>
            </a:extLst>
          </p:cNvPr>
          <p:cNvGrpSpPr/>
          <p:nvPr/>
        </p:nvGrpSpPr>
        <p:grpSpPr>
          <a:xfrm flipH="1">
            <a:off x="5630452" y="2646038"/>
            <a:ext cx="1729508" cy="2979184"/>
            <a:chOff x="104059" y="3166540"/>
            <a:chExt cx="1377711" cy="2373191"/>
          </a:xfrm>
        </p:grpSpPr>
        <p:sp>
          <p:nvSpPr>
            <p:cNvPr id="16" name="Freeform: Shape 15">
              <a:extLst>
                <a:ext uri="{FF2B5EF4-FFF2-40B4-BE49-F238E27FC236}">
                  <a16:creationId xmlns:a16="http://schemas.microsoft.com/office/drawing/2014/main" id="{6FA3C963-2676-4FA0-9A78-ABE7288BF41E}"/>
                </a:ext>
              </a:extLst>
            </p:cNvPr>
            <p:cNvSpPr/>
            <p:nvPr/>
          </p:nvSpPr>
          <p:spPr>
            <a:xfrm>
              <a:off x="183892" y="3166540"/>
              <a:ext cx="1296206" cy="1954156"/>
            </a:xfrm>
            <a:custGeom>
              <a:avLst/>
              <a:gdLst>
                <a:gd name="connsiteX0" fmla="*/ 2545595 w 2646483"/>
                <a:gd name="connsiteY0" fmla="*/ 709670 h 3989829"/>
                <a:gd name="connsiteX1" fmla="*/ 2528410 w 2646483"/>
                <a:gd name="connsiteY1" fmla="*/ 658030 h 3989829"/>
                <a:gd name="connsiteX2" fmla="*/ 2514251 w 2646483"/>
                <a:gd name="connsiteY2" fmla="*/ 655330 h 3989829"/>
                <a:gd name="connsiteX3" fmla="*/ 2502222 w 2646483"/>
                <a:gd name="connsiteY3" fmla="*/ 692893 h 3989829"/>
                <a:gd name="connsiteX4" fmla="*/ 2440679 w 2646483"/>
                <a:gd name="connsiteY4" fmla="*/ 861806 h 3989829"/>
                <a:gd name="connsiteX5" fmla="*/ 2241487 w 2646483"/>
                <a:gd name="connsiteY5" fmla="*/ 1083832 h 3989829"/>
                <a:gd name="connsiteX6" fmla="*/ 1851775 w 2646483"/>
                <a:gd name="connsiteY6" fmla="*/ 1372555 h 3989829"/>
                <a:gd name="connsiteX7" fmla="*/ 1474749 w 2646483"/>
                <a:gd name="connsiteY7" fmla="*/ 1711773 h 3989829"/>
                <a:gd name="connsiteX8" fmla="*/ 1153209 w 2646483"/>
                <a:gd name="connsiteY8" fmla="*/ 2321545 h 3989829"/>
                <a:gd name="connsiteX9" fmla="*/ 1138560 w 2646483"/>
                <a:gd name="connsiteY9" fmla="*/ 2370894 h 3989829"/>
                <a:gd name="connsiteX10" fmla="*/ 1136186 w 2646483"/>
                <a:gd name="connsiteY10" fmla="*/ 2370157 h 3989829"/>
                <a:gd name="connsiteX11" fmla="*/ 1138805 w 2646483"/>
                <a:gd name="connsiteY11" fmla="*/ 2159098 h 3989829"/>
                <a:gd name="connsiteX12" fmla="*/ 1152963 w 2646483"/>
                <a:gd name="connsiteY12" fmla="*/ 1352178 h 3989829"/>
                <a:gd name="connsiteX13" fmla="*/ 1198956 w 2646483"/>
                <a:gd name="connsiteY13" fmla="*/ 1231631 h 3989829"/>
                <a:gd name="connsiteX14" fmla="*/ 1227026 w 2646483"/>
                <a:gd name="connsiteY14" fmla="*/ 1203315 h 3989829"/>
                <a:gd name="connsiteX15" fmla="*/ 1358867 w 2646483"/>
                <a:gd name="connsiteY15" fmla="*/ 1127942 h 3989829"/>
                <a:gd name="connsiteX16" fmla="*/ 1617965 w 2646483"/>
                <a:gd name="connsiteY16" fmla="*/ 1030801 h 3989829"/>
                <a:gd name="connsiteX17" fmla="*/ 1989836 w 2646483"/>
                <a:gd name="connsiteY17" fmla="*/ 458674 h 3989829"/>
                <a:gd name="connsiteX18" fmla="*/ 1949326 w 2646483"/>
                <a:gd name="connsiteY18" fmla="*/ 100634 h 3989829"/>
                <a:gd name="connsiteX19" fmla="*/ 1926248 w 2646483"/>
                <a:gd name="connsiteY19" fmla="*/ 9221 h 3989829"/>
                <a:gd name="connsiteX20" fmla="*/ 1917573 w 2646483"/>
                <a:gd name="connsiteY20" fmla="*/ 301 h 3989829"/>
                <a:gd name="connsiteX21" fmla="*/ 1914136 w 2646483"/>
                <a:gd name="connsiteY21" fmla="*/ 9303 h 3989829"/>
                <a:gd name="connsiteX22" fmla="*/ 1911353 w 2646483"/>
                <a:gd name="connsiteY22" fmla="*/ 14949 h 3989829"/>
                <a:gd name="connsiteX23" fmla="*/ 1757007 w 2646483"/>
                <a:gd name="connsiteY23" fmla="*/ 247041 h 3989829"/>
                <a:gd name="connsiteX24" fmla="*/ 1496027 w 2646483"/>
                <a:gd name="connsiteY24" fmla="*/ 441651 h 3989829"/>
                <a:gd name="connsiteX25" fmla="*/ 1200511 w 2646483"/>
                <a:gd name="connsiteY25" fmla="*/ 806484 h 3989829"/>
                <a:gd name="connsiteX26" fmla="*/ 1098623 w 2646483"/>
                <a:gd name="connsiteY26" fmla="*/ 1332455 h 3989829"/>
                <a:gd name="connsiteX27" fmla="*/ 1095595 w 2646483"/>
                <a:gd name="connsiteY27" fmla="*/ 1872256 h 3989829"/>
                <a:gd name="connsiteX28" fmla="*/ 1089784 w 2646483"/>
                <a:gd name="connsiteY28" fmla="*/ 1866691 h 3989829"/>
                <a:gd name="connsiteX29" fmla="*/ 926682 w 2646483"/>
                <a:gd name="connsiteY29" fmla="*/ 1480827 h 3989829"/>
                <a:gd name="connsiteX30" fmla="*/ 655308 w 2646483"/>
                <a:gd name="connsiteY30" fmla="*/ 1216818 h 3989829"/>
                <a:gd name="connsiteX31" fmla="*/ 393591 w 2646483"/>
                <a:gd name="connsiteY31" fmla="*/ 1019835 h 3989829"/>
                <a:gd name="connsiteX32" fmla="*/ 280000 w 2646483"/>
                <a:gd name="connsiteY32" fmla="*/ 854032 h 3989829"/>
                <a:gd name="connsiteX33" fmla="*/ 261996 w 2646483"/>
                <a:gd name="connsiteY33" fmla="*/ 794126 h 3989829"/>
                <a:gd name="connsiteX34" fmla="*/ 254958 w 2646483"/>
                <a:gd name="connsiteY34" fmla="*/ 790935 h 3989829"/>
                <a:gd name="connsiteX35" fmla="*/ 245219 w 2646483"/>
                <a:gd name="connsiteY35" fmla="*/ 816223 h 3989829"/>
                <a:gd name="connsiteX36" fmla="*/ 185478 w 2646483"/>
                <a:gd name="connsiteY36" fmla="*/ 1312568 h 3989829"/>
                <a:gd name="connsiteX37" fmla="*/ 508327 w 2646483"/>
                <a:gd name="connsiteY37" fmla="*/ 1842549 h 3989829"/>
                <a:gd name="connsiteX38" fmla="*/ 785512 w 2646483"/>
                <a:gd name="connsiteY38" fmla="*/ 1956140 h 3989829"/>
                <a:gd name="connsiteX39" fmla="*/ 979467 w 2646483"/>
                <a:gd name="connsiteY39" fmla="*/ 2053363 h 3989829"/>
                <a:gd name="connsiteX40" fmla="*/ 1058850 w 2646483"/>
                <a:gd name="connsiteY40" fmla="*/ 2169982 h 3989829"/>
                <a:gd name="connsiteX41" fmla="*/ 1076118 w 2646483"/>
                <a:gd name="connsiteY41" fmla="*/ 2704710 h 3989829"/>
                <a:gd name="connsiteX42" fmla="*/ 1067443 w 2646483"/>
                <a:gd name="connsiteY42" fmla="*/ 2799641 h 3989829"/>
                <a:gd name="connsiteX43" fmla="*/ 1056722 w 2646483"/>
                <a:gd name="connsiteY43" fmla="*/ 2891791 h 3989829"/>
                <a:gd name="connsiteX44" fmla="*/ 1051894 w 2646483"/>
                <a:gd name="connsiteY44" fmla="*/ 2869776 h 3989829"/>
                <a:gd name="connsiteX45" fmla="*/ 850982 w 2646483"/>
                <a:gd name="connsiteY45" fmla="*/ 2450767 h 3989829"/>
                <a:gd name="connsiteX46" fmla="*/ 556448 w 2646483"/>
                <a:gd name="connsiteY46" fmla="*/ 2174319 h 3989829"/>
                <a:gd name="connsiteX47" fmla="*/ 262160 w 2646483"/>
                <a:gd name="connsiteY47" fmla="*/ 1954503 h 3989829"/>
                <a:gd name="connsiteX48" fmla="*/ 111824 w 2646483"/>
                <a:gd name="connsiteY48" fmla="*/ 1739434 h 3989829"/>
                <a:gd name="connsiteX49" fmla="*/ 93656 w 2646483"/>
                <a:gd name="connsiteY49" fmla="*/ 1677401 h 3989829"/>
                <a:gd name="connsiteX50" fmla="*/ 84163 w 2646483"/>
                <a:gd name="connsiteY50" fmla="*/ 1672736 h 3989829"/>
                <a:gd name="connsiteX51" fmla="*/ 76715 w 2646483"/>
                <a:gd name="connsiteY51" fmla="*/ 1689840 h 3989829"/>
                <a:gd name="connsiteX52" fmla="*/ 44880 w 2646483"/>
                <a:gd name="connsiteY52" fmla="*/ 1824545 h 3989829"/>
                <a:gd name="connsiteX53" fmla="*/ 4698 w 2646483"/>
                <a:gd name="connsiteY53" fmla="*/ 2320973 h 3989829"/>
                <a:gd name="connsiteX54" fmla="*/ 391136 w 2646483"/>
                <a:gd name="connsiteY54" fmla="*/ 2916997 h 3989829"/>
                <a:gd name="connsiteX55" fmla="*/ 703510 w 2646483"/>
                <a:gd name="connsiteY55" fmla="*/ 3044336 h 3989829"/>
                <a:gd name="connsiteX56" fmla="*/ 903685 w 2646483"/>
                <a:gd name="connsiteY56" fmla="*/ 3134685 h 3989829"/>
                <a:gd name="connsiteX57" fmla="*/ 1020877 w 2646483"/>
                <a:gd name="connsiteY57" fmla="*/ 3261124 h 3989829"/>
                <a:gd name="connsiteX58" fmla="*/ 1044692 w 2646483"/>
                <a:gd name="connsiteY58" fmla="*/ 3389773 h 3989829"/>
                <a:gd name="connsiteX59" fmla="*/ 1052221 w 2646483"/>
                <a:gd name="connsiteY59" fmla="*/ 3988661 h 3989829"/>
                <a:gd name="connsiteX60" fmla="*/ 1129394 w 2646483"/>
                <a:gd name="connsiteY60" fmla="*/ 3988661 h 3989829"/>
                <a:gd name="connsiteX61" fmla="*/ 1139705 w 2646483"/>
                <a:gd name="connsiteY61" fmla="*/ 3495753 h 3989829"/>
                <a:gd name="connsiteX62" fmla="*/ 1157219 w 2646483"/>
                <a:gd name="connsiteY62" fmla="*/ 3037216 h 3989829"/>
                <a:gd name="connsiteX63" fmla="*/ 1218270 w 2646483"/>
                <a:gd name="connsiteY63" fmla="*/ 2873623 h 3989829"/>
                <a:gd name="connsiteX64" fmla="*/ 1343563 w 2646483"/>
                <a:gd name="connsiteY64" fmla="*/ 2756267 h 3989829"/>
                <a:gd name="connsiteX65" fmla="*/ 1628276 w 2646483"/>
                <a:gd name="connsiteY65" fmla="*/ 2624672 h 3989829"/>
                <a:gd name="connsiteX66" fmla="*/ 2045649 w 2646483"/>
                <a:gd name="connsiteY66" fmla="*/ 2460015 h 3989829"/>
                <a:gd name="connsiteX67" fmla="*/ 2418420 w 2646483"/>
                <a:gd name="connsiteY67" fmla="*/ 2168591 h 3989829"/>
                <a:gd name="connsiteX68" fmla="*/ 2644292 w 2646483"/>
                <a:gd name="connsiteY68" fmla="*/ 1530257 h 3989829"/>
                <a:gd name="connsiteX69" fmla="*/ 2545595 w 2646483"/>
                <a:gd name="connsiteY69" fmla="*/ 709670 h 398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646483" h="3989829">
                  <a:moveTo>
                    <a:pt x="2545595" y="709670"/>
                  </a:moveTo>
                  <a:cubicBezTo>
                    <a:pt x="2541258" y="691993"/>
                    <a:pt x="2536839" y="674316"/>
                    <a:pt x="2528410" y="658030"/>
                  </a:cubicBezTo>
                  <a:cubicBezTo>
                    <a:pt x="2525545" y="652465"/>
                    <a:pt x="2521944" y="639944"/>
                    <a:pt x="2514251" y="655330"/>
                  </a:cubicBezTo>
                  <a:cubicBezTo>
                    <a:pt x="2507132" y="666869"/>
                    <a:pt x="2505331" y="680126"/>
                    <a:pt x="2502222" y="692893"/>
                  </a:cubicBezTo>
                  <a:cubicBezTo>
                    <a:pt x="2487900" y="751489"/>
                    <a:pt x="2469486" y="808366"/>
                    <a:pt x="2440679" y="861806"/>
                  </a:cubicBezTo>
                  <a:cubicBezTo>
                    <a:pt x="2392150" y="951991"/>
                    <a:pt x="2319560" y="1020326"/>
                    <a:pt x="2241487" y="1083832"/>
                  </a:cubicBezTo>
                  <a:cubicBezTo>
                    <a:pt x="2115947" y="1185883"/>
                    <a:pt x="1981324" y="1275823"/>
                    <a:pt x="1851775" y="1372555"/>
                  </a:cubicBezTo>
                  <a:cubicBezTo>
                    <a:pt x="1715679" y="1474116"/>
                    <a:pt x="1585475" y="1582142"/>
                    <a:pt x="1474749" y="1711773"/>
                  </a:cubicBezTo>
                  <a:cubicBezTo>
                    <a:pt x="1321713" y="1890833"/>
                    <a:pt x="1220725" y="2097392"/>
                    <a:pt x="1153209" y="2321545"/>
                  </a:cubicBezTo>
                  <a:cubicBezTo>
                    <a:pt x="1148298" y="2337995"/>
                    <a:pt x="1143470" y="2354444"/>
                    <a:pt x="1138560" y="2370894"/>
                  </a:cubicBezTo>
                  <a:cubicBezTo>
                    <a:pt x="1137741" y="2370648"/>
                    <a:pt x="1137005" y="2370403"/>
                    <a:pt x="1136186" y="2370157"/>
                  </a:cubicBezTo>
                  <a:cubicBezTo>
                    <a:pt x="1128985" y="2368357"/>
                    <a:pt x="1138560" y="2176775"/>
                    <a:pt x="1138805" y="2159098"/>
                  </a:cubicBezTo>
                  <a:cubicBezTo>
                    <a:pt x="1139624" y="2082497"/>
                    <a:pt x="1141833" y="1444491"/>
                    <a:pt x="1152963" y="1352178"/>
                  </a:cubicBezTo>
                  <a:cubicBezTo>
                    <a:pt x="1158364" y="1307576"/>
                    <a:pt x="1167121" y="1265593"/>
                    <a:pt x="1198956" y="1231631"/>
                  </a:cubicBezTo>
                  <a:cubicBezTo>
                    <a:pt x="1209677" y="1223529"/>
                    <a:pt x="1218924" y="1214036"/>
                    <a:pt x="1227026" y="1203315"/>
                  </a:cubicBezTo>
                  <a:cubicBezTo>
                    <a:pt x="1266963" y="1171153"/>
                    <a:pt x="1311074" y="1146356"/>
                    <a:pt x="1358867" y="1127942"/>
                  </a:cubicBezTo>
                  <a:cubicBezTo>
                    <a:pt x="1444960" y="1094798"/>
                    <a:pt x="1533591" y="1068692"/>
                    <a:pt x="1617965" y="1030801"/>
                  </a:cubicBezTo>
                  <a:cubicBezTo>
                    <a:pt x="1865033" y="919829"/>
                    <a:pt x="1985825" y="727265"/>
                    <a:pt x="1989836" y="458674"/>
                  </a:cubicBezTo>
                  <a:cubicBezTo>
                    <a:pt x="1991636" y="337636"/>
                    <a:pt x="1973795" y="218725"/>
                    <a:pt x="1949326" y="100634"/>
                  </a:cubicBezTo>
                  <a:cubicBezTo>
                    <a:pt x="1942942" y="69863"/>
                    <a:pt x="1936559" y="39010"/>
                    <a:pt x="1926248" y="9221"/>
                  </a:cubicBezTo>
                  <a:cubicBezTo>
                    <a:pt x="1924857" y="5211"/>
                    <a:pt x="1924529" y="-1500"/>
                    <a:pt x="1917573" y="301"/>
                  </a:cubicBezTo>
                  <a:cubicBezTo>
                    <a:pt x="1913808" y="1283"/>
                    <a:pt x="1913890" y="5702"/>
                    <a:pt x="1914136" y="9303"/>
                  </a:cubicBezTo>
                  <a:cubicBezTo>
                    <a:pt x="1913153" y="11185"/>
                    <a:pt x="1911762" y="12985"/>
                    <a:pt x="1911353" y="14949"/>
                  </a:cubicBezTo>
                  <a:cubicBezTo>
                    <a:pt x="1892694" y="114137"/>
                    <a:pt x="1835899" y="187954"/>
                    <a:pt x="1757007" y="247041"/>
                  </a:cubicBezTo>
                  <a:cubicBezTo>
                    <a:pt x="1670096" y="312020"/>
                    <a:pt x="1582284" y="375854"/>
                    <a:pt x="1496027" y="441651"/>
                  </a:cubicBezTo>
                  <a:cubicBezTo>
                    <a:pt x="1368196" y="539202"/>
                    <a:pt x="1266145" y="657867"/>
                    <a:pt x="1200511" y="806484"/>
                  </a:cubicBezTo>
                  <a:cubicBezTo>
                    <a:pt x="1126366" y="974251"/>
                    <a:pt x="1101651" y="1151430"/>
                    <a:pt x="1098623" y="1332455"/>
                  </a:cubicBezTo>
                  <a:cubicBezTo>
                    <a:pt x="1096004" y="1490729"/>
                    <a:pt x="1095595" y="1861863"/>
                    <a:pt x="1095595" y="1872256"/>
                  </a:cubicBezTo>
                  <a:cubicBezTo>
                    <a:pt x="1090930" y="1870374"/>
                    <a:pt x="1090194" y="1868574"/>
                    <a:pt x="1089784" y="1866691"/>
                  </a:cubicBezTo>
                  <a:cubicBezTo>
                    <a:pt x="1059423" y="1727895"/>
                    <a:pt x="1008356" y="1597936"/>
                    <a:pt x="926682" y="1480827"/>
                  </a:cubicBezTo>
                  <a:cubicBezTo>
                    <a:pt x="853110" y="1375420"/>
                    <a:pt x="757196" y="1293091"/>
                    <a:pt x="655308" y="1216818"/>
                  </a:cubicBezTo>
                  <a:cubicBezTo>
                    <a:pt x="567905" y="1151348"/>
                    <a:pt x="476247" y="1091525"/>
                    <a:pt x="393591" y="1019835"/>
                  </a:cubicBezTo>
                  <a:cubicBezTo>
                    <a:pt x="341297" y="974415"/>
                    <a:pt x="300705" y="920975"/>
                    <a:pt x="280000" y="854032"/>
                  </a:cubicBezTo>
                  <a:cubicBezTo>
                    <a:pt x="273862" y="834145"/>
                    <a:pt x="267970" y="814095"/>
                    <a:pt x="261996" y="794126"/>
                  </a:cubicBezTo>
                  <a:cubicBezTo>
                    <a:pt x="261423" y="788971"/>
                    <a:pt x="258641" y="784879"/>
                    <a:pt x="254958" y="790935"/>
                  </a:cubicBezTo>
                  <a:cubicBezTo>
                    <a:pt x="250375" y="798627"/>
                    <a:pt x="247347" y="807466"/>
                    <a:pt x="245219" y="816223"/>
                  </a:cubicBezTo>
                  <a:cubicBezTo>
                    <a:pt x="205201" y="979243"/>
                    <a:pt x="176230" y="1143901"/>
                    <a:pt x="185478" y="1312568"/>
                  </a:cubicBezTo>
                  <a:cubicBezTo>
                    <a:pt x="198408" y="1546379"/>
                    <a:pt x="299969" y="1726994"/>
                    <a:pt x="508327" y="1842549"/>
                  </a:cubicBezTo>
                  <a:cubicBezTo>
                    <a:pt x="596385" y="1891324"/>
                    <a:pt x="690989" y="1923569"/>
                    <a:pt x="785512" y="1956140"/>
                  </a:cubicBezTo>
                  <a:cubicBezTo>
                    <a:pt x="854501" y="1979955"/>
                    <a:pt x="922835" y="2005243"/>
                    <a:pt x="979467" y="2053363"/>
                  </a:cubicBezTo>
                  <a:cubicBezTo>
                    <a:pt x="1016540" y="2084871"/>
                    <a:pt x="1049520" y="2119979"/>
                    <a:pt x="1058850" y="2169982"/>
                  </a:cubicBezTo>
                  <a:cubicBezTo>
                    <a:pt x="1081028" y="2288647"/>
                    <a:pt x="1079964" y="2646850"/>
                    <a:pt x="1076118" y="2704710"/>
                  </a:cubicBezTo>
                  <a:cubicBezTo>
                    <a:pt x="1073990" y="2736381"/>
                    <a:pt x="1070634" y="2768052"/>
                    <a:pt x="1067443" y="2799641"/>
                  </a:cubicBezTo>
                  <a:cubicBezTo>
                    <a:pt x="1065560" y="2818300"/>
                    <a:pt x="1060323" y="2852427"/>
                    <a:pt x="1056722" y="2891791"/>
                  </a:cubicBezTo>
                  <a:cubicBezTo>
                    <a:pt x="1053448" y="2879678"/>
                    <a:pt x="1053694" y="2876405"/>
                    <a:pt x="1051894" y="2869776"/>
                  </a:cubicBezTo>
                  <a:cubicBezTo>
                    <a:pt x="1010565" y="2717804"/>
                    <a:pt x="947305" y="2576306"/>
                    <a:pt x="850982" y="2450767"/>
                  </a:cubicBezTo>
                  <a:cubicBezTo>
                    <a:pt x="767999" y="2342496"/>
                    <a:pt x="664965" y="2255420"/>
                    <a:pt x="556448" y="2174319"/>
                  </a:cubicBezTo>
                  <a:cubicBezTo>
                    <a:pt x="458325" y="2101075"/>
                    <a:pt x="356273" y="2033231"/>
                    <a:pt x="262160" y="1954503"/>
                  </a:cubicBezTo>
                  <a:cubicBezTo>
                    <a:pt x="192598" y="1896317"/>
                    <a:pt x="137439" y="1828228"/>
                    <a:pt x="111824" y="1739434"/>
                  </a:cubicBezTo>
                  <a:cubicBezTo>
                    <a:pt x="105850" y="1718729"/>
                    <a:pt x="99712" y="1698024"/>
                    <a:pt x="93656" y="1677401"/>
                  </a:cubicBezTo>
                  <a:cubicBezTo>
                    <a:pt x="93165" y="1670281"/>
                    <a:pt x="90382" y="1665452"/>
                    <a:pt x="84163" y="1672736"/>
                  </a:cubicBezTo>
                  <a:cubicBezTo>
                    <a:pt x="80234" y="1677237"/>
                    <a:pt x="78434" y="1683866"/>
                    <a:pt x="76715" y="1689840"/>
                  </a:cubicBezTo>
                  <a:cubicBezTo>
                    <a:pt x="63458" y="1734114"/>
                    <a:pt x="53555" y="1779207"/>
                    <a:pt x="44880" y="1824545"/>
                  </a:cubicBezTo>
                  <a:cubicBezTo>
                    <a:pt x="13455" y="1988548"/>
                    <a:pt x="-10524" y="2153287"/>
                    <a:pt x="4698" y="2320973"/>
                  </a:cubicBezTo>
                  <a:cubicBezTo>
                    <a:pt x="28840" y="2587191"/>
                    <a:pt x="153888" y="2788429"/>
                    <a:pt x="391136" y="2916997"/>
                  </a:cubicBezTo>
                  <a:cubicBezTo>
                    <a:pt x="490650" y="2970928"/>
                    <a:pt x="597040" y="3007591"/>
                    <a:pt x="703510" y="3044336"/>
                  </a:cubicBezTo>
                  <a:cubicBezTo>
                    <a:pt x="772991" y="3068315"/>
                    <a:pt x="842389" y="3092538"/>
                    <a:pt x="903685" y="3134685"/>
                  </a:cubicBezTo>
                  <a:cubicBezTo>
                    <a:pt x="952133" y="3167993"/>
                    <a:pt x="995916" y="3206293"/>
                    <a:pt x="1020877" y="3261124"/>
                  </a:cubicBezTo>
                  <a:cubicBezTo>
                    <a:pt x="1039454" y="3301798"/>
                    <a:pt x="1041582" y="3347299"/>
                    <a:pt x="1044692" y="3389773"/>
                  </a:cubicBezTo>
                  <a:cubicBezTo>
                    <a:pt x="1045101" y="3421772"/>
                    <a:pt x="1052630" y="3985879"/>
                    <a:pt x="1052221" y="3988661"/>
                  </a:cubicBezTo>
                  <a:cubicBezTo>
                    <a:pt x="1095431" y="3991853"/>
                    <a:pt x="1119328" y="3987352"/>
                    <a:pt x="1129394" y="3988661"/>
                  </a:cubicBezTo>
                  <a:cubicBezTo>
                    <a:pt x="1135286" y="3891520"/>
                    <a:pt x="1139705" y="3576936"/>
                    <a:pt x="1139705" y="3495753"/>
                  </a:cubicBezTo>
                  <a:cubicBezTo>
                    <a:pt x="1142161" y="3343698"/>
                    <a:pt x="1135041" y="3187798"/>
                    <a:pt x="1157219" y="3037216"/>
                  </a:cubicBezTo>
                  <a:cubicBezTo>
                    <a:pt x="1165975" y="2977884"/>
                    <a:pt x="1179806" y="2921661"/>
                    <a:pt x="1218270" y="2873623"/>
                  </a:cubicBezTo>
                  <a:cubicBezTo>
                    <a:pt x="1254442" y="2828366"/>
                    <a:pt x="1296343" y="2789575"/>
                    <a:pt x="1343563" y="2756267"/>
                  </a:cubicBezTo>
                  <a:cubicBezTo>
                    <a:pt x="1430475" y="2694971"/>
                    <a:pt x="1529007" y="2658962"/>
                    <a:pt x="1628276" y="2624672"/>
                  </a:cubicBezTo>
                  <a:cubicBezTo>
                    <a:pt x="1769774" y="2575815"/>
                    <a:pt x="1911926" y="2528595"/>
                    <a:pt x="2045649" y="2460015"/>
                  </a:cubicBezTo>
                  <a:cubicBezTo>
                    <a:pt x="2188537" y="2386688"/>
                    <a:pt x="2317514" y="2295357"/>
                    <a:pt x="2418420" y="2168591"/>
                  </a:cubicBezTo>
                  <a:cubicBezTo>
                    <a:pt x="2567037" y="1981919"/>
                    <a:pt x="2633407" y="1764967"/>
                    <a:pt x="2644292" y="1530257"/>
                  </a:cubicBezTo>
                  <a:cubicBezTo>
                    <a:pt x="2657222" y="1251681"/>
                    <a:pt x="2611475" y="979243"/>
                    <a:pt x="2545595" y="709670"/>
                  </a:cubicBezTo>
                  <a:close/>
                </a:path>
              </a:pathLst>
            </a:custGeom>
            <a:solidFill>
              <a:srgbClr val="95C23E"/>
            </a:solidFill>
            <a:ln w="818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FFC87F0-7555-444D-81A1-F36E51B6E18D}"/>
                </a:ext>
              </a:extLst>
            </p:cNvPr>
            <p:cNvSpPr/>
            <p:nvPr/>
          </p:nvSpPr>
          <p:spPr>
            <a:xfrm>
              <a:off x="104059" y="5090795"/>
              <a:ext cx="1213247" cy="448936"/>
            </a:xfrm>
            <a:custGeom>
              <a:avLst/>
              <a:gdLst>
                <a:gd name="connsiteX0" fmla="*/ 2324027 w 2342309"/>
                <a:gd name="connsiteY0" fmla="*/ 609420 h 827528"/>
                <a:gd name="connsiteX1" fmla="*/ 2236134 w 2342309"/>
                <a:gd name="connsiteY1" fmla="*/ 472751 h 827528"/>
                <a:gd name="connsiteX2" fmla="*/ 2156097 w 2342309"/>
                <a:gd name="connsiteY2" fmla="*/ 412682 h 827528"/>
                <a:gd name="connsiteX3" fmla="*/ 2067466 w 2342309"/>
                <a:gd name="connsiteY3" fmla="*/ 370372 h 827528"/>
                <a:gd name="connsiteX4" fmla="*/ 2041851 w 2342309"/>
                <a:gd name="connsiteY4" fmla="*/ 364480 h 827528"/>
                <a:gd name="connsiteX5" fmla="*/ 1953384 w 2342309"/>
                <a:gd name="connsiteY5" fmla="*/ 347867 h 827528"/>
                <a:gd name="connsiteX6" fmla="*/ 1926460 w 2342309"/>
                <a:gd name="connsiteY6" fmla="*/ 338537 h 827528"/>
                <a:gd name="connsiteX7" fmla="*/ 1812705 w 2342309"/>
                <a:gd name="connsiteY7" fmla="*/ 292545 h 827528"/>
                <a:gd name="connsiteX8" fmla="*/ 1790036 w 2342309"/>
                <a:gd name="connsiteY8" fmla="*/ 273313 h 827528"/>
                <a:gd name="connsiteX9" fmla="*/ 1401144 w 2342309"/>
                <a:gd name="connsiteY9" fmla="*/ 96625 h 827528"/>
                <a:gd name="connsiteX10" fmla="*/ 1291890 w 2342309"/>
                <a:gd name="connsiteY10" fmla="*/ 137217 h 827528"/>
                <a:gd name="connsiteX11" fmla="*/ 1273313 w 2342309"/>
                <a:gd name="connsiteY11" fmla="*/ 134680 h 827528"/>
                <a:gd name="connsiteX12" fmla="*/ 1157022 w 2342309"/>
                <a:gd name="connsiteY12" fmla="*/ 61762 h 827528"/>
                <a:gd name="connsiteX13" fmla="*/ 1121504 w 2342309"/>
                <a:gd name="connsiteY13" fmla="*/ 52924 h 827528"/>
                <a:gd name="connsiteX14" fmla="*/ 1073220 w 2342309"/>
                <a:gd name="connsiteY14" fmla="*/ 48341 h 827528"/>
                <a:gd name="connsiteX15" fmla="*/ 976324 w 2342309"/>
                <a:gd name="connsiteY15" fmla="*/ 63808 h 827528"/>
                <a:gd name="connsiteX16" fmla="*/ 942034 w 2342309"/>
                <a:gd name="connsiteY16" fmla="*/ 65772 h 827528"/>
                <a:gd name="connsiteX17" fmla="*/ 777622 w 2342309"/>
                <a:gd name="connsiteY17" fmla="*/ 78293 h 827528"/>
                <a:gd name="connsiteX18" fmla="*/ 717144 w 2342309"/>
                <a:gd name="connsiteY18" fmla="*/ 67491 h 827528"/>
                <a:gd name="connsiteX19" fmla="*/ 402969 w 2342309"/>
                <a:gd name="connsiteY19" fmla="*/ 35001 h 827528"/>
                <a:gd name="connsiteX20" fmla="*/ 267200 w 2342309"/>
                <a:gd name="connsiteY20" fmla="*/ 86395 h 827528"/>
                <a:gd name="connsiteX21" fmla="*/ 213105 w 2342309"/>
                <a:gd name="connsiteY21" fmla="*/ 101372 h 827528"/>
                <a:gd name="connsiteX22" fmla="*/ 20132 w 2342309"/>
                <a:gd name="connsiteY22" fmla="*/ 192539 h 827528"/>
                <a:gd name="connsiteX23" fmla="*/ 0 w 2342309"/>
                <a:gd name="connsiteY23" fmla="*/ 220691 h 827528"/>
                <a:gd name="connsiteX24" fmla="*/ 28316 w 2342309"/>
                <a:gd name="connsiteY24" fmla="*/ 225929 h 827528"/>
                <a:gd name="connsiteX25" fmla="*/ 91822 w 2342309"/>
                <a:gd name="connsiteY25" fmla="*/ 241805 h 827528"/>
                <a:gd name="connsiteX26" fmla="*/ 91822 w 2342309"/>
                <a:gd name="connsiteY26" fmla="*/ 241805 h 827528"/>
                <a:gd name="connsiteX27" fmla="*/ 333243 w 2342309"/>
                <a:gd name="connsiteY27" fmla="*/ 325116 h 827528"/>
                <a:gd name="connsiteX28" fmla="*/ 923948 w 2342309"/>
                <a:gd name="connsiteY28" fmla="*/ 543868 h 827528"/>
                <a:gd name="connsiteX29" fmla="*/ 1349504 w 2342309"/>
                <a:gd name="connsiteY29" fmla="*/ 645102 h 827528"/>
                <a:gd name="connsiteX30" fmla="*/ 1780952 w 2342309"/>
                <a:gd name="connsiteY30" fmla="*/ 692322 h 827528"/>
                <a:gd name="connsiteX31" fmla="*/ 2137928 w 2342309"/>
                <a:gd name="connsiteY31" fmla="*/ 753209 h 827528"/>
                <a:gd name="connsiteX32" fmla="*/ 2307332 w 2342309"/>
                <a:gd name="connsiteY32" fmla="*/ 827518 h 827528"/>
                <a:gd name="connsiteX33" fmla="*/ 2325664 w 2342309"/>
                <a:gd name="connsiteY33" fmla="*/ 808204 h 827528"/>
                <a:gd name="connsiteX34" fmla="*/ 2324027 w 2342309"/>
                <a:gd name="connsiteY34" fmla="*/ 609420 h 827528"/>
                <a:gd name="connsiteX0" fmla="*/ 2324027 w 2342309"/>
                <a:gd name="connsiteY0" fmla="*/ 609420 h 827530"/>
                <a:gd name="connsiteX1" fmla="*/ 2236134 w 2342309"/>
                <a:gd name="connsiteY1" fmla="*/ 472751 h 827530"/>
                <a:gd name="connsiteX2" fmla="*/ 2156097 w 2342309"/>
                <a:gd name="connsiteY2" fmla="*/ 412682 h 827530"/>
                <a:gd name="connsiteX3" fmla="*/ 2067466 w 2342309"/>
                <a:gd name="connsiteY3" fmla="*/ 370372 h 827530"/>
                <a:gd name="connsiteX4" fmla="*/ 2041851 w 2342309"/>
                <a:gd name="connsiteY4" fmla="*/ 364480 h 827530"/>
                <a:gd name="connsiteX5" fmla="*/ 1953384 w 2342309"/>
                <a:gd name="connsiteY5" fmla="*/ 347867 h 827530"/>
                <a:gd name="connsiteX6" fmla="*/ 1926460 w 2342309"/>
                <a:gd name="connsiteY6" fmla="*/ 338537 h 827530"/>
                <a:gd name="connsiteX7" fmla="*/ 1812705 w 2342309"/>
                <a:gd name="connsiteY7" fmla="*/ 292545 h 827530"/>
                <a:gd name="connsiteX8" fmla="*/ 1790036 w 2342309"/>
                <a:gd name="connsiteY8" fmla="*/ 273313 h 827530"/>
                <a:gd name="connsiteX9" fmla="*/ 1401144 w 2342309"/>
                <a:gd name="connsiteY9" fmla="*/ 96625 h 827530"/>
                <a:gd name="connsiteX10" fmla="*/ 1291890 w 2342309"/>
                <a:gd name="connsiteY10" fmla="*/ 137217 h 827530"/>
                <a:gd name="connsiteX11" fmla="*/ 1273313 w 2342309"/>
                <a:gd name="connsiteY11" fmla="*/ 134680 h 827530"/>
                <a:gd name="connsiteX12" fmla="*/ 1157022 w 2342309"/>
                <a:gd name="connsiteY12" fmla="*/ 61762 h 827530"/>
                <a:gd name="connsiteX13" fmla="*/ 1121504 w 2342309"/>
                <a:gd name="connsiteY13" fmla="*/ 52924 h 827530"/>
                <a:gd name="connsiteX14" fmla="*/ 1073220 w 2342309"/>
                <a:gd name="connsiteY14" fmla="*/ 48341 h 827530"/>
                <a:gd name="connsiteX15" fmla="*/ 976324 w 2342309"/>
                <a:gd name="connsiteY15" fmla="*/ 63808 h 827530"/>
                <a:gd name="connsiteX16" fmla="*/ 942034 w 2342309"/>
                <a:gd name="connsiteY16" fmla="*/ 65772 h 827530"/>
                <a:gd name="connsiteX17" fmla="*/ 777622 w 2342309"/>
                <a:gd name="connsiteY17" fmla="*/ 78293 h 827530"/>
                <a:gd name="connsiteX18" fmla="*/ 717144 w 2342309"/>
                <a:gd name="connsiteY18" fmla="*/ 67491 h 827530"/>
                <a:gd name="connsiteX19" fmla="*/ 402969 w 2342309"/>
                <a:gd name="connsiteY19" fmla="*/ 35001 h 827530"/>
                <a:gd name="connsiteX20" fmla="*/ 267200 w 2342309"/>
                <a:gd name="connsiteY20" fmla="*/ 86395 h 827530"/>
                <a:gd name="connsiteX21" fmla="*/ 213105 w 2342309"/>
                <a:gd name="connsiteY21" fmla="*/ 101372 h 827530"/>
                <a:gd name="connsiteX22" fmla="*/ 20132 w 2342309"/>
                <a:gd name="connsiteY22" fmla="*/ 192539 h 827530"/>
                <a:gd name="connsiteX23" fmla="*/ 0 w 2342309"/>
                <a:gd name="connsiteY23" fmla="*/ 220691 h 827530"/>
                <a:gd name="connsiteX24" fmla="*/ 28316 w 2342309"/>
                <a:gd name="connsiteY24" fmla="*/ 225929 h 827530"/>
                <a:gd name="connsiteX25" fmla="*/ 91822 w 2342309"/>
                <a:gd name="connsiteY25" fmla="*/ 241805 h 827530"/>
                <a:gd name="connsiteX26" fmla="*/ 91822 w 2342309"/>
                <a:gd name="connsiteY26" fmla="*/ 241805 h 827530"/>
                <a:gd name="connsiteX27" fmla="*/ 333243 w 2342309"/>
                <a:gd name="connsiteY27" fmla="*/ 325116 h 827530"/>
                <a:gd name="connsiteX28" fmla="*/ 923948 w 2342309"/>
                <a:gd name="connsiteY28" fmla="*/ 543868 h 827530"/>
                <a:gd name="connsiteX29" fmla="*/ 1349504 w 2342309"/>
                <a:gd name="connsiteY29" fmla="*/ 645102 h 827530"/>
                <a:gd name="connsiteX30" fmla="*/ 2137928 w 2342309"/>
                <a:gd name="connsiteY30" fmla="*/ 753209 h 827530"/>
                <a:gd name="connsiteX31" fmla="*/ 2307332 w 2342309"/>
                <a:gd name="connsiteY31" fmla="*/ 827518 h 827530"/>
                <a:gd name="connsiteX32" fmla="*/ 2325664 w 2342309"/>
                <a:gd name="connsiteY32" fmla="*/ 808204 h 827530"/>
                <a:gd name="connsiteX33" fmla="*/ 2324027 w 2342309"/>
                <a:gd name="connsiteY33" fmla="*/ 609420 h 827530"/>
                <a:gd name="connsiteX0" fmla="*/ 2324027 w 2342309"/>
                <a:gd name="connsiteY0" fmla="*/ 609420 h 827528"/>
                <a:gd name="connsiteX1" fmla="*/ 2236134 w 2342309"/>
                <a:gd name="connsiteY1" fmla="*/ 472751 h 827528"/>
                <a:gd name="connsiteX2" fmla="*/ 2156097 w 2342309"/>
                <a:gd name="connsiteY2" fmla="*/ 412682 h 827528"/>
                <a:gd name="connsiteX3" fmla="*/ 2067466 w 2342309"/>
                <a:gd name="connsiteY3" fmla="*/ 370372 h 827528"/>
                <a:gd name="connsiteX4" fmla="*/ 2041851 w 2342309"/>
                <a:gd name="connsiteY4" fmla="*/ 364480 h 827528"/>
                <a:gd name="connsiteX5" fmla="*/ 1953384 w 2342309"/>
                <a:gd name="connsiteY5" fmla="*/ 347867 h 827528"/>
                <a:gd name="connsiteX6" fmla="*/ 1926460 w 2342309"/>
                <a:gd name="connsiteY6" fmla="*/ 338537 h 827528"/>
                <a:gd name="connsiteX7" fmla="*/ 1812705 w 2342309"/>
                <a:gd name="connsiteY7" fmla="*/ 292545 h 827528"/>
                <a:gd name="connsiteX8" fmla="*/ 1790036 w 2342309"/>
                <a:gd name="connsiteY8" fmla="*/ 273313 h 827528"/>
                <a:gd name="connsiteX9" fmla="*/ 1401144 w 2342309"/>
                <a:gd name="connsiteY9" fmla="*/ 96625 h 827528"/>
                <a:gd name="connsiteX10" fmla="*/ 1291890 w 2342309"/>
                <a:gd name="connsiteY10" fmla="*/ 137217 h 827528"/>
                <a:gd name="connsiteX11" fmla="*/ 1273313 w 2342309"/>
                <a:gd name="connsiteY11" fmla="*/ 134680 h 827528"/>
                <a:gd name="connsiteX12" fmla="*/ 1157022 w 2342309"/>
                <a:gd name="connsiteY12" fmla="*/ 61762 h 827528"/>
                <a:gd name="connsiteX13" fmla="*/ 1121504 w 2342309"/>
                <a:gd name="connsiteY13" fmla="*/ 52924 h 827528"/>
                <a:gd name="connsiteX14" fmla="*/ 1073220 w 2342309"/>
                <a:gd name="connsiteY14" fmla="*/ 48341 h 827528"/>
                <a:gd name="connsiteX15" fmla="*/ 976324 w 2342309"/>
                <a:gd name="connsiteY15" fmla="*/ 63808 h 827528"/>
                <a:gd name="connsiteX16" fmla="*/ 942034 w 2342309"/>
                <a:gd name="connsiteY16" fmla="*/ 65772 h 827528"/>
                <a:gd name="connsiteX17" fmla="*/ 777622 w 2342309"/>
                <a:gd name="connsiteY17" fmla="*/ 78293 h 827528"/>
                <a:gd name="connsiteX18" fmla="*/ 717144 w 2342309"/>
                <a:gd name="connsiteY18" fmla="*/ 67491 h 827528"/>
                <a:gd name="connsiteX19" fmla="*/ 402969 w 2342309"/>
                <a:gd name="connsiteY19" fmla="*/ 35001 h 827528"/>
                <a:gd name="connsiteX20" fmla="*/ 267200 w 2342309"/>
                <a:gd name="connsiteY20" fmla="*/ 86395 h 827528"/>
                <a:gd name="connsiteX21" fmla="*/ 213105 w 2342309"/>
                <a:gd name="connsiteY21" fmla="*/ 101372 h 827528"/>
                <a:gd name="connsiteX22" fmla="*/ 20132 w 2342309"/>
                <a:gd name="connsiteY22" fmla="*/ 192539 h 827528"/>
                <a:gd name="connsiteX23" fmla="*/ 0 w 2342309"/>
                <a:gd name="connsiteY23" fmla="*/ 220691 h 827528"/>
                <a:gd name="connsiteX24" fmla="*/ 28316 w 2342309"/>
                <a:gd name="connsiteY24" fmla="*/ 225929 h 827528"/>
                <a:gd name="connsiteX25" fmla="*/ 91822 w 2342309"/>
                <a:gd name="connsiteY25" fmla="*/ 241805 h 827528"/>
                <a:gd name="connsiteX26" fmla="*/ 91822 w 2342309"/>
                <a:gd name="connsiteY26" fmla="*/ 241805 h 827528"/>
                <a:gd name="connsiteX27" fmla="*/ 333243 w 2342309"/>
                <a:gd name="connsiteY27" fmla="*/ 325116 h 827528"/>
                <a:gd name="connsiteX28" fmla="*/ 923948 w 2342309"/>
                <a:gd name="connsiteY28" fmla="*/ 543868 h 827528"/>
                <a:gd name="connsiteX29" fmla="*/ 2137928 w 2342309"/>
                <a:gd name="connsiteY29" fmla="*/ 753209 h 827528"/>
                <a:gd name="connsiteX30" fmla="*/ 2307332 w 2342309"/>
                <a:gd name="connsiteY30" fmla="*/ 827518 h 827528"/>
                <a:gd name="connsiteX31" fmla="*/ 2325664 w 2342309"/>
                <a:gd name="connsiteY31" fmla="*/ 808204 h 827528"/>
                <a:gd name="connsiteX32" fmla="*/ 2324027 w 2342309"/>
                <a:gd name="connsiteY32" fmla="*/ 609420 h 827528"/>
                <a:gd name="connsiteX0" fmla="*/ 2324027 w 2342309"/>
                <a:gd name="connsiteY0" fmla="*/ 609420 h 827530"/>
                <a:gd name="connsiteX1" fmla="*/ 2236134 w 2342309"/>
                <a:gd name="connsiteY1" fmla="*/ 472751 h 827530"/>
                <a:gd name="connsiteX2" fmla="*/ 2156097 w 2342309"/>
                <a:gd name="connsiteY2" fmla="*/ 412682 h 827530"/>
                <a:gd name="connsiteX3" fmla="*/ 2067466 w 2342309"/>
                <a:gd name="connsiteY3" fmla="*/ 370372 h 827530"/>
                <a:gd name="connsiteX4" fmla="*/ 2041851 w 2342309"/>
                <a:gd name="connsiteY4" fmla="*/ 364480 h 827530"/>
                <a:gd name="connsiteX5" fmla="*/ 1953384 w 2342309"/>
                <a:gd name="connsiteY5" fmla="*/ 347867 h 827530"/>
                <a:gd name="connsiteX6" fmla="*/ 1926460 w 2342309"/>
                <a:gd name="connsiteY6" fmla="*/ 338537 h 827530"/>
                <a:gd name="connsiteX7" fmla="*/ 1812705 w 2342309"/>
                <a:gd name="connsiteY7" fmla="*/ 292545 h 827530"/>
                <a:gd name="connsiteX8" fmla="*/ 1790036 w 2342309"/>
                <a:gd name="connsiteY8" fmla="*/ 273313 h 827530"/>
                <a:gd name="connsiteX9" fmla="*/ 1401144 w 2342309"/>
                <a:gd name="connsiteY9" fmla="*/ 96625 h 827530"/>
                <a:gd name="connsiteX10" fmla="*/ 1291890 w 2342309"/>
                <a:gd name="connsiteY10" fmla="*/ 137217 h 827530"/>
                <a:gd name="connsiteX11" fmla="*/ 1273313 w 2342309"/>
                <a:gd name="connsiteY11" fmla="*/ 134680 h 827530"/>
                <a:gd name="connsiteX12" fmla="*/ 1157022 w 2342309"/>
                <a:gd name="connsiteY12" fmla="*/ 61762 h 827530"/>
                <a:gd name="connsiteX13" fmla="*/ 1121504 w 2342309"/>
                <a:gd name="connsiteY13" fmla="*/ 52924 h 827530"/>
                <a:gd name="connsiteX14" fmla="*/ 1073220 w 2342309"/>
                <a:gd name="connsiteY14" fmla="*/ 48341 h 827530"/>
                <a:gd name="connsiteX15" fmla="*/ 976324 w 2342309"/>
                <a:gd name="connsiteY15" fmla="*/ 63808 h 827530"/>
                <a:gd name="connsiteX16" fmla="*/ 942034 w 2342309"/>
                <a:gd name="connsiteY16" fmla="*/ 65772 h 827530"/>
                <a:gd name="connsiteX17" fmla="*/ 777622 w 2342309"/>
                <a:gd name="connsiteY17" fmla="*/ 78293 h 827530"/>
                <a:gd name="connsiteX18" fmla="*/ 717144 w 2342309"/>
                <a:gd name="connsiteY18" fmla="*/ 67491 h 827530"/>
                <a:gd name="connsiteX19" fmla="*/ 402969 w 2342309"/>
                <a:gd name="connsiteY19" fmla="*/ 35001 h 827530"/>
                <a:gd name="connsiteX20" fmla="*/ 267200 w 2342309"/>
                <a:gd name="connsiteY20" fmla="*/ 86395 h 827530"/>
                <a:gd name="connsiteX21" fmla="*/ 213105 w 2342309"/>
                <a:gd name="connsiteY21" fmla="*/ 101372 h 827530"/>
                <a:gd name="connsiteX22" fmla="*/ 20132 w 2342309"/>
                <a:gd name="connsiteY22" fmla="*/ 192539 h 827530"/>
                <a:gd name="connsiteX23" fmla="*/ 0 w 2342309"/>
                <a:gd name="connsiteY23" fmla="*/ 220691 h 827530"/>
                <a:gd name="connsiteX24" fmla="*/ 28316 w 2342309"/>
                <a:gd name="connsiteY24" fmla="*/ 225929 h 827530"/>
                <a:gd name="connsiteX25" fmla="*/ 91822 w 2342309"/>
                <a:gd name="connsiteY25" fmla="*/ 241805 h 827530"/>
                <a:gd name="connsiteX26" fmla="*/ 91822 w 2342309"/>
                <a:gd name="connsiteY26" fmla="*/ 241805 h 827530"/>
                <a:gd name="connsiteX27" fmla="*/ 333243 w 2342309"/>
                <a:gd name="connsiteY27" fmla="*/ 325116 h 827530"/>
                <a:gd name="connsiteX28" fmla="*/ 2137928 w 2342309"/>
                <a:gd name="connsiteY28" fmla="*/ 753209 h 827530"/>
                <a:gd name="connsiteX29" fmla="*/ 2307332 w 2342309"/>
                <a:gd name="connsiteY29" fmla="*/ 827518 h 827530"/>
                <a:gd name="connsiteX30" fmla="*/ 2325664 w 2342309"/>
                <a:gd name="connsiteY30" fmla="*/ 808204 h 827530"/>
                <a:gd name="connsiteX31" fmla="*/ 2324027 w 2342309"/>
                <a:gd name="connsiteY31" fmla="*/ 609420 h 827530"/>
                <a:gd name="connsiteX0" fmla="*/ 2324027 w 2344145"/>
                <a:gd name="connsiteY0" fmla="*/ 609420 h 827528"/>
                <a:gd name="connsiteX1" fmla="*/ 2236134 w 2344145"/>
                <a:gd name="connsiteY1" fmla="*/ 472751 h 827528"/>
                <a:gd name="connsiteX2" fmla="*/ 2156097 w 2344145"/>
                <a:gd name="connsiteY2" fmla="*/ 412682 h 827528"/>
                <a:gd name="connsiteX3" fmla="*/ 2067466 w 2344145"/>
                <a:gd name="connsiteY3" fmla="*/ 370372 h 827528"/>
                <a:gd name="connsiteX4" fmla="*/ 2041851 w 2344145"/>
                <a:gd name="connsiteY4" fmla="*/ 364480 h 827528"/>
                <a:gd name="connsiteX5" fmla="*/ 1953384 w 2344145"/>
                <a:gd name="connsiteY5" fmla="*/ 347867 h 827528"/>
                <a:gd name="connsiteX6" fmla="*/ 1926460 w 2344145"/>
                <a:gd name="connsiteY6" fmla="*/ 338537 h 827528"/>
                <a:gd name="connsiteX7" fmla="*/ 1812705 w 2344145"/>
                <a:gd name="connsiteY7" fmla="*/ 292545 h 827528"/>
                <a:gd name="connsiteX8" fmla="*/ 1790036 w 2344145"/>
                <a:gd name="connsiteY8" fmla="*/ 273313 h 827528"/>
                <a:gd name="connsiteX9" fmla="*/ 1401144 w 2344145"/>
                <a:gd name="connsiteY9" fmla="*/ 96625 h 827528"/>
                <a:gd name="connsiteX10" fmla="*/ 1291890 w 2344145"/>
                <a:gd name="connsiteY10" fmla="*/ 137217 h 827528"/>
                <a:gd name="connsiteX11" fmla="*/ 1273313 w 2344145"/>
                <a:gd name="connsiteY11" fmla="*/ 134680 h 827528"/>
                <a:gd name="connsiteX12" fmla="*/ 1157022 w 2344145"/>
                <a:gd name="connsiteY12" fmla="*/ 61762 h 827528"/>
                <a:gd name="connsiteX13" fmla="*/ 1121504 w 2344145"/>
                <a:gd name="connsiteY13" fmla="*/ 52924 h 827528"/>
                <a:gd name="connsiteX14" fmla="*/ 1073220 w 2344145"/>
                <a:gd name="connsiteY14" fmla="*/ 48341 h 827528"/>
                <a:gd name="connsiteX15" fmla="*/ 976324 w 2344145"/>
                <a:gd name="connsiteY15" fmla="*/ 63808 h 827528"/>
                <a:gd name="connsiteX16" fmla="*/ 942034 w 2344145"/>
                <a:gd name="connsiteY16" fmla="*/ 65772 h 827528"/>
                <a:gd name="connsiteX17" fmla="*/ 777622 w 2344145"/>
                <a:gd name="connsiteY17" fmla="*/ 78293 h 827528"/>
                <a:gd name="connsiteX18" fmla="*/ 717144 w 2344145"/>
                <a:gd name="connsiteY18" fmla="*/ 67491 h 827528"/>
                <a:gd name="connsiteX19" fmla="*/ 402969 w 2344145"/>
                <a:gd name="connsiteY19" fmla="*/ 35001 h 827528"/>
                <a:gd name="connsiteX20" fmla="*/ 267200 w 2344145"/>
                <a:gd name="connsiteY20" fmla="*/ 86395 h 827528"/>
                <a:gd name="connsiteX21" fmla="*/ 213105 w 2344145"/>
                <a:gd name="connsiteY21" fmla="*/ 101372 h 827528"/>
                <a:gd name="connsiteX22" fmla="*/ 20132 w 2344145"/>
                <a:gd name="connsiteY22" fmla="*/ 192539 h 827528"/>
                <a:gd name="connsiteX23" fmla="*/ 0 w 2344145"/>
                <a:gd name="connsiteY23" fmla="*/ 220691 h 827528"/>
                <a:gd name="connsiteX24" fmla="*/ 28316 w 2344145"/>
                <a:gd name="connsiteY24" fmla="*/ 225929 h 827528"/>
                <a:gd name="connsiteX25" fmla="*/ 91822 w 2344145"/>
                <a:gd name="connsiteY25" fmla="*/ 241805 h 827528"/>
                <a:gd name="connsiteX26" fmla="*/ 91822 w 2344145"/>
                <a:gd name="connsiteY26" fmla="*/ 241805 h 827528"/>
                <a:gd name="connsiteX27" fmla="*/ 2137928 w 2344145"/>
                <a:gd name="connsiteY27" fmla="*/ 753209 h 827528"/>
                <a:gd name="connsiteX28" fmla="*/ 2307332 w 2344145"/>
                <a:gd name="connsiteY28" fmla="*/ 827518 h 827528"/>
                <a:gd name="connsiteX29" fmla="*/ 2325664 w 2344145"/>
                <a:gd name="connsiteY29" fmla="*/ 808204 h 827528"/>
                <a:gd name="connsiteX30" fmla="*/ 2324027 w 2344145"/>
                <a:gd name="connsiteY30" fmla="*/ 609420 h 827528"/>
                <a:gd name="connsiteX0" fmla="*/ 2458824 w 2494616"/>
                <a:gd name="connsiteY0" fmla="*/ 609420 h 827530"/>
                <a:gd name="connsiteX1" fmla="*/ 2370931 w 2494616"/>
                <a:gd name="connsiteY1" fmla="*/ 472751 h 827530"/>
                <a:gd name="connsiteX2" fmla="*/ 2290894 w 2494616"/>
                <a:gd name="connsiteY2" fmla="*/ 412682 h 827530"/>
                <a:gd name="connsiteX3" fmla="*/ 2202263 w 2494616"/>
                <a:gd name="connsiteY3" fmla="*/ 370372 h 827530"/>
                <a:gd name="connsiteX4" fmla="*/ 2176648 w 2494616"/>
                <a:gd name="connsiteY4" fmla="*/ 364480 h 827530"/>
                <a:gd name="connsiteX5" fmla="*/ 2088181 w 2494616"/>
                <a:gd name="connsiteY5" fmla="*/ 347867 h 827530"/>
                <a:gd name="connsiteX6" fmla="*/ 2061257 w 2494616"/>
                <a:gd name="connsiteY6" fmla="*/ 338537 h 827530"/>
                <a:gd name="connsiteX7" fmla="*/ 1947502 w 2494616"/>
                <a:gd name="connsiteY7" fmla="*/ 292545 h 827530"/>
                <a:gd name="connsiteX8" fmla="*/ 1924833 w 2494616"/>
                <a:gd name="connsiteY8" fmla="*/ 273313 h 827530"/>
                <a:gd name="connsiteX9" fmla="*/ 1535941 w 2494616"/>
                <a:gd name="connsiteY9" fmla="*/ 96625 h 827530"/>
                <a:gd name="connsiteX10" fmla="*/ 1426687 w 2494616"/>
                <a:gd name="connsiteY10" fmla="*/ 137217 h 827530"/>
                <a:gd name="connsiteX11" fmla="*/ 1408110 w 2494616"/>
                <a:gd name="connsiteY11" fmla="*/ 134680 h 827530"/>
                <a:gd name="connsiteX12" fmla="*/ 1291819 w 2494616"/>
                <a:gd name="connsiteY12" fmla="*/ 61762 h 827530"/>
                <a:gd name="connsiteX13" fmla="*/ 1256301 w 2494616"/>
                <a:gd name="connsiteY13" fmla="*/ 52924 h 827530"/>
                <a:gd name="connsiteX14" fmla="*/ 1208017 w 2494616"/>
                <a:gd name="connsiteY14" fmla="*/ 48341 h 827530"/>
                <a:gd name="connsiteX15" fmla="*/ 1111121 w 2494616"/>
                <a:gd name="connsiteY15" fmla="*/ 63808 h 827530"/>
                <a:gd name="connsiteX16" fmla="*/ 1076831 w 2494616"/>
                <a:gd name="connsiteY16" fmla="*/ 65772 h 827530"/>
                <a:gd name="connsiteX17" fmla="*/ 912419 w 2494616"/>
                <a:gd name="connsiteY17" fmla="*/ 78293 h 827530"/>
                <a:gd name="connsiteX18" fmla="*/ 851941 w 2494616"/>
                <a:gd name="connsiteY18" fmla="*/ 67491 h 827530"/>
                <a:gd name="connsiteX19" fmla="*/ 537766 w 2494616"/>
                <a:gd name="connsiteY19" fmla="*/ 35001 h 827530"/>
                <a:gd name="connsiteX20" fmla="*/ 401997 w 2494616"/>
                <a:gd name="connsiteY20" fmla="*/ 86395 h 827530"/>
                <a:gd name="connsiteX21" fmla="*/ 347902 w 2494616"/>
                <a:gd name="connsiteY21" fmla="*/ 101372 h 827530"/>
                <a:gd name="connsiteX22" fmla="*/ 154929 w 2494616"/>
                <a:gd name="connsiteY22" fmla="*/ 192539 h 827530"/>
                <a:gd name="connsiteX23" fmla="*/ 134797 w 2494616"/>
                <a:gd name="connsiteY23" fmla="*/ 220691 h 827530"/>
                <a:gd name="connsiteX24" fmla="*/ 163113 w 2494616"/>
                <a:gd name="connsiteY24" fmla="*/ 225929 h 827530"/>
                <a:gd name="connsiteX25" fmla="*/ 226619 w 2494616"/>
                <a:gd name="connsiteY25" fmla="*/ 241805 h 827530"/>
                <a:gd name="connsiteX26" fmla="*/ 0 w 2494616"/>
                <a:gd name="connsiteY26" fmla="*/ 496752 h 827530"/>
                <a:gd name="connsiteX27" fmla="*/ 2272725 w 2494616"/>
                <a:gd name="connsiteY27" fmla="*/ 753209 h 827530"/>
                <a:gd name="connsiteX28" fmla="*/ 2442129 w 2494616"/>
                <a:gd name="connsiteY28" fmla="*/ 827518 h 827530"/>
                <a:gd name="connsiteX29" fmla="*/ 2460461 w 2494616"/>
                <a:gd name="connsiteY29" fmla="*/ 808204 h 827530"/>
                <a:gd name="connsiteX30" fmla="*/ 2458824 w 2494616"/>
                <a:gd name="connsiteY30" fmla="*/ 609420 h 827530"/>
                <a:gd name="connsiteX0" fmla="*/ 2458824 w 2477106"/>
                <a:gd name="connsiteY0" fmla="*/ 609420 h 827528"/>
                <a:gd name="connsiteX1" fmla="*/ 2370931 w 2477106"/>
                <a:gd name="connsiteY1" fmla="*/ 472751 h 827528"/>
                <a:gd name="connsiteX2" fmla="*/ 2290894 w 2477106"/>
                <a:gd name="connsiteY2" fmla="*/ 412682 h 827528"/>
                <a:gd name="connsiteX3" fmla="*/ 2202263 w 2477106"/>
                <a:gd name="connsiteY3" fmla="*/ 370372 h 827528"/>
                <a:gd name="connsiteX4" fmla="*/ 2176648 w 2477106"/>
                <a:gd name="connsiteY4" fmla="*/ 364480 h 827528"/>
                <a:gd name="connsiteX5" fmla="*/ 2088181 w 2477106"/>
                <a:gd name="connsiteY5" fmla="*/ 347867 h 827528"/>
                <a:gd name="connsiteX6" fmla="*/ 2061257 w 2477106"/>
                <a:gd name="connsiteY6" fmla="*/ 338537 h 827528"/>
                <a:gd name="connsiteX7" fmla="*/ 1947502 w 2477106"/>
                <a:gd name="connsiteY7" fmla="*/ 292545 h 827528"/>
                <a:gd name="connsiteX8" fmla="*/ 1924833 w 2477106"/>
                <a:gd name="connsiteY8" fmla="*/ 273313 h 827528"/>
                <a:gd name="connsiteX9" fmla="*/ 1535941 w 2477106"/>
                <a:gd name="connsiteY9" fmla="*/ 96625 h 827528"/>
                <a:gd name="connsiteX10" fmla="*/ 1426687 w 2477106"/>
                <a:gd name="connsiteY10" fmla="*/ 137217 h 827528"/>
                <a:gd name="connsiteX11" fmla="*/ 1408110 w 2477106"/>
                <a:gd name="connsiteY11" fmla="*/ 134680 h 827528"/>
                <a:gd name="connsiteX12" fmla="*/ 1291819 w 2477106"/>
                <a:gd name="connsiteY12" fmla="*/ 61762 h 827528"/>
                <a:gd name="connsiteX13" fmla="*/ 1256301 w 2477106"/>
                <a:gd name="connsiteY13" fmla="*/ 52924 h 827528"/>
                <a:gd name="connsiteX14" fmla="*/ 1208017 w 2477106"/>
                <a:gd name="connsiteY14" fmla="*/ 48341 h 827528"/>
                <a:gd name="connsiteX15" fmla="*/ 1111121 w 2477106"/>
                <a:gd name="connsiteY15" fmla="*/ 63808 h 827528"/>
                <a:gd name="connsiteX16" fmla="*/ 1076831 w 2477106"/>
                <a:gd name="connsiteY16" fmla="*/ 65772 h 827528"/>
                <a:gd name="connsiteX17" fmla="*/ 912419 w 2477106"/>
                <a:gd name="connsiteY17" fmla="*/ 78293 h 827528"/>
                <a:gd name="connsiteX18" fmla="*/ 851941 w 2477106"/>
                <a:gd name="connsiteY18" fmla="*/ 67491 h 827528"/>
                <a:gd name="connsiteX19" fmla="*/ 537766 w 2477106"/>
                <a:gd name="connsiteY19" fmla="*/ 35001 h 827528"/>
                <a:gd name="connsiteX20" fmla="*/ 401997 w 2477106"/>
                <a:gd name="connsiteY20" fmla="*/ 86395 h 827528"/>
                <a:gd name="connsiteX21" fmla="*/ 347902 w 2477106"/>
                <a:gd name="connsiteY21" fmla="*/ 101372 h 827528"/>
                <a:gd name="connsiteX22" fmla="*/ 154929 w 2477106"/>
                <a:gd name="connsiteY22" fmla="*/ 192539 h 827528"/>
                <a:gd name="connsiteX23" fmla="*/ 134797 w 2477106"/>
                <a:gd name="connsiteY23" fmla="*/ 220691 h 827528"/>
                <a:gd name="connsiteX24" fmla="*/ 163113 w 2477106"/>
                <a:gd name="connsiteY24" fmla="*/ 225929 h 827528"/>
                <a:gd name="connsiteX25" fmla="*/ 226619 w 2477106"/>
                <a:gd name="connsiteY25" fmla="*/ 241805 h 827528"/>
                <a:gd name="connsiteX26" fmla="*/ 0 w 2477106"/>
                <a:gd name="connsiteY26" fmla="*/ 496752 h 827528"/>
                <a:gd name="connsiteX27" fmla="*/ 2442129 w 2477106"/>
                <a:gd name="connsiteY27" fmla="*/ 827518 h 827528"/>
                <a:gd name="connsiteX28" fmla="*/ 2460461 w 2477106"/>
                <a:gd name="connsiteY28" fmla="*/ 808204 h 827528"/>
                <a:gd name="connsiteX29" fmla="*/ 2458824 w 2477106"/>
                <a:gd name="connsiteY29" fmla="*/ 609420 h 827528"/>
                <a:gd name="connsiteX0" fmla="*/ 2458824 w 2477106"/>
                <a:gd name="connsiteY0" fmla="*/ 609420 h 891901"/>
                <a:gd name="connsiteX1" fmla="*/ 2370931 w 2477106"/>
                <a:gd name="connsiteY1" fmla="*/ 472751 h 891901"/>
                <a:gd name="connsiteX2" fmla="*/ 2290894 w 2477106"/>
                <a:gd name="connsiteY2" fmla="*/ 412682 h 891901"/>
                <a:gd name="connsiteX3" fmla="*/ 2202263 w 2477106"/>
                <a:gd name="connsiteY3" fmla="*/ 370372 h 891901"/>
                <a:gd name="connsiteX4" fmla="*/ 2176648 w 2477106"/>
                <a:gd name="connsiteY4" fmla="*/ 364480 h 891901"/>
                <a:gd name="connsiteX5" fmla="*/ 2088181 w 2477106"/>
                <a:gd name="connsiteY5" fmla="*/ 347867 h 891901"/>
                <a:gd name="connsiteX6" fmla="*/ 2061257 w 2477106"/>
                <a:gd name="connsiteY6" fmla="*/ 338537 h 891901"/>
                <a:gd name="connsiteX7" fmla="*/ 1947502 w 2477106"/>
                <a:gd name="connsiteY7" fmla="*/ 292545 h 891901"/>
                <a:gd name="connsiteX8" fmla="*/ 1924833 w 2477106"/>
                <a:gd name="connsiteY8" fmla="*/ 273313 h 891901"/>
                <a:gd name="connsiteX9" fmla="*/ 1535941 w 2477106"/>
                <a:gd name="connsiteY9" fmla="*/ 96625 h 891901"/>
                <a:gd name="connsiteX10" fmla="*/ 1426687 w 2477106"/>
                <a:gd name="connsiteY10" fmla="*/ 137217 h 891901"/>
                <a:gd name="connsiteX11" fmla="*/ 1408110 w 2477106"/>
                <a:gd name="connsiteY11" fmla="*/ 134680 h 891901"/>
                <a:gd name="connsiteX12" fmla="*/ 1291819 w 2477106"/>
                <a:gd name="connsiteY12" fmla="*/ 61762 h 891901"/>
                <a:gd name="connsiteX13" fmla="*/ 1256301 w 2477106"/>
                <a:gd name="connsiteY13" fmla="*/ 52924 h 891901"/>
                <a:gd name="connsiteX14" fmla="*/ 1208017 w 2477106"/>
                <a:gd name="connsiteY14" fmla="*/ 48341 h 891901"/>
                <a:gd name="connsiteX15" fmla="*/ 1111121 w 2477106"/>
                <a:gd name="connsiteY15" fmla="*/ 63808 h 891901"/>
                <a:gd name="connsiteX16" fmla="*/ 1076831 w 2477106"/>
                <a:gd name="connsiteY16" fmla="*/ 65772 h 891901"/>
                <a:gd name="connsiteX17" fmla="*/ 912419 w 2477106"/>
                <a:gd name="connsiteY17" fmla="*/ 78293 h 891901"/>
                <a:gd name="connsiteX18" fmla="*/ 851941 w 2477106"/>
                <a:gd name="connsiteY18" fmla="*/ 67491 h 891901"/>
                <a:gd name="connsiteX19" fmla="*/ 537766 w 2477106"/>
                <a:gd name="connsiteY19" fmla="*/ 35001 h 891901"/>
                <a:gd name="connsiteX20" fmla="*/ 401997 w 2477106"/>
                <a:gd name="connsiteY20" fmla="*/ 86395 h 891901"/>
                <a:gd name="connsiteX21" fmla="*/ 347902 w 2477106"/>
                <a:gd name="connsiteY21" fmla="*/ 101372 h 891901"/>
                <a:gd name="connsiteX22" fmla="*/ 154929 w 2477106"/>
                <a:gd name="connsiteY22" fmla="*/ 192539 h 891901"/>
                <a:gd name="connsiteX23" fmla="*/ 134797 w 2477106"/>
                <a:gd name="connsiteY23" fmla="*/ 220691 h 891901"/>
                <a:gd name="connsiteX24" fmla="*/ 163113 w 2477106"/>
                <a:gd name="connsiteY24" fmla="*/ 225929 h 891901"/>
                <a:gd name="connsiteX25" fmla="*/ 226619 w 2477106"/>
                <a:gd name="connsiteY25" fmla="*/ 241805 h 891901"/>
                <a:gd name="connsiteX26" fmla="*/ 0 w 2477106"/>
                <a:gd name="connsiteY26" fmla="*/ 496752 h 891901"/>
                <a:gd name="connsiteX27" fmla="*/ 2442129 w 2477106"/>
                <a:gd name="connsiteY27" fmla="*/ 827518 h 891901"/>
                <a:gd name="connsiteX28" fmla="*/ 2460461 w 2477106"/>
                <a:gd name="connsiteY28" fmla="*/ 808204 h 891901"/>
                <a:gd name="connsiteX29" fmla="*/ 2458824 w 2477106"/>
                <a:gd name="connsiteY29" fmla="*/ 609420 h 891901"/>
                <a:gd name="connsiteX0" fmla="*/ 2458824 w 2477106"/>
                <a:gd name="connsiteY0" fmla="*/ 609420 h 916600"/>
                <a:gd name="connsiteX1" fmla="*/ 2370931 w 2477106"/>
                <a:gd name="connsiteY1" fmla="*/ 472751 h 916600"/>
                <a:gd name="connsiteX2" fmla="*/ 2290894 w 2477106"/>
                <a:gd name="connsiteY2" fmla="*/ 412682 h 916600"/>
                <a:gd name="connsiteX3" fmla="*/ 2202263 w 2477106"/>
                <a:gd name="connsiteY3" fmla="*/ 370372 h 916600"/>
                <a:gd name="connsiteX4" fmla="*/ 2176648 w 2477106"/>
                <a:gd name="connsiteY4" fmla="*/ 364480 h 916600"/>
                <a:gd name="connsiteX5" fmla="*/ 2088181 w 2477106"/>
                <a:gd name="connsiteY5" fmla="*/ 347867 h 916600"/>
                <a:gd name="connsiteX6" fmla="*/ 2061257 w 2477106"/>
                <a:gd name="connsiteY6" fmla="*/ 338537 h 916600"/>
                <a:gd name="connsiteX7" fmla="*/ 1947502 w 2477106"/>
                <a:gd name="connsiteY7" fmla="*/ 292545 h 916600"/>
                <a:gd name="connsiteX8" fmla="*/ 1924833 w 2477106"/>
                <a:gd name="connsiteY8" fmla="*/ 273313 h 916600"/>
                <a:gd name="connsiteX9" fmla="*/ 1535941 w 2477106"/>
                <a:gd name="connsiteY9" fmla="*/ 96625 h 916600"/>
                <a:gd name="connsiteX10" fmla="*/ 1426687 w 2477106"/>
                <a:gd name="connsiteY10" fmla="*/ 137217 h 916600"/>
                <a:gd name="connsiteX11" fmla="*/ 1408110 w 2477106"/>
                <a:gd name="connsiteY11" fmla="*/ 134680 h 916600"/>
                <a:gd name="connsiteX12" fmla="*/ 1291819 w 2477106"/>
                <a:gd name="connsiteY12" fmla="*/ 61762 h 916600"/>
                <a:gd name="connsiteX13" fmla="*/ 1256301 w 2477106"/>
                <a:gd name="connsiteY13" fmla="*/ 52924 h 916600"/>
                <a:gd name="connsiteX14" fmla="*/ 1208017 w 2477106"/>
                <a:gd name="connsiteY14" fmla="*/ 48341 h 916600"/>
                <a:gd name="connsiteX15" fmla="*/ 1111121 w 2477106"/>
                <a:gd name="connsiteY15" fmla="*/ 63808 h 916600"/>
                <a:gd name="connsiteX16" fmla="*/ 1076831 w 2477106"/>
                <a:gd name="connsiteY16" fmla="*/ 65772 h 916600"/>
                <a:gd name="connsiteX17" fmla="*/ 912419 w 2477106"/>
                <a:gd name="connsiteY17" fmla="*/ 78293 h 916600"/>
                <a:gd name="connsiteX18" fmla="*/ 851941 w 2477106"/>
                <a:gd name="connsiteY18" fmla="*/ 67491 h 916600"/>
                <a:gd name="connsiteX19" fmla="*/ 537766 w 2477106"/>
                <a:gd name="connsiteY19" fmla="*/ 35001 h 916600"/>
                <a:gd name="connsiteX20" fmla="*/ 401997 w 2477106"/>
                <a:gd name="connsiteY20" fmla="*/ 86395 h 916600"/>
                <a:gd name="connsiteX21" fmla="*/ 347902 w 2477106"/>
                <a:gd name="connsiteY21" fmla="*/ 101372 h 916600"/>
                <a:gd name="connsiteX22" fmla="*/ 154929 w 2477106"/>
                <a:gd name="connsiteY22" fmla="*/ 192539 h 916600"/>
                <a:gd name="connsiteX23" fmla="*/ 134797 w 2477106"/>
                <a:gd name="connsiteY23" fmla="*/ 220691 h 916600"/>
                <a:gd name="connsiteX24" fmla="*/ 163113 w 2477106"/>
                <a:gd name="connsiteY24" fmla="*/ 225929 h 916600"/>
                <a:gd name="connsiteX25" fmla="*/ 226619 w 2477106"/>
                <a:gd name="connsiteY25" fmla="*/ 241805 h 916600"/>
                <a:gd name="connsiteX26" fmla="*/ 0 w 2477106"/>
                <a:gd name="connsiteY26" fmla="*/ 496752 h 916600"/>
                <a:gd name="connsiteX27" fmla="*/ 2442129 w 2477106"/>
                <a:gd name="connsiteY27" fmla="*/ 827518 h 916600"/>
                <a:gd name="connsiteX28" fmla="*/ 2460461 w 2477106"/>
                <a:gd name="connsiteY28" fmla="*/ 808204 h 916600"/>
                <a:gd name="connsiteX29" fmla="*/ 2458824 w 2477106"/>
                <a:gd name="connsiteY29" fmla="*/ 609420 h 91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77106" h="916600">
                  <a:moveTo>
                    <a:pt x="2458824" y="609420"/>
                  </a:moveTo>
                  <a:cubicBezTo>
                    <a:pt x="2439592" y="557208"/>
                    <a:pt x="2404320" y="515634"/>
                    <a:pt x="2370931" y="472751"/>
                  </a:cubicBezTo>
                  <a:cubicBezTo>
                    <a:pt x="2347689" y="448200"/>
                    <a:pt x="2321173" y="427332"/>
                    <a:pt x="2290894" y="412682"/>
                  </a:cubicBezTo>
                  <a:cubicBezTo>
                    <a:pt x="2261432" y="398443"/>
                    <a:pt x="2231233" y="385840"/>
                    <a:pt x="2202263" y="370372"/>
                  </a:cubicBezTo>
                  <a:cubicBezTo>
                    <a:pt x="2194734" y="366362"/>
                    <a:pt x="2186387" y="360879"/>
                    <a:pt x="2176648" y="364480"/>
                  </a:cubicBezTo>
                  <a:cubicBezTo>
                    <a:pt x="2147432" y="357524"/>
                    <a:pt x="2118543" y="348604"/>
                    <a:pt x="2088181" y="347867"/>
                  </a:cubicBezTo>
                  <a:cubicBezTo>
                    <a:pt x="2077788" y="347622"/>
                    <a:pt x="2069604" y="344266"/>
                    <a:pt x="2061257" y="338537"/>
                  </a:cubicBezTo>
                  <a:cubicBezTo>
                    <a:pt x="2026803" y="314887"/>
                    <a:pt x="1989076" y="298682"/>
                    <a:pt x="1947502" y="292545"/>
                  </a:cubicBezTo>
                  <a:cubicBezTo>
                    <a:pt x="1935145" y="290744"/>
                    <a:pt x="1928925" y="286080"/>
                    <a:pt x="1924833" y="273313"/>
                  </a:cubicBezTo>
                  <a:cubicBezTo>
                    <a:pt x="1872702" y="109637"/>
                    <a:pt x="1692987" y="27063"/>
                    <a:pt x="1535941" y="96625"/>
                  </a:cubicBezTo>
                  <a:cubicBezTo>
                    <a:pt x="1500096" y="112502"/>
                    <a:pt x="1464087" y="126169"/>
                    <a:pt x="1426687" y="137217"/>
                  </a:cubicBezTo>
                  <a:cubicBezTo>
                    <a:pt x="1419813" y="139263"/>
                    <a:pt x="1414411" y="141390"/>
                    <a:pt x="1408110" y="134680"/>
                  </a:cubicBezTo>
                  <a:cubicBezTo>
                    <a:pt x="1375702" y="100471"/>
                    <a:pt x="1335602" y="78048"/>
                    <a:pt x="1291819" y="61762"/>
                  </a:cubicBezTo>
                  <a:cubicBezTo>
                    <a:pt x="1281098" y="54397"/>
                    <a:pt x="1270377" y="47031"/>
                    <a:pt x="1256301" y="52924"/>
                  </a:cubicBezTo>
                  <a:lnTo>
                    <a:pt x="1208017" y="48341"/>
                  </a:lnTo>
                  <a:cubicBezTo>
                    <a:pt x="1174872" y="48095"/>
                    <a:pt x="1142301" y="52433"/>
                    <a:pt x="1111121" y="63808"/>
                  </a:cubicBezTo>
                  <a:cubicBezTo>
                    <a:pt x="1099418" y="68064"/>
                    <a:pt x="1088861" y="68719"/>
                    <a:pt x="1076831" y="65772"/>
                  </a:cubicBezTo>
                  <a:cubicBezTo>
                    <a:pt x="1020772" y="52187"/>
                    <a:pt x="964713" y="54970"/>
                    <a:pt x="912419" y="78293"/>
                  </a:cubicBezTo>
                  <a:cubicBezTo>
                    <a:pt x="886313" y="89915"/>
                    <a:pt x="871745" y="82958"/>
                    <a:pt x="851941" y="67491"/>
                  </a:cubicBezTo>
                  <a:cubicBezTo>
                    <a:pt x="754472" y="-8536"/>
                    <a:pt x="647265" y="-21712"/>
                    <a:pt x="537766" y="35001"/>
                  </a:cubicBezTo>
                  <a:cubicBezTo>
                    <a:pt x="493655" y="57834"/>
                    <a:pt x="452491" y="81731"/>
                    <a:pt x="401997" y="86395"/>
                  </a:cubicBezTo>
                  <a:cubicBezTo>
                    <a:pt x="383666" y="88114"/>
                    <a:pt x="366234" y="99735"/>
                    <a:pt x="347902" y="101372"/>
                  </a:cubicBezTo>
                  <a:cubicBezTo>
                    <a:pt x="272039" y="108083"/>
                    <a:pt x="208287" y="138853"/>
                    <a:pt x="154929" y="192539"/>
                  </a:cubicBezTo>
                  <a:cubicBezTo>
                    <a:pt x="149446" y="202769"/>
                    <a:pt x="138070" y="208743"/>
                    <a:pt x="134797" y="220691"/>
                  </a:cubicBezTo>
                  <a:cubicBezTo>
                    <a:pt x="143881" y="224947"/>
                    <a:pt x="153210" y="226747"/>
                    <a:pt x="163113" y="225929"/>
                  </a:cubicBezTo>
                  <a:lnTo>
                    <a:pt x="226619" y="241805"/>
                  </a:lnTo>
                  <a:lnTo>
                    <a:pt x="0" y="496752"/>
                  </a:lnTo>
                  <a:cubicBezTo>
                    <a:pt x="389131" y="805299"/>
                    <a:pt x="1528939" y="1057194"/>
                    <a:pt x="2442129" y="827518"/>
                  </a:cubicBezTo>
                  <a:cubicBezTo>
                    <a:pt x="2455469" y="827927"/>
                    <a:pt x="2457515" y="816961"/>
                    <a:pt x="2460461" y="808204"/>
                  </a:cubicBezTo>
                  <a:cubicBezTo>
                    <a:pt x="2482557" y="741997"/>
                    <a:pt x="2483294" y="675709"/>
                    <a:pt x="2458824" y="609420"/>
                  </a:cubicBezTo>
                  <a:close/>
                </a:path>
              </a:pathLst>
            </a:custGeom>
            <a:solidFill>
              <a:srgbClr val="794624"/>
            </a:solidFill>
            <a:ln w="8182"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663B85F-946F-47D3-85AF-76AA27314568}"/>
                </a:ext>
              </a:extLst>
            </p:cNvPr>
            <p:cNvSpPr/>
            <p:nvPr/>
          </p:nvSpPr>
          <p:spPr>
            <a:xfrm>
              <a:off x="183988" y="5117059"/>
              <a:ext cx="1121721" cy="371705"/>
            </a:xfrm>
            <a:custGeom>
              <a:avLst/>
              <a:gdLst>
                <a:gd name="connsiteX0" fmla="*/ 0 w 2290235"/>
                <a:gd name="connsiteY0" fmla="*/ 172467 h 758916"/>
                <a:gd name="connsiteX1" fmla="*/ 125948 w 2290235"/>
                <a:gd name="connsiteY1" fmla="*/ 107488 h 758916"/>
                <a:gd name="connsiteX2" fmla="*/ 255825 w 2290235"/>
                <a:gd name="connsiteY2" fmla="*/ 79418 h 758916"/>
                <a:gd name="connsiteX3" fmla="*/ 342818 w 2290235"/>
                <a:gd name="connsiteY3" fmla="*/ 40790 h 758916"/>
                <a:gd name="connsiteX4" fmla="*/ 613292 w 2290235"/>
                <a:gd name="connsiteY4" fmla="*/ 29169 h 758916"/>
                <a:gd name="connsiteX5" fmla="*/ 682936 w 2290235"/>
                <a:gd name="connsiteY5" fmla="*/ 75162 h 758916"/>
                <a:gd name="connsiteX6" fmla="*/ 718044 w 2290235"/>
                <a:gd name="connsiteY6" fmla="*/ 81791 h 758916"/>
                <a:gd name="connsiteX7" fmla="*/ 902261 w 2290235"/>
                <a:gd name="connsiteY7" fmla="*/ 66323 h 758916"/>
                <a:gd name="connsiteX8" fmla="*/ 926812 w 2290235"/>
                <a:gd name="connsiteY8" fmla="*/ 63541 h 758916"/>
                <a:gd name="connsiteX9" fmla="*/ 1225029 w 2290235"/>
                <a:gd name="connsiteY9" fmla="*/ 130321 h 758916"/>
                <a:gd name="connsiteX10" fmla="*/ 1251217 w 2290235"/>
                <a:gd name="connsiteY10" fmla="*/ 135149 h 758916"/>
                <a:gd name="connsiteX11" fmla="*/ 1395251 w 2290235"/>
                <a:gd name="connsiteY11" fmla="*/ 80972 h 758916"/>
                <a:gd name="connsiteX12" fmla="*/ 1655822 w 2290235"/>
                <a:gd name="connsiteY12" fmla="*/ 139896 h 758916"/>
                <a:gd name="connsiteX13" fmla="*/ 1745844 w 2290235"/>
                <a:gd name="connsiteY13" fmla="*/ 277710 h 758916"/>
                <a:gd name="connsiteX14" fmla="*/ 1760165 w 2290235"/>
                <a:gd name="connsiteY14" fmla="*/ 290477 h 758916"/>
                <a:gd name="connsiteX15" fmla="*/ 1861890 w 2290235"/>
                <a:gd name="connsiteY15" fmla="*/ 326486 h 758916"/>
                <a:gd name="connsiteX16" fmla="*/ 1952484 w 2290235"/>
                <a:gd name="connsiteY16" fmla="*/ 353165 h 758916"/>
                <a:gd name="connsiteX17" fmla="*/ 2042342 w 2290235"/>
                <a:gd name="connsiteY17" fmla="*/ 386064 h 758916"/>
                <a:gd name="connsiteX18" fmla="*/ 2144148 w 2290235"/>
                <a:gd name="connsiteY18" fmla="*/ 439094 h 758916"/>
                <a:gd name="connsiteX19" fmla="*/ 2288264 w 2290235"/>
                <a:gd name="connsiteY19" fmla="*/ 676342 h 758916"/>
                <a:gd name="connsiteX20" fmla="*/ 2284418 w 2290235"/>
                <a:gd name="connsiteY20" fmla="*/ 758916 h 758916"/>
                <a:gd name="connsiteX21" fmla="*/ 2277625 w 2290235"/>
                <a:gd name="connsiteY21" fmla="*/ 719634 h 758916"/>
                <a:gd name="connsiteX22" fmla="*/ 2195051 w 2290235"/>
                <a:gd name="connsiteY22" fmla="*/ 557268 h 758916"/>
                <a:gd name="connsiteX23" fmla="*/ 2051753 w 2290235"/>
                <a:gd name="connsiteY23" fmla="*/ 456935 h 758916"/>
                <a:gd name="connsiteX24" fmla="*/ 2000032 w 2290235"/>
                <a:gd name="connsiteY24" fmla="*/ 429929 h 758916"/>
                <a:gd name="connsiteX25" fmla="*/ 1898471 w 2290235"/>
                <a:gd name="connsiteY25" fmla="*/ 408323 h 758916"/>
                <a:gd name="connsiteX26" fmla="*/ 1871874 w 2290235"/>
                <a:gd name="connsiteY26" fmla="*/ 397521 h 758916"/>
                <a:gd name="connsiteX27" fmla="*/ 1759920 w 2290235"/>
                <a:gd name="connsiteY27" fmla="*/ 352837 h 758916"/>
                <a:gd name="connsiteX28" fmla="*/ 1735942 w 2290235"/>
                <a:gd name="connsiteY28" fmla="*/ 333278 h 758916"/>
                <a:gd name="connsiteX29" fmla="*/ 1515389 w 2290235"/>
                <a:gd name="connsiteY29" fmla="*/ 137195 h 758916"/>
                <a:gd name="connsiteX30" fmla="*/ 1308421 w 2290235"/>
                <a:gd name="connsiteY30" fmla="*/ 174677 h 758916"/>
                <a:gd name="connsiteX31" fmla="*/ 1228875 w 2290235"/>
                <a:gd name="connsiteY31" fmla="*/ 199146 h 758916"/>
                <a:gd name="connsiteX32" fmla="*/ 1215290 w 2290235"/>
                <a:gd name="connsiteY32" fmla="*/ 191371 h 758916"/>
                <a:gd name="connsiteX33" fmla="*/ 977797 w 2290235"/>
                <a:gd name="connsiteY33" fmla="*/ 109779 h 758916"/>
                <a:gd name="connsiteX34" fmla="*/ 949399 w 2290235"/>
                <a:gd name="connsiteY34" fmla="*/ 116326 h 758916"/>
                <a:gd name="connsiteX35" fmla="*/ 853977 w 2290235"/>
                <a:gd name="connsiteY35" fmla="*/ 119682 h 758916"/>
                <a:gd name="connsiteX36" fmla="*/ 708960 w 2290235"/>
                <a:gd name="connsiteY36" fmla="*/ 142433 h 758916"/>
                <a:gd name="connsiteX37" fmla="*/ 677043 w 2290235"/>
                <a:gd name="connsiteY37" fmla="*/ 137768 h 758916"/>
                <a:gd name="connsiteX38" fmla="*/ 532436 w 2290235"/>
                <a:gd name="connsiteY38" fmla="*/ 66405 h 758916"/>
                <a:gd name="connsiteX39" fmla="*/ 311720 w 2290235"/>
                <a:gd name="connsiteY39" fmla="*/ 115590 h 758916"/>
                <a:gd name="connsiteX40" fmla="*/ 265563 w 2290235"/>
                <a:gd name="connsiteY40" fmla="*/ 136704 h 758916"/>
                <a:gd name="connsiteX41" fmla="*/ 155983 w 2290235"/>
                <a:gd name="connsiteY41" fmla="*/ 161501 h 758916"/>
                <a:gd name="connsiteX42" fmla="*/ 86584 w 2290235"/>
                <a:gd name="connsiteY42" fmla="*/ 175495 h 758916"/>
                <a:gd name="connsiteX43" fmla="*/ 63424 w 2290235"/>
                <a:gd name="connsiteY43" fmla="*/ 188343 h 758916"/>
                <a:gd name="connsiteX44" fmla="*/ 0 w 2290235"/>
                <a:gd name="connsiteY44" fmla="*/ 172467 h 75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90235" h="758916">
                  <a:moveTo>
                    <a:pt x="0" y="172467"/>
                  </a:moveTo>
                  <a:cubicBezTo>
                    <a:pt x="33308" y="134003"/>
                    <a:pt x="78564" y="114690"/>
                    <a:pt x="125948" y="107488"/>
                  </a:cubicBezTo>
                  <a:cubicBezTo>
                    <a:pt x="170304" y="100777"/>
                    <a:pt x="211551" y="79172"/>
                    <a:pt x="255825" y="79418"/>
                  </a:cubicBezTo>
                  <a:cubicBezTo>
                    <a:pt x="292815" y="79581"/>
                    <a:pt x="315321" y="56421"/>
                    <a:pt x="342818" y="40790"/>
                  </a:cubicBezTo>
                  <a:cubicBezTo>
                    <a:pt x="431121" y="-9458"/>
                    <a:pt x="521061" y="-13223"/>
                    <a:pt x="613292" y="29169"/>
                  </a:cubicBezTo>
                  <a:cubicBezTo>
                    <a:pt x="638907" y="40954"/>
                    <a:pt x="661985" y="56421"/>
                    <a:pt x="682936" y="75162"/>
                  </a:cubicBezTo>
                  <a:cubicBezTo>
                    <a:pt x="693084" y="84164"/>
                    <a:pt x="702331" y="88747"/>
                    <a:pt x="718044" y="81791"/>
                  </a:cubicBezTo>
                  <a:cubicBezTo>
                    <a:pt x="777213" y="55357"/>
                    <a:pt x="839246" y="51838"/>
                    <a:pt x="902261" y="66323"/>
                  </a:cubicBezTo>
                  <a:cubicBezTo>
                    <a:pt x="911017" y="68369"/>
                    <a:pt x="918710" y="66078"/>
                    <a:pt x="926812" y="63541"/>
                  </a:cubicBezTo>
                  <a:cubicBezTo>
                    <a:pt x="1039175" y="27860"/>
                    <a:pt x="1138526" y="51183"/>
                    <a:pt x="1225029" y="130321"/>
                  </a:cubicBezTo>
                  <a:cubicBezTo>
                    <a:pt x="1233867" y="138422"/>
                    <a:pt x="1240905" y="136949"/>
                    <a:pt x="1251217" y="135149"/>
                  </a:cubicBezTo>
                  <a:cubicBezTo>
                    <a:pt x="1302938" y="126392"/>
                    <a:pt x="1345248" y="93248"/>
                    <a:pt x="1395251" y="80972"/>
                  </a:cubicBezTo>
                  <a:cubicBezTo>
                    <a:pt x="1491656" y="57485"/>
                    <a:pt x="1578895" y="75653"/>
                    <a:pt x="1655822" y="139896"/>
                  </a:cubicBezTo>
                  <a:cubicBezTo>
                    <a:pt x="1700015" y="176804"/>
                    <a:pt x="1730049" y="222470"/>
                    <a:pt x="1745844" y="277710"/>
                  </a:cubicBezTo>
                  <a:cubicBezTo>
                    <a:pt x="1747890" y="284749"/>
                    <a:pt x="1751327" y="289577"/>
                    <a:pt x="1760165" y="290477"/>
                  </a:cubicBezTo>
                  <a:cubicBezTo>
                    <a:pt x="1796910" y="294242"/>
                    <a:pt x="1831855" y="306108"/>
                    <a:pt x="1861890" y="326486"/>
                  </a:cubicBezTo>
                  <a:cubicBezTo>
                    <a:pt x="1890124" y="345717"/>
                    <a:pt x="1921468" y="347354"/>
                    <a:pt x="1952484" y="353165"/>
                  </a:cubicBezTo>
                  <a:cubicBezTo>
                    <a:pt x="1984319" y="359139"/>
                    <a:pt x="2013862" y="370841"/>
                    <a:pt x="2042342" y="386064"/>
                  </a:cubicBezTo>
                  <a:cubicBezTo>
                    <a:pt x="2076141" y="404068"/>
                    <a:pt x="2114604" y="413479"/>
                    <a:pt x="2144148" y="439094"/>
                  </a:cubicBezTo>
                  <a:cubicBezTo>
                    <a:pt x="2217311" y="502682"/>
                    <a:pt x="2275825" y="575027"/>
                    <a:pt x="2288264" y="676342"/>
                  </a:cubicBezTo>
                  <a:cubicBezTo>
                    <a:pt x="2291538" y="703185"/>
                    <a:pt x="2291047" y="728472"/>
                    <a:pt x="2284418" y="758916"/>
                  </a:cubicBezTo>
                  <a:cubicBezTo>
                    <a:pt x="2275661" y="743940"/>
                    <a:pt x="2279590" y="731091"/>
                    <a:pt x="2277625" y="719634"/>
                  </a:cubicBezTo>
                  <a:cubicBezTo>
                    <a:pt x="2267068" y="656701"/>
                    <a:pt x="2232696" y="606289"/>
                    <a:pt x="2195051" y="557268"/>
                  </a:cubicBezTo>
                  <a:cubicBezTo>
                    <a:pt x="2157733" y="508738"/>
                    <a:pt x="2110104" y="475921"/>
                    <a:pt x="2051753" y="456935"/>
                  </a:cubicBezTo>
                  <a:cubicBezTo>
                    <a:pt x="2033749" y="451042"/>
                    <a:pt x="2018527" y="436967"/>
                    <a:pt x="2000032" y="429929"/>
                  </a:cubicBezTo>
                  <a:cubicBezTo>
                    <a:pt x="1967133" y="417407"/>
                    <a:pt x="1933661" y="408569"/>
                    <a:pt x="1898471" y="408323"/>
                  </a:cubicBezTo>
                  <a:cubicBezTo>
                    <a:pt x="1887505" y="408241"/>
                    <a:pt x="1880140" y="402431"/>
                    <a:pt x="1871874" y="397521"/>
                  </a:cubicBezTo>
                  <a:cubicBezTo>
                    <a:pt x="1836929" y="376652"/>
                    <a:pt x="1801248" y="357911"/>
                    <a:pt x="1759920" y="352837"/>
                  </a:cubicBezTo>
                  <a:cubicBezTo>
                    <a:pt x="1748463" y="351446"/>
                    <a:pt x="1740525" y="346290"/>
                    <a:pt x="1735942" y="333278"/>
                  </a:cubicBezTo>
                  <a:cubicBezTo>
                    <a:pt x="1698623" y="227544"/>
                    <a:pt x="1626443" y="160764"/>
                    <a:pt x="1515389" y="137195"/>
                  </a:cubicBezTo>
                  <a:cubicBezTo>
                    <a:pt x="1440998" y="121400"/>
                    <a:pt x="1373237" y="138668"/>
                    <a:pt x="1308421" y="174677"/>
                  </a:cubicBezTo>
                  <a:cubicBezTo>
                    <a:pt x="1283788" y="188343"/>
                    <a:pt x="1254736" y="188753"/>
                    <a:pt x="1228875" y="199146"/>
                  </a:cubicBezTo>
                  <a:cubicBezTo>
                    <a:pt x="1222164" y="201847"/>
                    <a:pt x="1218973" y="195136"/>
                    <a:pt x="1215290" y="191371"/>
                  </a:cubicBezTo>
                  <a:cubicBezTo>
                    <a:pt x="1149410" y="125410"/>
                    <a:pt x="1068719" y="102578"/>
                    <a:pt x="977797" y="109779"/>
                  </a:cubicBezTo>
                  <a:cubicBezTo>
                    <a:pt x="968222" y="110516"/>
                    <a:pt x="958320" y="112726"/>
                    <a:pt x="949399" y="116326"/>
                  </a:cubicBezTo>
                  <a:cubicBezTo>
                    <a:pt x="917810" y="129175"/>
                    <a:pt x="886793" y="125165"/>
                    <a:pt x="853977" y="119682"/>
                  </a:cubicBezTo>
                  <a:cubicBezTo>
                    <a:pt x="804137" y="111253"/>
                    <a:pt x="755280" y="122791"/>
                    <a:pt x="708960" y="142433"/>
                  </a:cubicBezTo>
                  <a:cubicBezTo>
                    <a:pt x="696193" y="147834"/>
                    <a:pt x="687846" y="146770"/>
                    <a:pt x="677043" y="137768"/>
                  </a:cubicBezTo>
                  <a:cubicBezTo>
                    <a:pt x="634733" y="102332"/>
                    <a:pt x="588086" y="74835"/>
                    <a:pt x="532436" y="66405"/>
                  </a:cubicBezTo>
                  <a:cubicBezTo>
                    <a:pt x="452644" y="54375"/>
                    <a:pt x="377926" y="66896"/>
                    <a:pt x="311720" y="115590"/>
                  </a:cubicBezTo>
                  <a:cubicBezTo>
                    <a:pt x="297562" y="125983"/>
                    <a:pt x="284222" y="136213"/>
                    <a:pt x="265563" y="136704"/>
                  </a:cubicBezTo>
                  <a:cubicBezTo>
                    <a:pt x="227427" y="137522"/>
                    <a:pt x="192728" y="154299"/>
                    <a:pt x="155983" y="161501"/>
                  </a:cubicBezTo>
                  <a:cubicBezTo>
                    <a:pt x="132823" y="166002"/>
                    <a:pt x="109171" y="167802"/>
                    <a:pt x="86584" y="175495"/>
                  </a:cubicBezTo>
                  <a:cubicBezTo>
                    <a:pt x="78073" y="178441"/>
                    <a:pt x="68744" y="179751"/>
                    <a:pt x="63424" y="188343"/>
                  </a:cubicBezTo>
                  <a:cubicBezTo>
                    <a:pt x="42310" y="183106"/>
                    <a:pt x="21114" y="177786"/>
                    <a:pt x="0" y="172467"/>
                  </a:cubicBezTo>
                  <a:close/>
                </a:path>
              </a:pathLst>
            </a:custGeom>
            <a:solidFill>
              <a:srgbClr val="A15B2C"/>
            </a:solidFill>
            <a:ln w="818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5871A5C-94CC-452D-8FA7-A2D4DDEC58AB}"/>
                </a:ext>
              </a:extLst>
            </p:cNvPr>
            <p:cNvSpPr/>
            <p:nvPr/>
          </p:nvSpPr>
          <p:spPr>
            <a:xfrm>
              <a:off x="724504" y="3483848"/>
              <a:ext cx="757266" cy="1636275"/>
            </a:xfrm>
            <a:custGeom>
              <a:avLst/>
              <a:gdLst>
                <a:gd name="connsiteX0" fmla="*/ 25618 w 1546122"/>
                <a:gd name="connsiteY0" fmla="*/ 3340808 h 3340808"/>
                <a:gd name="connsiteX1" fmla="*/ 2 w 1546122"/>
                <a:gd name="connsiteY1" fmla="*/ 3336634 h 3340808"/>
                <a:gd name="connsiteX2" fmla="*/ 23653 w 1546122"/>
                <a:gd name="connsiteY2" fmla="*/ 2402866 h 3340808"/>
                <a:gd name="connsiteX3" fmla="*/ 69892 w 1546122"/>
                <a:gd name="connsiteY3" fmla="*/ 2125600 h 3340808"/>
                <a:gd name="connsiteX4" fmla="*/ 199277 w 1546122"/>
                <a:gd name="connsiteY4" fmla="*/ 1899400 h 3340808"/>
                <a:gd name="connsiteX5" fmla="*/ 306730 w 1546122"/>
                <a:gd name="connsiteY5" fmla="*/ 1779345 h 3340808"/>
                <a:gd name="connsiteX6" fmla="*/ 532193 w 1546122"/>
                <a:gd name="connsiteY6" fmla="*/ 1606422 h 3340808"/>
                <a:gd name="connsiteX7" fmla="*/ 811833 w 1546122"/>
                <a:gd name="connsiteY7" fmla="*/ 1411484 h 3340808"/>
                <a:gd name="connsiteX8" fmla="*/ 972643 w 1546122"/>
                <a:gd name="connsiteY8" fmla="*/ 1277925 h 3340808"/>
                <a:gd name="connsiteX9" fmla="*/ 1080015 w 1546122"/>
                <a:gd name="connsiteY9" fmla="*/ 1178083 h 3340808"/>
                <a:gd name="connsiteX10" fmla="*/ 1297621 w 1546122"/>
                <a:gd name="connsiteY10" fmla="*/ 877739 h 3340808"/>
                <a:gd name="connsiteX11" fmla="*/ 1373485 w 1546122"/>
                <a:gd name="connsiteY11" fmla="*/ 628379 h 3340808"/>
                <a:gd name="connsiteX12" fmla="*/ 1409902 w 1546122"/>
                <a:gd name="connsiteY12" fmla="*/ 409300 h 3340808"/>
                <a:gd name="connsiteX13" fmla="*/ 1413994 w 1546122"/>
                <a:gd name="connsiteY13" fmla="*/ 344648 h 3340808"/>
                <a:gd name="connsiteX14" fmla="*/ 1418250 w 1546122"/>
                <a:gd name="connsiteY14" fmla="*/ 71965 h 3340808"/>
                <a:gd name="connsiteX15" fmla="*/ 1413913 w 1546122"/>
                <a:gd name="connsiteY15" fmla="*/ 7395 h 3340808"/>
                <a:gd name="connsiteX16" fmla="*/ 1428071 w 1546122"/>
                <a:gd name="connsiteY16" fmla="*/ 10095 h 3340808"/>
                <a:gd name="connsiteX17" fmla="*/ 1445256 w 1546122"/>
                <a:gd name="connsiteY17" fmla="*/ 61735 h 3340808"/>
                <a:gd name="connsiteX18" fmla="*/ 1543952 w 1546122"/>
                <a:gd name="connsiteY18" fmla="*/ 882403 h 3340808"/>
                <a:gd name="connsiteX19" fmla="*/ 1318081 w 1546122"/>
                <a:gd name="connsiteY19" fmla="*/ 1520738 h 3340808"/>
                <a:gd name="connsiteX20" fmla="*/ 937126 w 1546122"/>
                <a:gd name="connsiteY20" fmla="*/ 1812161 h 3340808"/>
                <a:gd name="connsiteX21" fmla="*/ 519754 w 1546122"/>
                <a:gd name="connsiteY21" fmla="*/ 1976819 h 3340808"/>
                <a:gd name="connsiteX22" fmla="*/ 234222 w 1546122"/>
                <a:gd name="connsiteY22" fmla="*/ 2115861 h 3340808"/>
                <a:gd name="connsiteX23" fmla="*/ 114330 w 1546122"/>
                <a:gd name="connsiteY23" fmla="*/ 2225769 h 3340808"/>
                <a:gd name="connsiteX24" fmla="*/ 52379 w 1546122"/>
                <a:gd name="connsiteY24" fmla="*/ 2395910 h 3340808"/>
                <a:gd name="connsiteX25" fmla="*/ 25618 w 1546122"/>
                <a:gd name="connsiteY25" fmla="*/ 3340808 h 334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46122" h="3340808">
                  <a:moveTo>
                    <a:pt x="25618" y="3340808"/>
                  </a:moveTo>
                  <a:cubicBezTo>
                    <a:pt x="14979" y="3339417"/>
                    <a:pt x="10478" y="3339172"/>
                    <a:pt x="2" y="3336634"/>
                  </a:cubicBezTo>
                  <a:cubicBezTo>
                    <a:pt x="-243" y="3263881"/>
                    <a:pt x="17761" y="2469482"/>
                    <a:pt x="23653" y="2402866"/>
                  </a:cubicBezTo>
                  <a:cubicBezTo>
                    <a:pt x="31919" y="2309326"/>
                    <a:pt x="39694" y="2215458"/>
                    <a:pt x="69892" y="2125600"/>
                  </a:cubicBezTo>
                  <a:cubicBezTo>
                    <a:pt x="98044" y="2041880"/>
                    <a:pt x="145101" y="1968472"/>
                    <a:pt x="199277" y="1899400"/>
                  </a:cubicBezTo>
                  <a:cubicBezTo>
                    <a:pt x="232503" y="1857091"/>
                    <a:pt x="267693" y="1816499"/>
                    <a:pt x="306730" y="1779345"/>
                  </a:cubicBezTo>
                  <a:cubicBezTo>
                    <a:pt x="375719" y="1713711"/>
                    <a:pt x="453302" y="1659207"/>
                    <a:pt x="532193" y="1606422"/>
                  </a:cubicBezTo>
                  <a:cubicBezTo>
                    <a:pt x="626716" y="1543325"/>
                    <a:pt x="721565" y="1480555"/>
                    <a:pt x="811833" y="1411484"/>
                  </a:cubicBezTo>
                  <a:cubicBezTo>
                    <a:pt x="867155" y="1369174"/>
                    <a:pt x="921577" y="1325636"/>
                    <a:pt x="972643" y="1277925"/>
                  </a:cubicBezTo>
                  <a:cubicBezTo>
                    <a:pt x="1008325" y="1244535"/>
                    <a:pt x="1046297" y="1213519"/>
                    <a:pt x="1080015" y="1178083"/>
                  </a:cubicBezTo>
                  <a:cubicBezTo>
                    <a:pt x="1166026" y="1087816"/>
                    <a:pt x="1245491" y="992475"/>
                    <a:pt x="1297621" y="877739"/>
                  </a:cubicBezTo>
                  <a:cubicBezTo>
                    <a:pt x="1333793" y="798110"/>
                    <a:pt x="1358099" y="714800"/>
                    <a:pt x="1373485" y="628379"/>
                  </a:cubicBezTo>
                  <a:cubicBezTo>
                    <a:pt x="1386497" y="555707"/>
                    <a:pt x="1401309" y="482381"/>
                    <a:pt x="1409902" y="409300"/>
                  </a:cubicBezTo>
                  <a:cubicBezTo>
                    <a:pt x="1412439" y="387940"/>
                    <a:pt x="1412358" y="366253"/>
                    <a:pt x="1413994" y="344648"/>
                  </a:cubicBezTo>
                  <a:cubicBezTo>
                    <a:pt x="1420705" y="253890"/>
                    <a:pt x="1419559" y="162886"/>
                    <a:pt x="1418250" y="71965"/>
                  </a:cubicBezTo>
                  <a:cubicBezTo>
                    <a:pt x="1417923" y="50605"/>
                    <a:pt x="1414649" y="28918"/>
                    <a:pt x="1413913" y="7395"/>
                  </a:cubicBezTo>
                  <a:cubicBezTo>
                    <a:pt x="1421687" y="-7991"/>
                    <a:pt x="1425206" y="4530"/>
                    <a:pt x="1428071" y="10095"/>
                  </a:cubicBezTo>
                  <a:cubicBezTo>
                    <a:pt x="1436500" y="26299"/>
                    <a:pt x="1440919" y="44058"/>
                    <a:pt x="1445256" y="61735"/>
                  </a:cubicBezTo>
                  <a:cubicBezTo>
                    <a:pt x="1511135" y="331308"/>
                    <a:pt x="1556801" y="603746"/>
                    <a:pt x="1543952" y="882403"/>
                  </a:cubicBezTo>
                  <a:cubicBezTo>
                    <a:pt x="1533150" y="1117032"/>
                    <a:pt x="1466780" y="1334066"/>
                    <a:pt x="1318081" y="1520738"/>
                  </a:cubicBezTo>
                  <a:cubicBezTo>
                    <a:pt x="1217175" y="1647504"/>
                    <a:pt x="1080015" y="1738835"/>
                    <a:pt x="937126" y="1812161"/>
                  </a:cubicBezTo>
                  <a:cubicBezTo>
                    <a:pt x="803403" y="1880742"/>
                    <a:pt x="661251" y="1927880"/>
                    <a:pt x="519754" y="1976819"/>
                  </a:cubicBezTo>
                  <a:cubicBezTo>
                    <a:pt x="420485" y="2011109"/>
                    <a:pt x="321134" y="2054565"/>
                    <a:pt x="234222" y="2115861"/>
                  </a:cubicBezTo>
                  <a:cubicBezTo>
                    <a:pt x="187001" y="2149169"/>
                    <a:pt x="150502" y="2180595"/>
                    <a:pt x="114330" y="2225769"/>
                  </a:cubicBezTo>
                  <a:cubicBezTo>
                    <a:pt x="75948" y="2273808"/>
                    <a:pt x="61135" y="2336578"/>
                    <a:pt x="52379" y="2395910"/>
                  </a:cubicBezTo>
                  <a:cubicBezTo>
                    <a:pt x="30364" y="2546491"/>
                    <a:pt x="31510" y="3243749"/>
                    <a:pt x="25618" y="3340808"/>
                  </a:cubicBezTo>
                  <a:close/>
                </a:path>
              </a:pathLst>
            </a:custGeom>
            <a:solidFill>
              <a:srgbClr val="88AB3F"/>
            </a:solidFill>
            <a:ln w="818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7DC84D1-91FB-40D7-B7AC-9646D8E239E4}"/>
                </a:ext>
              </a:extLst>
            </p:cNvPr>
            <p:cNvSpPr/>
            <p:nvPr/>
          </p:nvSpPr>
          <p:spPr>
            <a:xfrm>
              <a:off x="181567" y="3984065"/>
              <a:ext cx="516492" cy="845697"/>
            </a:xfrm>
            <a:custGeom>
              <a:avLst/>
              <a:gdLst>
                <a:gd name="connsiteX0" fmla="*/ 93819 w 1054529"/>
                <a:gd name="connsiteY0" fmla="*/ 8328 h 1726673"/>
                <a:gd name="connsiteX1" fmla="*/ 89891 w 1054529"/>
                <a:gd name="connsiteY1" fmla="*/ 177895 h 1726673"/>
                <a:gd name="connsiteX2" fmla="*/ 143413 w 1054529"/>
                <a:gd name="connsiteY2" fmla="*/ 548457 h 1726673"/>
                <a:gd name="connsiteX3" fmla="*/ 270589 w 1054529"/>
                <a:gd name="connsiteY3" fmla="*/ 765081 h 1726673"/>
                <a:gd name="connsiteX4" fmla="*/ 585091 w 1054529"/>
                <a:gd name="connsiteY4" fmla="*/ 1039647 h 1726673"/>
                <a:gd name="connsiteX5" fmla="*/ 804662 w 1054529"/>
                <a:gd name="connsiteY5" fmla="*/ 1192847 h 1726673"/>
                <a:gd name="connsiteX6" fmla="*/ 986014 w 1054529"/>
                <a:gd name="connsiteY6" fmla="*/ 1398996 h 1726673"/>
                <a:gd name="connsiteX7" fmla="*/ 1048456 w 1054529"/>
                <a:gd name="connsiteY7" fmla="*/ 1594424 h 1726673"/>
                <a:gd name="connsiteX8" fmla="*/ 1051157 w 1054529"/>
                <a:gd name="connsiteY8" fmla="*/ 1726674 h 1726673"/>
                <a:gd name="connsiteX9" fmla="*/ 1020795 w 1054529"/>
                <a:gd name="connsiteY9" fmla="*/ 1591887 h 1726673"/>
                <a:gd name="connsiteX10" fmla="*/ 903604 w 1054529"/>
                <a:gd name="connsiteY10" fmla="*/ 1465448 h 1726673"/>
                <a:gd name="connsiteX11" fmla="*/ 703429 w 1054529"/>
                <a:gd name="connsiteY11" fmla="*/ 1375099 h 1726673"/>
                <a:gd name="connsiteX12" fmla="*/ 391136 w 1054529"/>
                <a:gd name="connsiteY12" fmla="*/ 1247760 h 1726673"/>
                <a:gd name="connsiteX13" fmla="*/ 4698 w 1054529"/>
                <a:gd name="connsiteY13" fmla="*/ 651736 h 1726673"/>
                <a:gd name="connsiteX14" fmla="*/ 44881 w 1054529"/>
                <a:gd name="connsiteY14" fmla="*/ 155308 h 1726673"/>
                <a:gd name="connsiteX15" fmla="*/ 76715 w 1054529"/>
                <a:gd name="connsiteY15" fmla="*/ 20603 h 1726673"/>
                <a:gd name="connsiteX16" fmla="*/ 84163 w 1054529"/>
                <a:gd name="connsiteY16" fmla="*/ 3499 h 1726673"/>
                <a:gd name="connsiteX17" fmla="*/ 93819 w 1054529"/>
                <a:gd name="connsiteY17" fmla="*/ 8328 h 172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4529" h="1726673">
                  <a:moveTo>
                    <a:pt x="93819" y="8328"/>
                  </a:moveTo>
                  <a:cubicBezTo>
                    <a:pt x="85308" y="64714"/>
                    <a:pt x="87109" y="121591"/>
                    <a:pt x="89891" y="177895"/>
                  </a:cubicBezTo>
                  <a:cubicBezTo>
                    <a:pt x="96193" y="302943"/>
                    <a:pt x="102331" y="428319"/>
                    <a:pt x="143413" y="548457"/>
                  </a:cubicBezTo>
                  <a:cubicBezTo>
                    <a:pt x="171074" y="629394"/>
                    <a:pt x="214284" y="700838"/>
                    <a:pt x="270589" y="765081"/>
                  </a:cubicBezTo>
                  <a:cubicBezTo>
                    <a:pt x="363147" y="870815"/>
                    <a:pt x="470600" y="959118"/>
                    <a:pt x="585091" y="1039647"/>
                  </a:cubicBezTo>
                  <a:cubicBezTo>
                    <a:pt x="658090" y="1090959"/>
                    <a:pt x="734363" y="1137606"/>
                    <a:pt x="804662" y="1192847"/>
                  </a:cubicBezTo>
                  <a:cubicBezTo>
                    <a:pt x="877906" y="1250460"/>
                    <a:pt x="937484" y="1319531"/>
                    <a:pt x="986014" y="1398996"/>
                  </a:cubicBezTo>
                  <a:cubicBezTo>
                    <a:pt x="1022923" y="1459392"/>
                    <a:pt x="1039618" y="1525190"/>
                    <a:pt x="1048456" y="1594424"/>
                  </a:cubicBezTo>
                  <a:cubicBezTo>
                    <a:pt x="1053285" y="1632234"/>
                    <a:pt x="1057868" y="1676098"/>
                    <a:pt x="1051157" y="1726674"/>
                  </a:cubicBezTo>
                  <a:cubicBezTo>
                    <a:pt x="1045510" y="1683382"/>
                    <a:pt x="1039372" y="1632561"/>
                    <a:pt x="1020795" y="1591887"/>
                  </a:cubicBezTo>
                  <a:cubicBezTo>
                    <a:pt x="995753" y="1537056"/>
                    <a:pt x="952052" y="1498838"/>
                    <a:pt x="903604" y="1465448"/>
                  </a:cubicBezTo>
                  <a:cubicBezTo>
                    <a:pt x="842389" y="1423302"/>
                    <a:pt x="772991" y="1399078"/>
                    <a:pt x="703429" y="1375099"/>
                  </a:cubicBezTo>
                  <a:cubicBezTo>
                    <a:pt x="596958" y="1338354"/>
                    <a:pt x="490651" y="1301691"/>
                    <a:pt x="391136" y="1247760"/>
                  </a:cubicBezTo>
                  <a:cubicBezTo>
                    <a:pt x="153807" y="1119193"/>
                    <a:pt x="28840" y="917954"/>
                    <a:pt x="4698" y="651736"/>
                  </a:cubicBezTo>
                  <a:cubicBezTo>
                    <a:pt x="-10524" y="484132"/>
                    <a:pt x="13455" y="319311"/>
                    <a:pt x="44881" y="155308"/>
                  </a:cubicBezTo>
                  <a:cubicBezTo>
                    <a:pt x="53555" y="109970"/>
                    <a:pt x="63458" y="64877"/>
                    <a:pt x="76715" y="20603"/>
                  </a:cubicBezTo>
                  <a:cubicBezTo>
                    <a:pt x="78516" y="14629"/>
                    <a:pt x="80316" y="8000"/>
                    <a:pt x="84163" y="3499"/>
                  </a:cubicBezTo>
                  <a:cubicBezTo>
                    <a:pt x="90546" y="-3621"/>
                    <a:pt x="93328" y="1208"/>
                    <a:pt x="93819" y="8328"/>
                  </a:cubicBezTo>
                  <a:close/>
                </a:path>
              </a:pathLst>
            </a:custGeom>
            <a:solidFill>
              <a:srgbClr val="88AB3F"/>
            </a:solidFill>
            <a:ln w="818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D813400-DB7C-4A2D-9F96-28ADBDC3C905}"/>
                </a:ext>
              </a:extLst>
            </p:cNvPr>
            <p:cNvSpPr/>
            <p:nvPr/>
          </p:nvSpPr>
          <p:spPr>
            <a:xfrm>
              <a:off x="271672" y="3552490"/>
              <a:ext cx="445358" cy="924023"/>
            </a:xfrm>
            <a:custGeom>
              <a:avLst/>
              <a:gdLst>
                <a:gd name="connsiteX0" fmla="*/ 78190 w 909294"/>
                <a:gd name="connsiteY0" fmla="*/ 6289 h 1886592"/>
                <a:gd name="connsiteX1" fmla="*/ 73525 w 909294"/>
                <a:gd name="connsiteY1" fmla="*/ 112842 h 1886592"/>
                <a:gd name="connsiteX2" fmla="*/ 115999 w 909294"/>
                <a:gd name="connsiteY2" fmla="*/ 451486 h 1886592"/>
                <a:gd name="connsiteX3" fmla="*/ 223697 w 909294"/>
                <a:gd name="connsiteY3" fmla="*/ 643560 h 1886592"/>
                <a:gd name="connsiteX4" fmla="*/ 619710 w 909294"/>
                <a:gd name="connsiteY4" fmla="*/ 966164 h 1886592"/>
                <a:gd name="connsiteX5" fmla="*/ 852866 w 909294"/>
                <a:gd name="connsiteY5" fmla="*/ 1217978 h 1886592"/>
                <a:gd name="connsiteX6" fmla="*/ 889038 w 909294"/>
                <a:gd name="connsiteY6" fmla="*/ 1358739 h 1886592"/>
                <a:gd name="connsiteX7" fmla="*/ 907533 w 909294"/>
                <a:gd name="connsiteY7" fmla="*/ 1788469 h 1886592"/>
                <a:gd name="connsiteX8" fmla="*/ 898204 w 909294"/>
                <a:gd name="connsiteY8" fmla="*/ 1886592 h 1886592"/>
                <a:gd name="connsiteX9" fmla="*/ 875126 w 909294"/>
                <a:gd name="connsiteY9" fmla="*/ 1382063 h 1886592"/>
                <a:gd name="connsiteX10" fmla="*/ 795743 w 909294"/>
                <a:gd name="connsiteY10" fmla="*/ 1265444 h 1886592"/>
                <a:gd name="connsiteX11" fmla="*/ 601788 w 909294"/>
                <a:gd name="connsiteY11" fmla="*/ 1168221 h 1886592"/>
                <a:gd name="connsiteX12" fmla="*/ 324603 w 909294"/>
                <a:gd name="connsiteY12" fmla="*/ 1054630 h 1886592"/>
                <a:gd name="connsiteX13" fmla="*/ 1754 w 909294"/>
                <a:gd name="connsiteY13" fmla="*/ 524649 h 1886592"/>
                <a:gd name="connsiteX14" fmla="*/ 61495 w 909294"/>
                <a:gd name="connsiteY14" fmla="*/ 28304 h 1886592"/>
                <a:gd name="connsiteX15" fmla="*/ 71234 w 909294"/>
                <a:gd name="connsiteY15" fmla="*/ 3016 h 1886592"/>
                <a:gd name="connsiteX16" fmla="*/ 78190 w 909294"/>
                <a:gd name="connsiteY16" fmla="*/ 6289 h 18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9294" h="1886592">
                  <a:moveTo>
                    <a:pt x="78190" y="6289"/>
                  </a:moveTo>
                  <a:cubicBezTo>
                    <a:pt x="74753" y="41725"/>
                    <a:pt x="71479" y="77243"/>
                    <a:pt x="73525" y="112842"/>
                  </a:cubicBezTo>
                  <a:cubicBezTo>
                    <a:pt x="80072" y="226678"/>
                    <a:pt x="82527" y="341169"/>
                    <a:pt x="115999" y="451486"/>
                  </a:cubicBezTo>
                  <a:cubicBezTo>
                    <a:pt x="137768" y="523258"/>
                    <a:pt x="174840" y="586682"/>
                    <a:pt x="223697" y="643560"/>
                  </a:cubicBezTo>
                  <a:cubicBezTo>
                    <a:pt x="336388" y="774827"/>
                    <a:pt x="476740" y="872050"/>
                    <a:pt x="619710" y="966164"/>
                  </a:cubicBezTo>
                  <a:cubicBezTo>
                    <a:pt x="718079" y="1030897"/>
                    <a:pt x="799017" y="1112080"/>
                    <a:pt x="852866" y="1217978"/>
                  </a:cubicBezTo>
                  <a:cubicBezTo>
                    <a:pt x="875289" y="1262007"/>
                    <a:pt x="883800" y="1310128"/>
                    <a:pt x="889038" y="1358739"/>
                  </a:cubicBezTo>
                  <a:cubicBezTo>
                    <a:pt x="900413" y="1463410"/>
                    <a:pt x="914244" y="1738548"/>
                    <a:pt x="907533" y="1788469"/>
                  </a:cubicBezTo>
                  <a:cubicBezTo>
                    <a:pt x="905651" y="1802709"/>
                    <a:pt x="901968" y="1872598"/>
                    <a:pt x="898204" y="1886592"/>
                  </a:cubicBezTo>
                  <a:cubicBezTo>
                    <a:pt x="897631" y="1811465"/>
                    <a:pt x="880527" y="1411443"/>
                    <a:pt x="875126" y="1382063"/>
                  </a:cubicBezTo>
                  <a:cubicBezTo>
                    <a:pt x="865796" y="1332060"/>
                    <a:pt x="832734" y="1296952"/>
                    <a:pt x="795743" y="1265444"/>
                  </a:cubicBezTo>
                  <a:cubicBezTo>
                    <a:pt x="739111" y="1217324"/>
                    <a:pt x="670777" y="1191954"/>
                    <a:pt x="601788" y="1168221"/>
                  </a:cubicBezTo>
                  <a:cubicBezTo>
                    <a:pt x="507265" y="1135650"/>
                    <a:pt x="412661" y="1103406"/>
                    <a:pt x="324603" y="1054630"/>
                  </a:cubicBezTo>
                  <a:cubicBezTo>
                    <a:pt x="116244" y="939157"/>
                    <a:pt x="14602" y="758460"/>
                    <a:pt x="1754" y="524649"/>
                  </a:cubicBezTo>
                  <a:cubicBezTo>
                    <a:pt x="-7576" y="355900"/>
                    <a:pt x="21476" y="191324"/>
                    <a:pt x="61495" y="28304"/>
                  </a:cubicBezTo>
                  <a:cubicBezTo>
                    <a:pt x="63623" y="19547"/>
                    <a:pt x="66651" y="10708"/>
                    <a:pt x="71234" y="3016"/>
                  </a:cubicBezTo>
                  <a:cubicBezTo>
                    <a:pt x="74753" y="-3040"/>
                    <a:pt x="77535" y="1052"/>
                    <a:pt x="78190" y="6289"/>
                  </a:cubicBezTo>
                  <a:close/>
                </a:path>
              </a:pathLst>
            </a:custGeom>
            <a:solidFill>
              <a:srgbClr val="88AB3F"/>
            </a:solidFill>
            <a:ln w="818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F1CBA8-1B84-43B8-98B2-84AB961E427F}"/>
                </a:ext>
              </a:extLst>
            </p:cNvPr>
            <p:cNvSpPr/>
            <p:nvPr/>
          </p:nvSpPr>
          <p:spPr>
            <a:xfrm>
              <a:off x="734223" y="3166619"/>
              <a:ext cx="426124" cy="1135422"/>
            </a:xfrm>
            <a:custGeom>
              <a:avLst/>
              <a:gdLst>
                <a:gd name="connsiteX0" fmla="*/ 11257 w 870023"/>
                <a:gd name="connsiteY0" fmla="*/ 2318190 h 2318208"/>
                <a:gd name="connsiteX1" fmla="*/ 16249 w 870023"/>
                <a:gd name="connsiteY1" fmla="*/ 1303730 h 2318208"/>
                <a:gd name="connsiteX2" fmla="*/ 125502 w 870023"/>
                <a:gd name="connsiteY2" fmla="*/ 1044550 h 2318208"/>
                <a:gd name="connsiteX3" fmla="*/ 366514 w 870023"/>
                <a:gd name="connsiteY3" fmla="*/ 851904 h 2318208"/>
                <a:gd name="connsiteX4" fmla="*/ 557605 w 870023"/>
                <a:gd name="connsiteY4" fmla="*/ 702877 h 2318208"/>
                <a:gd name="connsiteX5" fmla="*/ 713833 w 870023"/>
                <a:gd name="connsiteY5" fmla="*/ 515960 h 2318208"/>
                <a:gd name="connsiteX6" fmla="*/ 768583 w 870023"/>
                <a:gd name="connsiteY6" fmla="*/ 356376 h 2318208"/>
                <a:gd name="connsiteX7" fmla="*/ 786587 w 870023"/>
                <a:gd name="connsiteY7" fmla="*/ 194747 h 2318208"/>
                <a:gd name="connsiteX8" fmla="*/ 797717 w 870023"/>
                <a:gd name="connsiteY8" fmla="*/ 18714 h 2318208"/>
                <a:gd name="connsiteX9" fmla="*/ 794198 w 870023"/>
                <a:gd name="connsiteY9" fmla="*/ 9303 h 2318208"/>
                <a:gd name="connsiteX10" fmla="*/ 797636 w 870023"/>
                <a:gd name="connsiteY10" fmla="*/ 301 h 2318208"/>
                <a:gd name="connsiteX11" fmla="*/ 806310 w 870023"/>
                <a:gd name="connsiteY11" fmla="*/ 9221 h 2318208"/>
                <a:gd name="connsiteX12" fmla="*/ 829389 w 870023"/>
                <a:gd name="connsiteY12" fmla="*/ 100634 h 2318208"/>
                <a:gd name="connsiteX13" fmla="*/ 869898 w 870023"/>
                <a:gd name="connsiteY13" fmla="*/ 458674 h 2318208"/>
                <a:gd name="connsiteX14" fmla="*/ 489844 w 870023"/>
                <a:gd name="connsiteY14" fmla="*/ 1030801 h 2318208"/>
                <a:gd name="connsiteX15" fmla="*/ 230746 w 870023"/>
                <a:gd name="connsiteY15" fmla="*/ 1127942 h 2318208"/>
                <a:gd name="connsiteX16" fmla="*/ 75500 w 870023"/>
                <a:gd name="connsiteY16" fmla="*/ 1231549 h 2318208"/>
                <a:gd name="connsiteX17" fmla="*/ 30489 w 870023"/>
                <a:gd name="connsiteY17" fmla="*/ 1344076 h 2318208"/>
                <a:gd name="connsiteX18" fmla="*/ 19195 w 870023"/>
                <a:gd name="connsiteY18" fmla="*/ 1701788 h 2318208"/>
                <a:gd name="connsiteX19" fmla="*/ 11257 w 870023"/>
                <a:gd name="connsiteY19" fmla="*/ 2318190 h 231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0023" h="2318208">
                  <a:moveTo>
                    <a:pt x="11257" y="2318190"/>
                  </a:moveTo>
                  <a:cubicBezTo>
                    <a:pt x="-14113" y="2142157"/>
                    <a:pt x="10520" y="1380985"/>
                    <a:pt x="16249" y="1303730"/>
                  </a:cubicBezTo>
                  <a:cubicBezTo>
                    <a:pt x="23614" y="1205197"/>
                    <a:pt x="61914" y="1120495"/>
                    <a:pt x="125502" y="1044550"/>
                  </a:cubicBezTo>
                  <a:cubicBezTo>
                    <a:pt x="193264" y="963694"/>
                    <a:pt x="281648" y="910418"/>
                    <a:pt x="366514" y="851904"/>
                  </a:cubicBezTo>
                  <a:cubicBezTo>
                    <a:pt x="433130" y="805911"/>
                    <a:pt x="497209" y="757054"/>
                    <a:pt x="557605" y="702877"/>
                  </a:cubicBezTo>
                  <a:cubicBezTo>
                    <a:pt x="618984" y="647882"/>
                    <a:pt x="673242" y="587732"/>
                    <a:pt x="713833" y="515960"/>
                  </a:cubicBezTo>
                  <a:cubicBezTo>
                    <a:pt x="741904" y="466366"/>
                    <a:pt x="757944" y="412108"/>
                    <a:pt x="768583" y="356376"/>
                  </a:cubicBezTo>
                  <a:cubicBezTo>
                    <a:pt x="778813" y="303018"/>
                    <a:pt x="782168" y="248923"/>
                    <a:pt x="786587" y="194747"/>
                  </a:cubicBezTo>
                  <a:cubicBezTo>
                    <a:pt x="791498" y="135906"/>
                    <a:pt x="795753" y="77310"/>
                    <a:pt x="797717" y="18714"/>
                  </a:cubicBezTo>
                  <a:cubicBezTo>
                    <a:pt x="797799" y="15604"/>
                    <a:pt x="795426" y="12413"/>
                    <a:pt x="794198" y="9303"/>
                  </a:cubicBezTo>
                  <a:cubicBezTo>
                    <a:pt x="793871" y="5702"/>
                    <a:pt x="793789" y="1283"/>
                    <a:pt x="797636" y="301"/>
                  </a:cubicBezTo>
                  <a:cubicBezTo>
                    <a:pt x="804592" y="-1500"/>
                    <a:pt x="804919" y="5211"/>
                    <a:pt x="806310" y="9221"/>
                  </a:cubicBezTo>
                  <a:cubicBezTo>
                    <a:pt x="816622" y="39010"/>
                    <a:pt x="823005" y="69863"/>
                    <a:pt x="829389" y="100634"/>
                  </a:cubicBezTo>
                  <a:cubicBezTo>
                    <a:pt x="853858" y="218725"/>
                    <a:pt x="871699" y="337636"/>
                    <a:pt x="869898" y="458674"/>
                  </a:cubicBezTo>
                  <a:cubicBezTo>
                    <a:pt x="865888" y="727265"/>
                    <a:pt x="736912" y="919829"/>
                    <a:pt x="489844" y="1030801"/>
                  </a:cubicBezTo>
                  <a:cubicBezTo>
                    <a:pt x="405469" y="1068692"/>
                    <a:pt x="316757" y="1094798"/>
                    <a:pt x="230746" y="1127942"/>
                  </a:cubicBezTo>
                  <a:cubicBezTo>
                    <a:pt x="182952" y="1146356"/>
                    <a:pt x="111835" y="1193904"/>
                    <a:pt x="75500" y="1231549"/>
                  </a:cubicBezTo>
                  <a:cubicBezTo>
                    <a:pt x="43255" y="1265102"/>
                    <a:pt x="35890" y="1299474"/>
                    <a:pt x="30489" y="1344076"/>
                  </a:cubicBezTo>
                  <a:cubicBezTo>
                    <a:pt x="26151" y="1380166"/>
                    <a:pt x="19686" y="1643274"/>
                    <a:pt x="19195" y="1701788"/>
                  </a:cubicBezTo>
                  <a:cubicBezTo>
                    <a:pt x="18622" y="1765458"/>
                    <a:pt x="11830" y="2321873"/>
                    <a:pt x="11257" y="2318190"/>
                  </a:cubicBezTo>
                  <a:close/>
                </a:path>
              </a:pathLst>
            </a:custGeom>
            <a:solidFill>
              <a:srgbClr val="88AB3F"/>
            </a:solidFill>
            <a:ln w="8182" cap="flat">
              <a:noFill/>
              <a:prstDash val="solid"/>
              <a:miter/>
            </a:ln>
          </p:spPr>
          <p:txBody>
            <a:bodyPr rtlCol="0" anchor="ctr"/>
            <a:lstStyle/>
            <a:p>
              <a:endParaRPr lang="en-US"/>
            </a:p>
          </p:txBody>
        </p:sp>
      </p:gr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3" name="Freeform 16">
            <a:extLst>
              <a:ext uri="{FF2B5EF4-FFF2-40B4-BE49-F238E27FC236}">
                <a16:creationId xmlns:a16="http://schemas.microsoft.com/office/drawing/2014/main" id="{F15572CE-7D36-430E-99B0-B29BB0FE7B01}"/>
              </a:ext>
            </a:extLst>
          </p:cNvPr>
          <p:cNvSpPr/>
          <p:nvPr/>
        </p:nvSpPr>
        <p:spPr>
          <a:xfrm>
            <a:off x="5396582" y="5179566"/>
            <a:ext cx="4922661" cy="1432117"/>
          </a:xfrm>
          <a:custGeom>
            <a:avLst/>
            <a:gdLst>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69121 w 5468347"/>
              <a:gd name="connsiteY5" fmla="*/ 1173092 h 1582918"/>
              <a:gd name="connsiteX6" fmla="*/ 3214235 w 5468347"/>
              <a:gd name="connsiteY6" fmla="*/ 1161143 h 1582918"/>
              <a:gd name="connsiteX7" fmla="*/ 2448153 w 5468347"/>
              <a:gd name="connsiteY7" fmla="*/ 854408 h 1582918"/>
              <a:gd name="connsiteX8" fmla="*/ 1572398 w 5468347"/>
              <a:gd name="connsiteY8" fmla="*/ 937852 h 1582918"/>
              <a:gd name="connsiteX9" fmla="*/ 1281447 w 5468347"/>
              <a:gd name="connsiteY9" fmla="*/ 827716 h 1582918"/>
              <a:gd name="connsiteX10" fmla="*/ 158263 w 5468347"/>
              <a:gd name="connsiteY10" fmla="*/ 615914 h 1582918"/>
              <a:gd name="connsiteX11" fmla="*/ 231087 w 5468347"/>
              <a:gd name="connsiteY11" fmla="*/ 457382 h 1582918"/>
              <a:gd name="connsiteX12" fmla="*/ 1414 w 5468347"/>
              <a:gd name="connsiteY12" fmla="*/ 410090 h 1582918"/>
              <a:gd name="connsiteX13" fmla="*/ 417937 w 5468347"/>
              <a:gd name="connsiteY13" fmla="*/ 270533 h 1582918"/>
              <a:gd name="connsiteX14" fmla="*/ 1051890 w 5468347"/>
              <a:gd name="connsiteY14" fmla="*/ 437363 h 1582918"/>
              <a:gd name="connsiteX15" fmla="*/ 1549535 w 5468347"/>
              <a:gd name="connsiteY15" fmla="*/ 367846 h 1582918"/>
              <a:gd name="connsiteX16" fmla="*/ 1138815 w 5468347"/>
              <a:gd name="connsiteY16" fmla="*/ 345621 h 1582918"/>
              <a:gd name="connsiteX17" fmla="*/ 991889 w 5468347"/>
              <a:gd name="connsiteY17" fmla="*/ 115890 h 1582918"/>
              <a:gd name="connsiteX18" fmla="*/ 1647486 w 5468347"/>
              <a:gd name="connsiteY18" fmla="*/ 92040 h 1582918"/>
              <a:gd name="connsiteX19" fmla="*/ 2035402 w 5468347"/>
              <a:gd name="connsiteY19"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4021210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68347" h="1590869">
                <a:moveTo>
                  <a:pt x="2035402" y="849"/>
                </a:moveTo>
                <a:cubicBezTo>
                  <a:pt x="2197434" y="-5873"/>
                  <a:pt x="2388365" y="26053"/>
                  <a:pt x="2596704" y="141538"/>
                </a:cubicBezTo>
                <a:cubicBezTo>
                  <a:pt x="2882877" y="296530"/>
                  <a:pt x="3113344" y="409742"/>
                  <a:pt x="3488648" y="570305"/>
                </a:cubicBezTo>
                <a:lnTo>
                  <a:pt x="5468347" y="1582918"/>
                </a:lnTo>
                <a:lnTo>
                  <a:pt x="3862184" y="1590869"/>
                </a:lnTo>
                <a:cubicBezTo>
                  <a:pt x="3609095" y="1421123"/>
                  <a:pt x="3449907" y="1283886"/>
                  <a:pt x="3214235" y="1161143"/>
                </a:cubicBezTo>
                <a:cubicBezTo>
                  <a:pt x="2978563" y="1038400"/>
                  <a:pt x="2766821" y="883267"/>
                  <a:pt x="2448153" y="854408"/>
                </a:cubicBezTo>
                <a:cubicBezTo>
                  <a:pt x="2143410" y="808837"/>
                  <a:pt x="1776133" y="951121"/>
                  <a:pt x="1572398" y="937852"/>
                </a:cubicBezTo>
                <a:cubicBezTo>
                  <a:pt x="1505125" y="926208"/>
                  <a:pt x="1357077" y="858858"/>
                  <a:pt x="1281447" y="827716"/>
                </a:cubicBezTo>
                <a:cubicBezTo>
                  <a:pt x="885698" y="751545"/>
                  <a:pt x="570724" y="664232"/>
                  <a:pt x="158263" y="615914"/>
                </a:cubicBezTo>
                <a:cubicBezTo>
                  <a:pt x="86907" y="604850"/>
                  <a:pt x="149248" y="490730"/>
                  <a:pt x="231087" y="457382"/>
                </a:cubicBezTo>
                <a:lnTo>
                  <a:pt x="1414" y="410090"/>
                </a:lnTo>
                <a:cubicBezTo>
                  <a:pt x="-19437" y="255872"/>
                  <a:pt x="193679" y="238135"/>
                  <a:pt x="417937" y="270533"/>
                </a:cubicBezTo>
                <a:cubicBezTo>
                  <a:pt x="654322" y="317787"/>
                  <a:pt x="815504" y="362256"/>
                  <a:pt x="1051890" y="437363"/>
                </a:cubicBezTo>
                <a:cubicBezTo>
                  <a:pt x="1217771" y="414191"/>
                  <a:pt x="1436574" y="452295"/>
                  <a:pt x="1549535" y="367846"/>
                </a:cubicBezTo>
                <a:cubicBezTo>
                  <a:pt x="1412629" y="360438"/>
                  <a:pt x="1256225" y="378097"/>
                  <a:pt x="1138815" y="345621"/>
                </a:cubicBezTo>
                <a:cubicBezTo>
                  <a:pt x="1000710" y="335892"/>
                  <a:pt x="896026" y="181325"/>
                  <a:pt x="991889" y="115890"/>
                </a:cubicBezTo>
                <a:cubicBezTo>
                  <a:pt x="1199280" y="54090"/>
                  <a:pt x="1518085" y="131556"/>
                  <a:pt x="1647486" y="92040"/>
                </a:cubicBezTo>
                <a:cubicBezTo>
                  <a:pt x="1740234" y="52939"/>
                  <a:pt x="1873369" y="7571"/>
                  <a:pt x="2035402" y="849"/>
                </a:cubicBezTo>
                <a:close/>
              </a:path>
            </a:pathLst>
          </a:custGeom>
          <a:solidFill>
            <a:srgbClr val="FDCBA3"/>
          </a:solidFill>
          <a:ln w="9525" cap="flat">
            <a:noFill/>
            <a:prstDash val="solid"/>
            <a:miter/>
          </a:ln>
        </p:spPr>
        <p:txBody>
          <a:bodyPr rtlCol="0" anchor="ctr"/>
          <a:lstStyle/>
          <a:p>
            <a:endParaRPr lang="ko-KR" altLang="en-US" dirty="0">
              <a:solidFill>
                <a:schemeClr val="tx1"/>
              </a:solidFill>
            </a:endParaRPr>
          </a:p>
        </p:txBody>
      </p:sp>
      <p:sp>
        <p:nvSpPr>
          <p:cNvPr id="4" name="Freeform 20">
            <a:extLst>
              <a:ext uri="{FF2B5EF4-FFF2-40B4-BE49-F238E27FC236}">
                <a16:creationId xmlns:a16="http://schemas.microsoft.com/office/drawing/2014/main" id="{1228B43A-812A-4463-8CCA-19B260267E3B}"/>
              </a:ext>
            </a:extLst>
          </p:cNvPr>
          <p:cNvSpPr/>
          <p:nvPr/>
        </p:nvSpPr>
        <p:spPr>
          <a:xfrm rot="10800000">
            <a:off x="2279795" y="1287544"/>
            <a:ext cx="4922661" cy="1432117"/>
          </a:xfrm>
          <a:custGeom>
            <a:avLst/>
            <a:gdLst>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69121 w 5468347"/>
              <a:gd name="connsiteY5" fmla="*/ 1173092 h 1582918"/>
              <a:gd name="connsiteX6" fmla="*/ 3214235 w 5468347"/>
              <a:gd name="connsiteY6" fmla="*/ 1161143 h 1582918"/>
              <a:gd name="connsiteX7" fmla="*/ 2448153 w 5468347"/>
              <a:gd name="connsiteY7" fmla="*/ 854408 h 1582918"/>
              <a:gd name="connsiteX8" fmla="*/ 1572398 w 5468347"/>
              <a:gd name="connsiteY8" fmla="*/ 937852 h 1582918"/>
              <a:gd name="connsiteX9" fmla="*/ 1281447 w 5468347"/>
              <a:gd name="connsiteY9" fmla="*/ 827716 h 1582918"/>
              <a:gd name="connsiteX10" fmla="*/ 158263 w 5468347"/>
              <a:gd name="connsiteY10" fmla="*/ 615914 h 1582918"/>
              <a:gd name="connsiteX11" fmla="*/ 231087 w 5468347"/>
              <a:gd name="connsiteY11" fmla="*/ 457382 h 1582918"/>
              <a:gd name="connsiteX12" fmla="*/ 1414 w 5468347"/>
              <a:gd name="connsiteY12" fmla="*/ 410090 h 1582918"/>
              <a:gd name="connsiteX13" fmla="*/ 417937 w 5468347"/>
              <a:gd name="connsiteY13" fmla="*/ 270533 h 1582918"/>
              <a:gd name="connsiteX14" fmla="*/ 1051890 w 5468347"/>
              <a:gd name="connsiteY14" fmla="*/ 437363 h 1582918"/>
              <a:gd name="connsiteX15" fmla="*/ 1549535 w 5468347"/>
              <a:gd name="connsiteY15" fmla="*/ 367846 h 1582918"/>
              <a:gd name="connsiteX16" fmla="*/ 1138815 w 5468347"/>
              <a:gd name="connsiteY16" fmla="*/ 345621 h 1582918"/>
              <a:gd name="connsiteX17" fmla="*/ 991889 w 5468347"/>
              <a:gd name="connsiteY17" fmla="*/ 115890 h 1582918"/>
              <a:gd name="connsiteX18" fmla="*/ 1647486 w 5468347"/>
              <a:gd name="connsiteY18" fmla="*/ 92040 h 1582918"/>
              <a:gd name="connsiteX19" fmla="*/ 2035402 w 5468347"/>
              <a:gd name="connsiteY19"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4021210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68347" h="1590869">
                <a:moveTo>
                  <a:pt x="2035402" y="849"/>
                </a:moveTo>
                <a:cubicBezTo>
                  <a:pt x="2197434" y="-5873"/>
                  <a:pt x="2388365" y="26053"/>
                  <a:pt x="2596704" y="141538"/>
                </a:cubicBezTo>
                <a:cubicBezTo>
                  <a:pt x="2882877" y="296530"/>
                  <a:pt x="3113344" y="409742"/>
                  <a:pt x="3488648" y="570305"/>
                </a:cubicBezTo>
                <a:lnTo>
                  <a:pt x="5468347" y="1582918"/>
                </a:lnTo>
                <a:lnTo>
                  <a:pt x="3862184" y="1590869"/>
                </a:lnTo>
                <a:cubicBezTo>
                  <a:pt x="3609095" y="1421123"/>
                  <a:pt x="3449907" y="1283886"/>
                  <a:pt x="3214235" y="1161143"/>
                </a:cubicBezTo>
                <a:cubicBezTo>
                  <a:pt x="2978563" y="1038400"/>
                  <a:pt x="2766821" y="883267"/>
                  <a:pt x="2448153" y="854408"/>
                </a:cubicBezTo>
                <a:cubicBezTo>
                  <a:pt x="2143410" y="808837"/>
                  <a:pt x="1776133" y="951121"/>
                  <a:pt x="1572398" y="937852"/>
                </a:cubicBezTo>
                <a:cubicBezTo>
                  <a:pt x="1505125" y="926208"/>
                  <a:pt x="1357077" y="858858"/>
                  <a:pt x="1281447" y="827716"/>
                </a:cubicBezTo>
                <a:cubicBezTo>
                  <a:pt x="885698" y="751545"/>
                  <a:pt x="570724" y="664232"/>
                  <a:pt x="158263" y="615914"/>
                </a:cubicBezTo>
                <a:cubicBezTo>
                  <a:pt x="86907" y="604850"/>
                  <a:pt x="149248" y="490730"/>
                  <a:pt x="231087" y="457382"/>
                </a:cubicBezTo>
                <a:lnTo>
                  <a:pt x="1414" y="410090"/>
                </a:lnTo>
                <a:cubicBezTo>
                  <a:pt x="-19437" y="255872"/>
                  <a:pt x="193679" y="238135"/>
                  <a:pt x="417937" y="270533"/>
                </a:cubicBezTo>
                <a:cubicBezTo>
                  <a:pt x="654322" y="317787"/>
                  <a:pt x="815504" y="362256"/>
                  <a:pt x="1051890" y="437363"/>
                </a:cubicBezTo>
                <a:cubicBezTo>
                  <a:pt x="1217771" y="414191"/>
                  <a:pt x="1436574" y="452295"/>
                  <a:pt x="1549535" y="367846"/>
                </a:cubicBezTo>
                <a:cubicBezTo>
                  <a:pt x="1412629" y="360438"/>
                  <a:pt x="1256225" y="378097"/>
                  <a:pt x="1138815" y="345621"/>
                </a:cubicBezTo>
                <a:cubicBezTo>
                  <a:pt x="1000710" y="335892"/>
                  <a:pt x="896026" y="181325"/>
                  <a:pt x="991889" y="115890"/>
                </a:cubicBezTo>
                <a:cubicBezTo>
                  <a:pt x="1199280" y="54090"/>
                  <a:pt x="1518085" y="131556"/>
                  <a:pt x="1647486" y="92040"/>
                </a:cubicBezTo>
                <a:cubicBezTo>
                  <a:pt x="1740234" y="52939"/>
                  <a:pt x="1873369" y="7571"/>
                  <a:pt x="2035402" y="849"/>
                </a:cubicBezTo>
                <a:close/>
              </a:path>
            </a:pathLst>
          </a:custGeom>
          <a:solidFill>
            <a:srgbClr val="FDCBA3"/>
          </a:solidFill>
          <a:ln w="9525" cap="flat">
            <a:noFill/>
            <a:prstDash val="solid"/>
            <a:miter/>
          </a:ln>
        </p:spPr>
        <p:txBody>
          <a:bodyPr rtlCol="0" anchor="ctr"/>
          <a:lstStyle/>
          <a:p>
            <a:endParaRPr lang="ko-KR" altLang="en-US">
              <a:solidFill>
                <a:schemeClr val="tx1"/>
              </a:solidFill>
            </a:endParaRPr>
          </a:p>
        </p:txBody>
      </p:sp>
      <p:sp>
        <p:nvSpPr>
          <p:cNvPr id="5" name="TextBox 4">
            <a:extLst>
              <a:ext uri="{FF2B5EF4-FFF2-40B4-BE49-F238E27FC236}">
                <a16:creationId xmlns:a16="http://schemas.microsoft.com/office/drawing/2014/main" id="{60C4B981-C5E6-4C24-909C-207BCC76A218}"/>
              </a:ext>
            </a:extLst>
          </p:cNvPr>
          <p:cNvSpPr txBox="1"/>
          <p:nvPr/>
        </p:nvSpPr>
        <p:spPr>
          <a:xfrm>
            <a:off x="8670836" y="2500067"/>
            <a:ext cx="2621302" cy="2677656"/>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 Money and Reputation. 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grpSp>
        <p:nvGrpSpPr>
          <p:cNvPr id="6" name="Group 5">
            <a:extLst>
              <a:ext uri="{FF2B5EF4-FFF2-40B4-BE49-F238E27FC236}">
                <a16:creationId xmlns:a16="http://schemas.microsoft.com/office/drawing/2014/main" id="{265BC41E-D017-411A-B544-DB7FA63805FC}"/>
              </a:ext>
            </a:extLst>
          </p:cNvPr>
          <p:cNvGrpSpPr/>
          <p:nvPr/>
        </p:nvGrpSpPr>
        <p:grpSpPr>
          <a:xfrm>
            <a:off x="8658808" y="1723817"/>
            <a:ext cx="2633328" cy="703859"/>
            <a:chOff x="6324699" y="2356411"/>
            <a:chExt cx="2736305" cy="703859"/>
          </a:xfrm>
        </p:grpSpPr>
        <p:sp>
          <p:nvSpPr>
            <p:cNvPr id="7" name="TextBox 6">
              <a:extLst>
                <a:ext uri="{FF2B5EF4-FFF2-40B4-BE49-F238E27FC236}">
                  <a16:creationId xmlns:a16="http://schemas.microsoft.com/office/drawing/2014/main" id="{56DF703D-9226-4703-A3BB-3618F3A54346}"/>
                </a:ext>
              </a:extLst>
            </p:cNvPr>
            <p:cNvSpPr txBox="1"/>
            <p:nvPr/>
          </p:nvSpPr>
          <p:spPr>
            <a:xfrm>
              <a:off x="6324700" y="2690938"/>
              <a:ext cx="2736304" cy="369332"/>
            </a:xfrm>
            <a:prstGeom prst="rect">
              <a:avLst/>
            </a:prstGeom>
            <a:noFill/>
          </p:spPr>
          <p:txBody>
            <a:bodyPr wrap="square" rtlCol="0">
              <a:spAutoFit/>
            </a:bodyPr>
            <a:lstStyle/>
            <a:p>
              <a:pPr algn="r"/>
              <a:r>
                <a:rPr lang="en-US" altLang="ko-KR" b="1" dirty="0">
                  <a:solidFill>
                    <a:schemeClr val="accent3"/>
                  </a:solidFill>
                  <a:cs typeface="Arial" pitchFamily="34" charset="0"/>
                </a:rPr>
                <a:t>Simple Presentation</a:t>
              </a:r>
              <a:endParaRPr lang="ko-KR" altLang="en-US" b="1" dirty="0">
                <a:solidFill>
                  <a:schemeClr val="accent3"/>
                </a:solidFill>
                <a:cs typeface="Arial" pitchFamily="34" charset="0"/>
              </a:endParaRPr>
            </a:p>
          </p:txBody>
        </p:sp>
        <p:sp>
          <p:nvSpPr>
            <p:cNvPr id="8" name="TextBox 7">
              <a:extLst>
                <a:ext uri="{FF2B5EF4-FFF2-40B4-BE49-F238E27FC236}">
                  <a16:creationId xmlns:a16="http://schemas.microsoft.com/office/drawing/2014/main" id="{F698D40E-9662-44B3-A9F2-BCFCA144841B}"/>
                </a:ext>
              </a:extLst>
            </p:cNvPr>
            <p:cNvSpPr txBox="1"/>
            <p:nvPr/>
          </p:nvSpPr>
          <p:spPr>
            <a:xfrm>
              <a:off x="6324699" y="2356411"/>
              <a:ext cx="2736304" cy="369332"/>
            </a:xfrm>
            <a:prstGeom prst="rect">
              <a:avLst/>
            </a:prstGeom>
            <a:noFill/>
          </p:spPr>
          <p:txBody>
            <a:bodyPr wrap="square" rtlCol="0">
              <a:spAutoFit/>
            </a:bodyPr>
            <a:lstStyle/>
            <a:p>
              <a:pPr algn="r"/>
              <a:r>
                <a:rPr lang="en-US" altLang="ko-KR" b="1" dirty="0">
                  <a:solidFill>
                    <a:schemeClr val="accent3"/>
                  </a:solidFill>
                  <a:cs typeface="Arial" pitchFamily="34" charset="0"/>
                </a:rPr>
                <a:t>Add Contents Title</a:t>
              </a:r>
              <a:endParaRPr lang="ko-KR" altLang="en-US" b="1" dirty="0">
                <a:solidFill>
                  <a:schemeClr val="accent3"/>
                </a:solidFill>
                <a:cs typeface="Arial" pitchFamily="34" charset="0"/>
              </a:endParaRPr>
            </a:p>
          </p:txBody>
        </p:sp>
      </p:grpSp>
      <p:grpSp>
        <p:nvGrpSpPr>
          <p:cNvPr id="9" name="Group 8">
            <a:extLst>
              <a:ext uri="{FF2B5EF4-FFF2-40B4-BE49-F238E27FC236}">
                <a16:creationId xmlns:a16="http://schemas.microsoft.com/office/drawing/2014/main" id="{6DB06F1C-8551-430A-A9E5-70882BC2855C}"/>
              </a:ext>
            </a:extLst>
          </p:cNvPr>
          <p:cNvGrpSpPr/>
          <p:nvPr/>
        </p:nvGrpSpPr>
        <p:grpSpPr>
          <a:xfrm>
            <a:off x="921200" y="4647856"/>
            <a:ext cx="3081637" cy="1477328"/>
            <a:chOff x="2551704" y="4283314"/>
            <a:chExt cx="935720" cy="1477328"/>
          </a:xfrm>
        </p:grpSpPr>
        <p:sp>
          <p:nvSpPr>
            <p:cNvPr id="10" name="TextBox 9">
              <a:extLst>
                <a:ext uri="{FF2B5EF4-FFF2-40B4-BE49-F238E27FC236}">
                  <a16:creationId xmlns:a16="http://schemas.microsoft.com/office/drawing/2014/main" id="{36212E47-600C-49A7-B659-3635BFB4F03C}"/>
                </a:ext>
              </a:extLst>
            </p:cNvPr>
            <p:cNvSpPr txBox="1"/>
            <p:nvPr/>
          </p:nvSpPr>
          <p:spPr>
            <a:xfrm>
              <a:off x="2551706" y="4560313"/>
              <a:ext cx="935718"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a:t>
              </a:r>
              <a:r>
                <a:rPr lang="ko-KR" altLang="en-US" sz="1200" dirty="0">
                  <a:solidFill>
                    <a:schemeClr val="tx1">
                      <a:lumMod val="75000"/>
                      <a:lumOff val="25000"/>
                    </a:schemeClr>
                  </a:solidFill>
                  <a:cs typeface="Arial" pitchFamily="34" charset="0"/>
                </a:rPr>
                <a:t> </a:t>
              </a:r>
              <a:r>
                <a:rPr lang="en-US" altLang="ko-KR" sz="1200" dirty="0">
                  <a:solidFill>
                    <a:schemeClr val="tx1">
                      <a:lumMod val="75000"/>
                      <a:lumOff val="25000"/>
                    </a:schemeClr>
                  </a:solidFill>
                  <a:cs typeface="Arial" pitchFamily="34" charset="0"/>
                </a:rPr>
                <a:t>You can simply impress your audience and add a unique zing and appeal to your Presentations.</a:t>
              </a:r>
              <a:r>
                <a:rPr lang="ko-KR" altLang="en-US" sz="1200" dirty="0">
                  <a:solidFill>
                    <a:schemeClr val="tx1">
                      <a:lumMod val="75000"/>
                      <a:lumOff val="25000"/>
                    </a:schemeClr>
                  </a:solidFill>
                  <a:cs typeface="Arial" pitchFamily="34" charset="0"/>
                </a:rPr>
                <a:t>  </a:t>
              </a:r>
            </a:p>
          </p:txBody>
        </p:sp>
        <p:sp>
          <p:nvSpPr>
            <p:cNvPr id="11" name="TextBox 10">
              <a:extLst>
                <a:ext uri="{FF2B5EF4-FFF2-40B4-BE49-F238E27FC236}">
                  <a16:creationId xmlns:a16="http://schemas.microsoft.com/office/drawing/2014/main" id="{AE51DFF4-F6ED-4CFF-81D9-B0DDAF2375CF}"/>
                </a:ext>
              </a:extLst>
            </p:cNvPr>
            <p:cNvSpPr txBox="1"/>
            <p:nvPr/>
          </p:nvSpPr>
          <p:spPr>
            <a:xfrm>
              <a:off x="2551704" y="4283314"/>
              <a:ext cx="927764" cy="276999"/>
            </a:xfrm>
            <a:prstGeom prst="rect">
              <a:avLst/>
            </a:prstGeom>
            <a:solidFill>
              <a:schemeClr val="accent2"/>
            </a:solid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2" name="Group 11">
            <a:extLst>
              <a:ext uri="{FF2B5EF4-FFF2-40B4-BE49-F238E27FC236}">
                <a16:creationId xmlns:a16="http://schemas.microsoft.com/office/drawing/2014/main" id="{7BFBACBE-74EE-46F6-84EA-7C2DD5B9933C}"/>
              </a:ext>
            </a:extLst>
          </p:cNvPr>
          <p:cNvGrpSpPr/>
          <p:nvPr/>
        </p:nvGrpSpPr>
        <p:grpSpPr>
          <a:xfrm>
            <a:off x="921198" y="3063680"/>
            <a:ext cx="3081629" cy="1477328"/>
            <a:chOff x="2551705" y="4283314"/>
            <a:chExt cx="935718" cy="1477328"/>
          </a:xfrm>
        </p:grpSpPr>
        <p:sp>
          <p:nvSpPr>
            <p:cNvPr id="13" name="TextBox 12">
              <a:extLst>
                <a:ext uri="{FF2B5EF4-FFF2-40B4-BE49-F238E27FC236}">
                  <a16:creationId xmlns:a16="http://schemas.microsoft.com/office/drawing/2014/main" id="{503FE579-AF9B-410D-AE03-AF046C8B9537}"/>
                </a:ext>
              </a:extLst>
            </p:cNvPr>
            <p:cNvSpPr txBox="1"/>
            <p:nvPr/>
          </p:nvSpPr>
          <p:spPr>
            <a:xfrm>
              <a:off x="2551706" y="4560313"/>
              <a:ext cx="935717"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a:t>
              </a:r>
              <a:r>
                <a:rPr lang="ko-KR" altLang="en-US" sz="1200" dirty="0">
                  <a:solidFill>
                    <a:schemeClr val="tx1">
                      <a:lumMod val="75000"/>
                      <a:lumOff val="25000"/>
                    </a:schemeClr>
                  </a:solidFill>
                  <a:cs typeface="Arial" pitchFamily="34" charset="0"/>
                </a:rPr>
                <a:t> </a:t>
              </a:r>
              <a:r>
                <a:rPr lang="en-US" altLang="ko-KR" sz="1200" dirty="0">
                  <a:solidFill>
                    <a:schemeClr val="tx1">
                      <a:lumMod val="75000"/>
                      <a:lumOff val="25000"/>
                    </a:schemeClr>
                  </a:solidFill>
                  <a:cs typeface="Arial" pitchFamily="34" charset="0"/>
                </a:rPr>
                <a:t>You can simply impress your audience and add a unique zing and appeal to your Presentations.</a:t>
              </a:r>
              <a:r>
                <a:rPr lang="ko-KR" altLang="en-US" sz="1200" dirty="0">
                  <a:solidFill>
                    <a:schemeClr val="tx1">
                      <a:lumMod val="75000"/>
                      <a:lumOff val="25000"/>
                    </a:schemeClr>
                  </a:solidFill>
                  <a:cs typeface="Arial" pitchFamily="34" charset="0"/>
                </a:rPr>
                <a:t>  </a:t>
              </a:r>
            </a:p>
          </p:txBody>
        </p:sp>
        <p:sp>
          <p:nvSpPr>
            <p:cNvPr id="14" name="TextBox 13">
              <a:extLst>
                <a:ext uri="{FF2B5EF4-FFF2-40B4-BE49-F238E27FC236}">
                  <a16:creationId xmlns:a16="http://schemas.microsoft.com/office/drawing/2014/main" id="{30B6B1D0-437D-44C6-8700-08E21F3CBDC8}"/>
                </a:ext>
              </a:extLst>
            </p:cNvPr>
            <p:cNvSpPr txBox="1"/>
            <p:nvPr/>
          </p:nvSpPr>
          <p:spPr>
            <a:xfrm>
              <a:off x="2551705" y="4283314"/>
              <a:ext cx="927763" cy="276999"/>
            </a:xfrm>
            <a:prstGeom prst="rect">
              <a:avLst/>
            </a:prstGeom>
            <a:solidFill>
              <a:schemeClr val="accent1"/>
            </a:solid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Tree>
    <p:extLst>
      <p:ext uri="{BB962C8B-B14F-4D97-AF65-F5344CB8AC3E}">
        <p14:creationId xmlns:p14="http://schemas.microsoft.com/office/powerpoint/2010/main" val="4201278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731521" y="455514"/>
            <a:ext cx="2719767" cy="1754326"/>
          </a:xfrm>
          <a:prstGeom prst="rect">
            <a:avLst/>
          </a:prstGeom>
          <a:noFill/>
        </p:spPr>
        <p:txBody>
          <a:bodyPr wrap="square" rtlCol="0" anchor="ctr">
            <a:spAutoFit/>
          </a:bodyPr>
          <a:lstStyle/>
          <a:p>
            <a:r>
              <a:rPr lang="en-US" altLang="ko-KR" sz="5400" dirty="0">
                <a:solidFill>
                  <a:schemeClr val="bg1"/>
                </a:solidFill>
                <a:cs typeface="Arial" pitchFamily="34" charset="0"/>
              </a:rPr>
              <a:t>Agenda Style</a:t>
            </a:r>
            <a:endParaRPr lang="ko-KR" altLang="en-US" sz="5400" dirty="0">
              <a:solidFill>
                <a:schemeClr val="bg1"/>
              </a:solidFill>
              <a:cs typeface="Arial" pitchFamily="34" charset="0"/>
            </a:endParaRPr>
          </a:p>
        </p:txBody>
      </p:sp>
      <p:grpSp>
        <p:nvGrpSpPr>
          <p:cNvPr id="2" name="Group 1">
            <a:extLst>
              <a:ext uri="{FF2B5EF4-FFF2-40B4-BE49-F238E27FC236}">
                <a16:creationId xmlns:a16="http://schemas.microsoft.com/office/drawing/2014/main" id="{D169905C-B298-451E-BB45-9DDA9B12EFBA}"/>
              </a:ext>
            </a:extLst>
          </p:cNvPr>
          <p:cNvGrpSpPr/>
          <p:nvPr/>
        </p:nvGrpSpPr>
        <p:grpSpPr>
          <a:xfrm>
            <a:off x="4924108" y="789041"/>
            <a:ext cx="6353491" cy="5279919"/>
            <a:chOff x="1031377" y="863159"/>
            <a:chExt cx="6353491" cy="5279919"/>
          </a:xfrm>
        </p:grpSpPr>
        <p:sp>
          <p:nvSpPr>
            <p:cNvPr id="5" name="Oval 4">
              <a:extLst>
                <a:ext uri="{FF2B5EF4-FFF2-40B4-BE49-F238E27FC236}">
                  <a16:creationId xmlns:a16="http://schemas.microsoft.com/office/drawing/2014/main" id="{C7517A05-DD79-47D3-8590-C2F935488FCB}"/>
                </a:ext>
              </a:extLst>
            </p:cNvPr>
            <p:cNvSpPr>
              <a:spLocks noChangeAspect="1"/>
            </p:cNvSpPr>
            <p:nvPr/>
          </p:nvSpPr>
          <p:spPr>
            <a:xfrm>
              <a:off x="1031377" y="5265096"/>
              <a:ext cx="731520" cy="731520"/>
            </a:xfrm>
            <a:prstGeom prst="ellipse">
              <a:avLst/>
            </a:prstGeom>
            <a:solidFill>
              <a:schemeClr val="bg1"/>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cs typeface="Arial" pitchFamily="34" charset="0"/>
              </a:endParaRPr>
            </a:p>
          </p:txBody>
        </p:sp>
        <p:sp>
          <p:nvSpPr>
            <p:cNvPr id="6" name="Oval 5">
              <a:extLst>
                <a:ext uri="{FF2B5EF4-FFF2-40B4-BE49-F238E27FC236}">
                  <a16:creationId xmlns:a16="http://schemas.microsoft.com/office/drawing/2014/main" id="{DB9003E6-D5FA-493C-922E-2ACBE88C1441}"/>
                </a:ext>
              </a:extLst>
            </p:cNvPr>
            <p:cNvSpPr>
              <a:spLocks noChangeAspect="1"/>
            </p:cNvSpPr>
            <p:nvPr/>
          </p:nvSpPr>
          <p:spPr>
            <a:xfrm>
              <a:off x="1031377" y="3846604"/>
              <a:ext cx="731520" cy="731520"/>
            </a:xfrm>
            <a:prstGeom prst="ellipse">
              <a:avLst/>
            </a:prstGeom>
            <a:solidFill>
              <a:schemeClr val="bg1"/>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bg1"/>
                </a:solidFill>
                <a:cs typeface="Arial" pitchFamily="34" charset="0"/>
              </a:endParaRPr>
            </a:p>
          </p:txBody>
        </p:sp>
        <p:sp>
          <p:nvSpPr>
            <p:cNvPr id="7" name="Oval 6">
              <a:extLst>
                <a:ext uri="{FF2B5EF4-FFF2-40B4-BE49-F238E27FC236}">
                  <a16:creationId xmlns:a16="http://schemas.microsoft.com/office/drawing/2014/main" id="{16EFDFA9-41E7-4D74-82AC-05168E3280FB}"/>
                </a:ext>
              </a:extLst>
            </p:cNvPr>
            <p:cNvSpPr>
              <a:spLocks noChangeAspect="1"/>
            </p:cNvSpPr>
            <p:nvPr/>
          </p:nvSpPr>
          <p:spPr>
            <a:xfrm>
              <a:off x="1031377" y="2428112"/>
              <a:ext cx="731520" cy="731520"/>
            </a:xfrm>
            <a:prstGeom prst="ellipse">
              <a:avLst/>
            </a:prstGeom>
            <a:solidFill>
              <a:schemeClr val="bg1"/>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cs typeface="Arial" pitchFamily="34" charset="0"/>
              </a:endParaRPr>
            </a:p>
          </p:txBody>
        </p:sp>
        <p:sp>
          <p:nvSpPr>
            <p:cNvPr id="8" name="Oval 7">
              <a:extLst>
                <a:ext uri="{FF2B5EF4-FFF2-40B4-BE49-F238E27FC236}">
                  <a16:creationId xmlns:a16="http://schemas.microsoft.com/office/drawing/2014/main" id="{1FD0B405-D456-45C1-AE2C-62CA410EBCDA}"/>
                </a:ext>
              </a:extLst>
            </p:cNvPr>
            <p:cNvSpPr>
              <a:spLocks noChangeAspect="1"/>
            </p:cNvSpPr>
            <p:nvPr/>
          </p:nvSpPr>
          <p:spPr>
            <a:xfrm>
              <a:off x="1031377" y="1009620"/>
              <a:ext cx="731520" cy="731520"/>
            </a:xfrm>
            <a:prstGeom prst="ellipse">
              <a:avLst/>
            </a:prstGeom>
            <a:solidFill>
              <a:schemeClr val="bg1"/>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cs typeface="Arial" pitchFamily="34" charset="0"/>
              </a:endParaRPr>
            </a:p>
          </p:txBody>
        </p:sp>
        <p:sp>
          <p:nvSpPr>
            <p:cNvPr id="9" name="TextBox 8">
              <a:extLst>
                <a:ext uri="{FF2B5EF4-FFF2-40B4-BE49-F238E27FC236}">
                  <a16:creationId xmlns:a16="http://schemas.microsoft.com/office/drawing/2014/main" id="{2EEC6711-1784-41AF-B752-322BD9DED904}"/>
                </a:ext>
              </a:extLst>
            </p:cNvPr>
            <p:cNvSpPr txBox="1"/>
            <p:nvPr/>
          </p:nvSpPr>
          <p:spPr>
            <a:xfrm>
              <a:off x="1045444" y="1073455"/>
              <a:ext cx="703386" cy="603851"/>
            </a:xfrm>
            <a:prstGeom prst="rect">
              <a:avLst/>
            </a:prstGeom>
            <a:noFill/>
          </p:spPr>
          <p:txBody>
            <a:bodyPr wrap="square" lIns="108000" rIns="108000" rtlCol="0">
              <a:spAutoFit/>
            </a:bodyPr>
            <a:lstStyle/>
            <a:p>
              <a:pPr algn="ctr"/>
              <a:r>
                <a:rPr lang="en-US" altLang="ko-KR" sz="3200" b="1" dirty="0">
                  <a:solidFill>
                    <a:schemeClr val="accent4"/>
                  </a:solidFill>
                  <a:cs typeface="Arial" pitchFamily="34" charset="0"/>
                </a:rPr>
                <a:t>01</a:t>
              </a:r>
              <a:endParaRPr lang="ko-KR" altLang="en-US" sz="3200" b="1" dirty="0">
                <a:solidFill>
                  <a:schemeClr val="accent4"/>
                </a:solidFill>
                <a:cs typeface="Arial" pitchFamily="34" charset="0"/>
              </a:endParaRPr>
            </a:p>
          </p:txBody>
        </p:sp>
        <p:grpSp>
          <p:nvGrpSpPr>
            <p:cNvPr id="10" name="Group 9">
              <a:extLst>
                <a:ext uri="{FF2B5EF4-FFF2-40B4-BE49-F238E27FC236}">
                  <a16:creationId xmlns:a16="http://schemas.microsoft.com/office/drawing/2014/main" id="{91BF40CB-923C-4F66-B679-8E421433F4C4}"/>
                </a:ext>
              </a:extLst>
            </p:cNvPr>
            <p:cNvGrpSpPr/>
            <p:nvPr/>
          </p:nvGrpSpPr>
          <p:grpSpPr>
            <a:xfrm>
              <a:off x="1919076" y="863159"/>
              <a:ext cx="5465792" cy="1024443"/>
              <a:chOff x="1971828" y="951079"/>
              <a:chExt cx="5465792" cy="1024443"/>
            </a:xfrm>
          </p:grpSpPr>
          <p:sp>
            <p:nvSpPr>
              <p:cNvPr id="11" name="TextBox 10">
                <a:extLst>
                  <a:ext uri="{FF2B5EF4-FFF2-40B4-BE49-F238E27FC236}">
                    <a16:creationId xmlns:a16="http://schemas.microsoft.com/office/drawing/2014/main" id="{EFB4EC09-22C7-4D92-B329-36AAFC26D4DC}"/>
                  </a:ext>
                </a:extLst>
              </p:cNvPr>
              <p:cNvSpPr txBox="1"/>
              <p:nvPr/>
            </p:nvSpPr>
            <p:spPr>
              <a:xfrm>
                <a:off x="1971828" y="951079"/>
                <a:ext cx="5465792" cy="338554"/>
              </a:xfrm>
              <a:prstGeom prst="rect">
                <a:avLst/>
              </a:prstGeom>
              <a:noFill/>
            </p:spPr>
            <p:txBody>
              <a:bodyPr wrap="square" lIns="108000" rIns="108000" rtlCol="0">
                <a:spAutoFit/>
              </a:bodyPr>
              <a:lstStyle/>
              <a:p>
                <a:r>
                  <a:rPr lang="en-GB" altLang="ko-KR" sz="1600" b="1" dirty="0">
                    <a:solidFill>
                      <a:schemeClr val="bg1"/>
                    </a:solidFill>
                    <a:cs typeface="Arial" pitchFamily="34" charset="0"/>
                  </a:rPr>
                  <a:t>ALLPPT Layout Clean Text Slide</a:t>
                </a:r>
                <a:endParaRPr lang="ko-KR" altLang="en-US" sz="1600" b="1" dirty="0">
                  <a:solidFill>
                    <a:schemeClr val="bg1"/>
                  </a:solidFill>
                  <a:cs typeface="Arial" pitchFamily="34" charset="0"/>
                </a:endParaRPr>
              </a:p>
            </p:txBody>
          </p:sp>
          <p:sp>
            <p:nvSpPr>
              <p:cNvPr id="12" name="TextBox 11">
                <a:extLst>
                  <a:ext uri="{FF2B5EF4-FFF2-40B4-BE49-F238E27FC236}">
                    <a16:creationId xmlns:a16="http://schemas.microsoft.com/office/drawing/2014/main" id="{577A9EE7-4404-415A-8B49-AB32BDF76E8E}"/>
                  </a:ext>
                </a:extLst>
              </p:cNvPr>
              <p:cNvSpPr txBox="1"/>
              <p:nvPr/>
            </p:nvSpPr>
            <p:spPr>
              <a:xfrm>
                <a:off x="2147565" y="1375358"/>
                <a:ext cx="5290055"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Easy to change colors, photos and Text. </a:t>
                </a:r>
                <a:endParaRPr lang="ko-KR" altLang="en-US"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4E688682-EB2C-4B03-9B2B-CD35B65F10C8}"/>
                  </a:ext>
                </a:extLst>
              </p:cNvPr>
              <p:cNvSpPr txBox="1"/>
              <p:nvPr/>
            </p:nvSpPr>
            <p:spPr>
              <a:xfrm>
                <a:off x="2147565" y="1698523"/>
                <a:ext cx="5290055"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grpSp>
        <p:sp>
          <p:nvSpPr>
            <p:cNvPr id="14" name="TextBox 13">
              <a:extLst>
                <a:ext uri="{FF2B5EF4-FFF2-40B4-BE49-F238E27FC236}">
                  <a16:creationId xmlns:a16="http://schemas.microsoft.com/office/drawing/2014/main" id="{DFDF9449-3585-4495-9802-D20D1D4680D3}"/>
                </a:ext>
              </a:extLst>
            </p:cNvPr>
            <p:cNvSpPr txBox="1"/>
            <p:nvPr/>
          </p:nvSpPr>
          <p:spPr>
            <a:xfrm>
              <a:off x="1058633" y="2509807"/>
              <a:ext cx="677008" cy="584775"/>
            </a:xfrm>
            <a:prstGeom prst="rect">
              <a:avLst/>
            </a:prstGeom>
            <a:noFill/>
          </p:spPr>
          <p:txBody>
            <a:bodyPr wrap="square" lIns="108000" rIns="108000" rtlCol="0">
              <a:spAutoFit/>
            </a:bodyPr>
            <a:lstStyle/>
            <a:p>
              <a:pPr algn="ctr"/>
              <a:r>
                <a:rPr lang="en-US" altLang="ko-KR" sz="3200" b="1" dirty="0">
                  <a:solidFill>
                    <a:schemeClr val="accent3"/>
                  </a:solidFill>
                  <a:cs typeface="Arial" pitchFamily="34" charset="0"/>
                </a:rPr>
                <a:t>02</a:t>
              </a:r>
              <a:endParaRPr lang="ko-KR" altLang="en-US" sz="3200" b="1" dirty="0">
                <a:solidFill>
                  <a:schemeClr val="accent3"/>
                </a:solidFill>
                <a:cs typeface="Arial" pitchFamily="34" charset="0"/>
              </a:endParaRPr>
            </a:p>
          </p:txBody>
        </p:sp>
        <p:grpSp>
          <p:nvGrpSpPr>
            <p:cNvPr id="15" name="Group 14">
              <a:extLst>
                <a:ext uri="{FF2B5EF4-FFF2-40B4-BE49-F238E27FC236}">
                  <a16:creationId xmlns:a16="http://schemas.microsoft.com/office/drawing/2014/main" id="{43E6785B-B40C-46C1-8504-F5C43CD2DB0E}"/>
                </a:ext>
              </a:extLst>
            </p:cNvPr>
            <p:cNvGrpSpPr/>
            <p:nvPr/>
          </p:nvGrpSpPr>
          <p:grpSpPr>
            <a:xfrm>
              <a:off x="1919076" y="2281651"/>
              <a:ext cx="5465792" cy="1024443"/>
              <a:chOff x="1971828" y="2369571"/>
              <a:chExt cx="5465792" cy="1024443"/>
            </a:xfrm>
          </p:grpSpPr>
          <p:sp>
            <p:nvSpPr>
              <p:cNvPr id="16" name="TextBox 15">
                <a:extLst>
                  <a:ext uri="{FF2B5EF4-FFF2-40B4-BE49-F238E27FC236}">
                    <a16:creationId xmlns:a16="http://schemas.microsoft.com/office/drawing/2014/main" id="{261927F0-7EFB-4EFB-9935-45442B0E7CE4}"/>
                  </a:ext>
                </a:extLst>
              </p:cNvPr>
              <p:cNvSpPr txBox="1"/>
              <p:nvPr/>
            </p:nvSpPr>
            <p:spPr>
              <a:xfrm>
                <a:off x="1971828" y="2369571"/>
                <a:ext cx="5465792" cy="338554"/>
              </a:xfrm>
              <a:prstGeom prst="rect">
                <a:avLst/>
              </a:prstGeom>
              <a:noFill/>
            </p:spPr>
            <p:txBody>
              <a:bodyPr wrap="square" lIns="108000" rIns="108000" rtlCol="0">
                <a:spAutoFit/>
              </a:bodyPr>
              <a:lstStyle/>
              <a:p>
                <a:r>
                  <a:rPr lang="en-GB" altLang="ko-KR" sz="1600" b="1" dirty="0">
                    <a:solidFill>
                      <a:schemeClr val="bg1"/>
                    </a:solidFill>
                    <a:cs typeface="Arial" pitchFamily="34" charset="0"/>
                  </a:rPr>
                  <a:t>ALLPPT Layout Clean Text Slide</a:t>
                </a:r>
                <a:endParaRPr lang="ko-KR" altLang="en-US" sz="1600" b="1" dirty="0">
                  <a:solidFill>
                    <a:schemeClr val="bg1"/>
                  </a:solidFill>
                  <a:cs typeface="Arial" pitchFamily="34" charset="0"/>
                </a:endParaRPr>
              </a:p>
            </p:txBody>
          </p:sp>
          <p:sp>
            <p:nvSpPr>
              <p:cNvPr id="17" name="TextBox 16">
                <a:extLst>
                  <a:ext uri="{FF2B5EF4-FFF2-40B4-BE49-F238E27FC236}">
                    <a16:creationId xmlns:a16="http://schemas.microsoft.com/office/drawing/2014/main" id="{1638B9A8-B323-471A-B7D0-142E46BCD606}"/>
                  </a:ext>
                </a:extLst>
              </p:cNvPr>
              <p:cNvSpPr txBox="1"/>
              <p:nvPr/>
            </p:nvSpPr>
            <p:spPr>
              <a:xfrm>
                <a:off x="2147565" y="2793850"/>
                <a:ext cx="5290055"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Easy to change colors, photos and Text. </a:t>
                </a:r>
                <a:endParaRPr lang="ko-KR" altLang="en-US" sz="1200" dirty="0">
                  <a:solidFill>
                    <a:schemeClr val="bg1"/>
                  </a:solidFill>
                  <a:cs typeface="Arial" pitchFamily="34" charset="0"/>
                </a:endParaRPr>
              </a:p>
            </p:txBody>
          </p:sp>
          <p:sp>
            <p:nvSpPr>
              <p:cNvPr id="18" name="TextBox 17">
                <a:extLst>
                  <a:ext uri="{FF2B5EF4-FFF2-40B4-BE49-F238E27FC236}">
                    <a16:creationId xmlns:a16="http://schemas.microsoft.com/office/drawing/2014/main" id="{B1EC6690-5F27-4A06-872F-6F25DC39E0D5}"/>
                  </a:ext>
                </a:extLst>
              </p:cNvPr>
              <p:cNvSpPr txBox="1"/>
              <p:nvPr/>
            </p:nvSpPr>
            <p:spPr>
              <a:xfrm>
                <a:off x="2147565" y="3117015"/>
                <a:ext cx="5290055"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grpSp>
        <p:sp>
          <p:nvSpPr>
            <p:cNvPr id="19" name="TextBox 18">
              <a:extLst>
                <a:ext uri="{FF2B5EF4-FFF2-40B4-BE49-F238E27FC236}">
                  <a16:creationId xmlns:a16="http://schemas.microsoft.com/office/drawing/2014/main" id="{91026E0C-B9D3-4EF7-B6A5-F2B23BDB6CC1}"/>
                </a:ext>
              </a:extLst>
            </p:cNvPr>
            <p:cNvSpPr txBox="1"/>
            <p:nvPr/>
          </p:nvSpPr>
          <p:spPr>
            <a:xfrm>
              <a:off x="1058633" y="3927084"/>
              <a:ext cx="677008" cy="584775"/>
            </a:xfrm>
            <a:prstGeom prst="rect">
              <a:avLst/>
            </a:prstGeom>
            <a:noFill/>
          </p:spPr>
          <p:txBody>
            <a:bodyPr wrap="square" lIns="108000" rIns="108000" rtlCol="0">
              <a:spAutoFit/>
            </a:bodyPr>
            <a:lstStyle/>
            <a:p>
              <a:pPr algn="ctr"/>
              <a:r>
                <a:rPr lang="en-US" altLang="ko-KR" sz="3200" b="1" dirty="0">
                  <a:solidFill>
                    <a:schemeClr val="accent2"/>
                  </a:solidFill>
                  <a:cs typeface="Arial" pitchFamily="34" charset="0"/>
                </a:rPr>
                <a:t>03</a:t>
              </a:r>
              <a:endParaRPr lang="ko-KR" altLang="en-US" sz="3200" b="1" dirty="0">
                <a:solidFill>
                  <a:schemeClr val="accent2"/>
                </a:solidFill>
                <a:cs typeface="Arial" pitchFamily="34" charset="0"/>
              </a:endParaRPr>
            </a:p>
          </p:txBody>
        </p:sp>
        <p:grpSp>
          <p:nvGrpSpPr>
            <p:cNvPr id="20" name="Group 19">
              <a:extLst>
                <a:ext uri="{FF2B5EF4-FFF2-40B4-BE49-F238E27FC236}">
                  <a16:creationId xmlns:a16="http://schemas.microsoft.com/office/drawing/2014/main" id="{74C5A9CD-F836-43F1-827C-C9E3FFC7128E}"/>
                </a:ext>
              </a:extLst>
            </p:cNvPr>
            <p:cNvGrpSpPr/>
            <p:nvPr/>
          </p:nvGrpSpPr>
          <p:grpSpPr>
            <a:xfrm>
              <a:off x="1919076" y="3700143"/>
              <a:ext cx="5465792" cy="1024443"/>
              <a:chOff x="1971828" y="3788063"/>
              <a:chExt cx="5465792" cy="1024443"/>
            </a:xfrm>
          </p:grpSpPr>
          <p:sp>
            <p:nvSpPr>
              <p:cNvPr id="21" name="TextBox 20">
                <a:extLst>
                  <a:ext uri="{FF2B5EF4-FFF2-40B4-BE49-F238E27FC236}">
                    <a16:creationId xmlns:a16="http://schemas.microsoft.com/office/drawing/2014/main" id="{FBF56A36-B029-437D-A868-2A9AA05B4F40}"/>
                  </a:ext>
                </a:extLst>
              </p:cNvPr>
              <p:cNvSpPr txBox="1"/>
              <p:nvPr/>
            </p:nvSpPr>
            <p:spPr>
              <a:xfrm>
                <a:off x="1971828" y="3788063"/>
                <a:ext cx="5465792" cy="338554"/>
              </a:xfrm>
              <a:prstGeom prst="rect">
                <a:avLst/>
              </a:prstGeom>
              <a:noFill/>
            </p:spPr>
            <p:txBody>
              <a:bodyPr wrap="square" lIns="108000" rIns="108000" rtlCol="0">
                <a:spAutoFit/>
              </a:bodyPr>
              <a:lstStyle/>
              <a:p>
                <a:r>
                  <a:rPr lang="en-GB" altLang="ko-KR" sz="1600" b="1" dirty="0">
                    <a:solidFill>
                      <a:schemeClr val="bg1"/>
                    </a:solidFill>
                    <a:cs typeface="Arial" pitchFamily="34" charset="0"/>
                  </a:rPr>
                  <a:t>ALLPPT Layout Clean Text Slide</a:t>
                </a:r>
                <a:endParaRPr lang="ko-KR" altLang="en-US" sz="1600" b="1" dirty="0">
                  <a:solidFill>
                    <a:schemeClr val="bg1"/>
                  </a:solidFill>
                  <a:cs typeface="Arial" pitchFamily="34" charset="0"/>
                </a:endParaRPr>
              </a:p>
            </p:txBody>
          </p:sp>
          <p:sp>
            <p:nvSpPr>
              <p:cNvPr id="22" name="TextBox 21">
                <a:extLst>
                  <a:ext uri="{FF2B5EF4-FFF2-40B4-BE49-F238E27FC236}">
                    <a16:creationId xmlns:a16="http://schemas.microsoft.com/office/drawing/2014/main" id="{68A2B205-F386-473D-9F83-84BA02590498}"/>
                  </a:ext>
                </a:extLst>
              </p:cNvPr>
              <p:cNvSpPr txBox="1"/>
              <p:nvPr/>
            </p:nvSpPr>
            <p:spPr>
              <a:xfrm>
                <a:off x="2147565" y="4212342"/>
                <a:ext cx="5290055"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Easy to change colors, photos and Text. </a:t>
                </a:r>
                <a:endParaRPr lang="ko-KR" altLang="en-US" sz="1200" dirty="0">
                  <a:solidFill>
                    <a:schemeClr val="bg1"/>
                  </a:solidFill>
                  <a:cs typeface="Arial" pitchFamily="34" charset="0"/>
                </a:endParaRPr>
              </a:p>
            </p:txBody>
          </p:sp>
          <p:sp>
            <p:nvSpPr>
              <p:cNvPr id="23" name="TextBox 22">
                <a:extLst>
                  <a:ext uri="{FF2B5EF4-FFF2-40B4-BE49-F238E27FC236}">
                    <a16:creationId xmlns:a16="http://schemas.microsoft.com/office/drawing/2014/main" id="{510F0689-6929-4B5B-B46D-26B2B0BF1F13}"/>
                  </a:ext>
                </a:extLst>
              </p:cNvPr>
              <p:cNvSpPr txBox="1"/>
              <p:nvPr/>
            </p:nvSpPr>
            <p:spPr>
              <a:xfrm>
                <a:off x="2147565" y="4535507"/>
                <a:ext cx="5290055"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grpSp>
        <p:sp>
          <p:nvSpPr>
            <p:cNvPr id="24" name="TextBox 23">
              <a:extLst>
                <a:ext uri="{FF2B5EF4-FFF2-40B4-BE49-F238E27FC236}">
                  <a16:creationId xmlns:a16="http://schemas.microsoft.com/office/drawing/2014/main" id="{587C2C5B-7205-46F3-92B5-65642B73F356}"/>
                </a:ext>
              </a:extLst>
            </p:cNvPr>
            <p:cNvSpPr txBox="1"/>
            <p:nvPr/>
          </p:nvSpPr>
          <p:spPr>
            <a:xfrm>
              <a:off x="1058633" y="5344360"/>
              <a:ext cx="677008" cy="584775"/>
            </a:xfrm>
            <a:prstGeom prst="rect">
              <a:avLst/>
            </a:prstGeom>
            <a:noFill/>
          </p:spPr>
          <p:txBody>
            <a:bodyPr wrap="square" lIns="108000" rIns="108000" rtlCol="0">
              <a:spAutoFit/>
            </a:bodyPr>
            <a:lstStyle/>
            <a:p>
              <a:pPr algn="ctr"/>
              <a:r>
                <a:rPr lang="en-US" altLang="ko-KR" sz="3200" b="1" dirty="0">
                  <a:solidFill>
                    <a:schemeClr val="accent1"/>
                  </a:solidFill>
                  <a:cs typeface="Arial" pitchFamily="34" charset="0"/>
                </a:rPr>
                <a:t>04</a:t>
              </a:r>
              <a:endParaRPr lang="ko-KR" altLang="en-US" sz="3200" b="1" dirty="0">
                <a:solidFill>
                  <a:schemeClr val="accent1"/>
                </a:solidFill>
                <a:cs typeface="Arial" pitchFamily="34" charset="0"/>
              </a:endParaRPr>
            </a:p>
          </p:txBody>
        </p:sp>
        <p:grpSp>
          <p:nvGrpSpPr>
            <p:cNvPr id="25" name="Group 24">
              <a:extLst>
                <a:ext uri="{FF2B5EF4-FFF2-40B4-BE49-F238E27FC236}">
                  <a16:creationId xmlns:a16="http://schemas.microsoft.com/office/drawing/2014/main" id="{74336D74-B8C8-41E2-BFF7-E59CFDAD92EC}"/>
                </a:ext>
              </a:extLst>
            </p:cNvPr>
            <p:cNvGrpSpPr/>
            <p:nvPr/>
          </p:nvGrpSpPr>
          <p:grpSpPr>
            <a:xfrm>
              <a:off x="1919076" y="5118635"/>
              <a:ext cx="5465792" cy="1024443"/>
              <a:chOff x="1971828" y="5206555"/>
              <a:chExt cx="5465792" cy="1024443"/>
            </a:xfrm>
          </p:grpSpPr>
          <p:sp>
            <p:nvSpPr>
              <p:cNvPr id="26" name="TextBox 25">
                <a:extLst>
                  <a:ext uri="{FF2B5EF4-FFF2-40B4-BE49-F238E27FC236}">
                    <a16:creationId xmlns:a16="http://schemas.microsoft.com/office/drawing/2014/main" id="{E101F88B-33E0-4198-9CB9-790067FEB643}"/>
                  </a:ext>
                </a:extLst>
              </p:cNvPr>
              <p:cNvSpPr txBox="1"/>
              <p:nvPr/>
            </p:nvSpPr>
            <p:spPr>
              <a:xfrm>
                <a:off x="1971828" y="5206555"/>
                <a:ext cx="5465792" cy="338554"/>
              </a:xfrm>
              <a:prstGeom prst="rect">
                <a:avLst/>
              </a:prstGeom>
              <a:noFill/>
            </p:spPr>
            <p:txBody>
              <a:bodyPr wrap="square" lIns="108000" rIns="108000" rtlCol="0">
                <a:spAutoFit/>
              </a:bodyPr>
              <a:lstStyle/>
              <a:p>
                <a:r>
                  <a:rPr lang="en-GB" altLang="ko-KR" sz="1600" b="1" dirty="0">
                    <a:solidFill>
                      <a:schemeClr val="bg1"/>
                    </a:solidFill>
                    <a:cs typeface="Arial" pitchFamily="34" charset="0"/>
                  </a:rPr>
                  <a:t>ALLPPT Layout Clean Text Slide</a:t>
                </a:r>
                <a:endParaRPr lang="ko-KR" altLang="en-US" sz="1600" b="1" dirty="0">
                  <a:solidFill>
                    <a:schemeClr val="bg1"/>
                  </a:solidFill>
                  <a:cs typeface="Arial" pitchFamily="34" charset="0"/>
                </a:endParaRPr>
              </a:p>
            </p:txBody>
          </p:sp>
          <p:sp>
            <p:nvSpPr>
              <p:cNvPr id="27" name="TextBox 26">
                <a:extLst>
                  <a:ext uri="{FF2B5EF4-FFF2-40B4-BE49-F238E27FC236}">
                    <a16:creationId xmlns:a16="http://schemas.microsoft.com/office/drawing/2014/main" id="{9BF7A72E-05C0-4C49-84E1-C079687AC9AC}"/>
                  </a:ext>
                </a:extLst>
              </p:cNvPr>
              <p:cNvSpPr txBox="1"/>
              <p:nvPr/>
            </p:nvSpPr>
            <p:spPr>
              <a:xfrm>
                <a:off x="2147565" y="5630834"/>
                <a:ext cx="5290055"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Easy to change colors, photos and Text. </a:t>
                </a:r>
                <a:endParaRPr lang="ko-KR" altLang="en-US" sz="1200" dirty="0">
                  <a:solidFill>
                    <a:schemeClr val="bg1"/>
                  </a:solidFill>
                  <a:cs typeface="Arial" pitchFamily="34" charset="0"/>
                </a:endParaRPr>
              </a:p>
            </p:txBody>
          </p:sp>
          <p:sp>
            <p:nvSpPr>
              <p:cNvPr id="28" name="TextBox 27">
                <a:extLst>
                  <a:ext uri="{FF2B5EF4-FFF2-40B4-BE49-F238E27FC236}">
                    <a16:creationId xmlns:a16="http://schemas.microsoft.com/office/drawing/2014/main" id="{D70A4DDC-3FEB-4FAB-9017-BDFF8FDD1333}"/>
                  </a:ext>
                </a:extLst>
              </p:cNvPr>
              <p:cNvSpPr txBox="1"/>
              <p:nvPr/>
            </p:nvSpPr>
            <p:spPr>
              <a:xfrm>
                <a:off x="2147565" y="5953999"/>
                <a:ext cx="5290055"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grpSp>
      </p:grpSp>
    </p:spTree>
    <p:extLst>
      <p:ext uri="{BB962C8B-B14F-4D97-AF65-F5344CB8AC3E}">
        <p14:creationId xmlns:p14="http://schemas.microsoft.com/office/powerpoint/2010/main" val="789791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dirty="0"/>
              <a:t>Timeline Style</a:t>
            </a:r>
          </a:p>
        </p:txBody>
      </p:sp>
      <p:sp>
        <p:nvSpPr>
          <p:cNvPr id="3" name="Rectangle 2">
            <a:extLst>
              <a:ext uri="{FF2B5EF4-FFF2-40B4-BE49-F238E27FC236}">
                <a16:creationId xmlns:a16="http://schemas.microsoft.com/office/drawing/2014/main" id="{7793BBFC-2809-46F5-AAE4-063F7DFD89BB}"/>
              </a:ext>
            </a:extLst>
          </p:cNvPr>
          <p:cNvSpPr/>
          <p:nvPr/>
        </p:nvSpPr>
        <p:spPr>
          <a:xfrm rot="20052296">
            <a:off x="3520348" y="5234692"/>
            <a:ext cx="1934308" cy="791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58F572D-0AE4-4E63-B958-53B709D56A8C}"/>
              </a:ext>
            </a:extLst>
          </p:cNvPr>
          <p:cNvSpPr/>
          <p:nvPr/>
        </p:nvSpPr>
        <p:spPr>
          <a:xfrm rot="724390">
            <a:off x="5311315" y="5019188"/>
            <a:ext cx="1934308" cy="791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8B62D61-B80F-4853-B958-090C478B4672}"/>
              </a:ext>
            </a:extLst>
          </p:cNvPr>
          <p:cNvSpPr/>
          <p:nvPr/>
        </p:nvSpPr>
        <p:spPr>
          <a:xfrm rot="20052296">
            <a:off x="7102156" y="4803554"/>
            <a:ext cx="1934308" cy="791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 name="Rectangle 5">
            <a:extLst>
              <a:ext uri="{FF2B5EF4-FFF2-40B4-BE49-F238E27FC236}">
                <a16:creationId xmlns:a16="http://schemas.microsoft.com/office/drawing/2014/main" id="{9E522504-F1B1-4514-B2E1-265DD838694C}"/>
              </a:ext>
            </a:extLst>
          </p:cNvPr>
          <p:cNvSpPr/>
          <p:nvPr/>
        </p:nvSpPr>
        <p:spPr>
          <a:xfrm rot="724390">
            <a:off x="8893123" y="4588050"/>
            <a:ext cx="1934308" cy="791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Rectangle 6">
            <a:extLst>
              <a:ext uri="{FF2B5EF4-FFF2-40B4-BE49-F238E27FC236}">
                <a16:creationId xmlns:a16="http://schemas.microsoft.com/office/drawing/2014/main" id="{500F4EDF-2461-4A15-9C7B-4FED7BA797D2}"/>
              </a:ext>
            </a:extLst>
          </p:cNvPr>
          <p:cNvSpPr/>
          <p:nvPr/>
        </p:nvSpPr>
        <p:spPr>
          <a:xfrm rot="20052296">
            <a:off x="-96572" y="5665699"/>
            <a:ext cx="1934308" cy="791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Rectangle 7">
            <a:extLst>
              <a:ext uri="{FF2B5EF4-FFF2-40B4-BE49-F238E27FC236}">
                <a16:creationId xmlns:a16="http://schemas.microsoft.com/office/drawing/2014/main" id="{A1A44E26-790C-4086-8165-F701F87A0B08}"/>
              </a:ext>
            </a:extLst>
          </p:cNvPr>
          <p:cNvSpPr/>
          <p:nvPr/>
        </p:nvSpPr>
        <p:spPr>
          <a:xfrm rot="724390">
            <a:off x="1694395" y="5450195"/>
            <a:ext cx="1934308" cy="791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Oval 8">
            <a:extLst>
              <a:ext uri="{FF2B5EF4-FFF2-40B4-BE49-F238E27FC236}">
                <a16:creationId xmlns:a16="http://schemas.microsoft.com/office/drawing/2014/main" id="{42868A08-CB37-46D3-B5C7-FAAA3EA98ADB}"/>
              </a:ext>
            </a:extLst>
          </p:cNvPr>
          <p:cNvSpPr/>
          <p:nvPr/>
        </p:nvSpPr>
        <p:spPr>
          <a:xfrm rot="8100000">
            <a:off x="4918205" y="1895039"/>
            <a:ext cx="833000" cy="833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A5898C8-B04B-42C8-AF86-D91A287588DF}"/>
              </a:ext>
            </a:extLst>
          </p:cNvPr>
          <p:cNvCxnSpPr>
            <a:cxnSpLocks/>
          </p:cNvCxnSpPr>
          <p:nvPr/>
        </p:nvCxnSpPr>
        <p:spPr>
          <a:xfrm>
            <a:off x="5334705" y="2839596"/>
            <a:ext cx="8276" cy="2016867"/>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2840679-3BE0-4D46-A11D-8C055A7F419F}"/>
              </a:ext>
            </a:extLst>
          </p:cNvPr>
          <p:cNvSpPr/>
          <p:nvPr/>
        </p:nvSpPr>
        <p:spPr>
          <a:xfrm rot="8100000">
            <a:off x="6785356" y="2297866"/>
            <a:ext cx="833000" cy="8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21D7F86-528A-4C5F-BC24-05BB4CDE157F}"/>
              </a:ext>
            </a:extLst>
          </p:cNvPr>
          <p:cNvCxnSpPr>
            <a:cxnSpLocks/>
          </p:cNvCxnSpPr>
          <p:nvPr/>
        </p:nvCxnSpPr>
        <p:spPr>
          <a:xfrm>
            <a:off x="7201856" y="3242423"/>
            <a:ext cx="8276" cy="2016867"/>
          </a:xfrm>
          <a:prstGeom prst="line">
            <a:avLst/>
          </a:prstGeom>
          <a:ln w="19050">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2F2E4F2-7D3C-4CA1-9D6C-D45A35B13EB4}"/>
              </a:ext>
            </a:extLst>
          </p:cNvPr>
          <p:cNvSpPr/>
          <p:nvPr/>
        </p:nvSpPr>
        <p:spPr>
          <a:xfrm rot="8100000">
            <a:off x="8518562" y="1476163"/>
            <a:ext cx="833000" cy="833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CDEA32C-B715-4813-BF7C-2E94F7A6BD46}"/>
              </a:ext>
            </a:extLst>
          </p:cNvPr>
          <p:cNvCxnSpPr>
            <a:cxnSpLocks/>
          </p:cNvCxnSpPr>
          <p:nvPr/>
        </p:nvCxnSpPr>
        <p:spPr>
          <a:xfrm>
            <a:off x="8935062" y="2420720"/>
            <a:ext cx="8276" cy="2016867"/>
          </a:xfrm>
          <a:prstGeom prst="line">
            <a:avLst/>
          </a:prstGeom>
          <a:ln w="19050">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E897AF63-D0FE-4B0A-8EDE-81515B2A45A6}"/>
              </a:ext>
            </a:extLst>
          </p:cNvPr>
          <p:cNvSpPr/>
          <p:nvPr/>
        </p:nvSpPr>
        <p:spPr>
          <a:xfrm rot="8100000">
            <a:off x="10356451" y="1856348"/>
            <a:ext cx="833000" cy="833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4BFF8948-9A11-457C-9AA8-6AEBF85D2FF0}"/>
              </a:ext>
            </a:extLst>
          </p:cNvPr>
          <p:cNvCxnSpPr>
            <a:cxnSpLocks/>
          </p:cNvCxnSpPr>
          <p:nvPr/>
        </p:nvCxnSpPr>
        <p:spPr>
          <a:xfrm>
            <a:off x="10772951" y="2800905"/>
            <a:ext cx="8276" cy="2016867"/>
          </a:xfrm>
          <a:prstGeom prst="line">
            <a:avLst/>
          </a:prstGeom>
          <a:ln w="19050">
            <a:solidFill>
              <a:schemeClr val="accent4"/>
            </a:solidFill>
            <a:tailEnd type="oval"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C2925017-DB38-443F-9E4D-C92A0F94631F}"/>
              </a:ext>
            </a:extLst>
          </p:cNvPr>
          <p:cNvSpPr/>
          <p:nvPr/>
        </p:nvSpPr>
        <p:spPr>
          <a:xfrm rot="8100000">
            <a:off x="1323533" y="2297626"/>
            <a:ext cx="833000" cy="833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934FD84-BADC-4FED-963A-D754BF5C9FA3}"/>
              </a:ext>
            </a:extLst>
          </p:cNvPr>
          <p:cNvCxnSpPr>
            <a:cxnSpLocks/>
          </p:cNvCxnSpPr>
          <p:nvPr/>
        </p:nvCxnSpPr>
        <p:spPr>
          <a:xfrm>
            <a:off x="1740033" y="3242183"/>
            <a:ext cx="8276" cy="2016867"/>
          </a:xfrm>
          <a:prstGeom prst="line">
            <a:avLst/>
          </a:prstGeom>
          <a:ln w="19050">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28F49790-9646-4D99-966C-3A94B3DAC279}"/>
              </a:ext>
            </a:extLst>
          </p:cNvPr>
          <p:cNvSpPr/>
          <p:nvPr/>
        </p:nvSpPr>
        <p:spPr>
          <a:xfrm rot="8100000">
            <a:off x="3188393" y="2718365"/>
            <a:ext cx="833000" cy="833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0B0BF8C-7047-42BF-90AE-D05B77933A9F}"/>
              </a:ext>
            </a:extLst>
          </p:cNvPr>
          <p:cNvCxnSpPr>
            <a:cxnSpLocks/>
          </p:cNvCxnSpPr>
          <p:nvPr/>
        </p:nvCxnSpPr>
        <p:spPr>
          <a:xfrm>
            <a:off x="3604893" y="3662922"/>
            <a:ext cx="8276" cy="2016867"/>
          </a:xfrm>
          <a:prstGeom prst="line">
            <a:avLst/>
          </a:prstGeom>
          <a:ln w="19050">
            <a:solidFill>
              <a:schemeClr val="accent6"/>
            </a:solidFill>
            <a:tailEnd type="oval" w="lg" len="lg"/>
          </a:ln>
        </p:spPr>
        <p:style>
          <a:lnRef idx="1">
            <a:schemeClr val="accent1"/>
          </a:lnRef>
          <a:fillRef idx="0">
            <a:schemeClr val="accent1"/>
          </a:fillRef>
          <a:effectRef idx="0">
            <a:schemeClr val="accent1"/>
          </a:effectRef>
          <a:fontRef idx="minor">
            <a:schemeClr val="tx1"/>
          </a:fontRef>
        </p:style>
      </p:cxnSp>
      <p:sp>
        <p:nvSpPr>
          <p:cNvPr id="21" name="직사각형 113">
            <a:extLst>
              <a:ext uri="{FF2B5EF4-FFF2-40B4-BE49-F238E27FC236}">
                <a16:creationId xmlns:a16="http://schemas.microsoft.com/office/drawing/2014/main" id="{3152D046-D798-4ECD-8F2C-5DAFCC7D086E}"/>
              </a:ext>
            </a:extLst>
          </p:cNvPr>
          <p:cNvSpPr>
            <a:spLocks noChangeArrowheads="1"/>
          </p:cNvSpPr>
          <p:nvPr/>
        </p:nvSpPr>
        <p:spPr bwMode="auto">
          <a:xfrm>
            <a:off x="10080968" y="4993215"/>
            <a:ext cx="1429341"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accent4"/>
                </a:solidFill>
                <a:cs typeface="Arial" charset="0"/>
              </a:rPr>
              <a:t>2022</a:t>
            </a:r>
            <a:endParaRPr lang="ko-KR" altLang="en-US" sz="2800" dirty="0">
              <a:solidFill>
                <a:schemeClr val="accent4"/>
              </a:solidFill>
            </a:endParaRPr>
          </a:p>
        </p:txBody>
      </p:sp>
      <p:grpSp>
        <p:nvGrpSpPr>
          <p:cNvPr id="22" name="Group 21">
            <a:extLst>
              <a:ext uri="{FF2B5EF4-FFF2-40B4-BE49-F238E27FC236}">
                <a16:creationId xmlns:a16="http://schemas.microsoft.com/office/drawing/2014/main" id="{410F12A2-B98B-42A2-A978-CAC26BEF3FBE}"/>
              </a:ext>
            </a:extLst>
          </p:cNvPr>
          <p:cNvGrpSpPr/>
          <p:nvPr/>
        </p:nvGrpSpPr>
        <p:grpSpPr>
          <a:xfrm>
            <a:off x="688678" y="3525590"/>
            <a:ext cx="2107662" cy="894132"/>
            <a:chOff x="7026501" y="4509120"/>
            <a:chExt cx="1499710" cy="894132"/>
          </a:xfrm>
          <a:solidFill>
            <a:schemeClr val="bg1"/>
          </a:solidFill>
        </p:grpSpPr>
        <p:sp>
          <p:nvSpPr>
            <p:cNvPr id="23" name="TextBox 22">
              <a:extLst>
                <a:ext uri="{FF2B5EF4-FFF2-40B4-BE49-F238E27FC236}">
                  <a16:creationId xmlns:a16="http://schemas.microsoft.com/office/drawing/2014/main" id="{1CD76BA7-E3A7-4613-B622-B834C4061D03}"/>
                </a:ext>
              </a:extLst>
            </p:cNvPr>
            <p:cNvSpPr txBox="1"/>
            <p:nvPr/>
          </p:nvSpPr>
          <p:spPr>
            <a:xfrm>
              <a:off x="7026501" y="4509120"/>
              <a:ext cx="1499710" cy="307777"/>
            </a:xfrm>
            <a:prstGeom prst="rect">
              <a:avLst/>
            </a:prstGeom>
            <a:grpFill/>
          </p:spPr>
          <p:txBody>
            <a:bodyPr wrap="square" rtlCol="0">
              <a:spAutoFit/>
            </a:bodyPr>
            <a:lstStyle/>
            <a:p>
              <a:pPr algn="ctr"/>
              <a:r>
                <a:rPr lang="en-US" altLang="ko-KR" sz="1400" dirty="0">
                  <a:solidFill>
                    <a:schemeClr val="tx1">
                      <a:lumMod val="75000"/>
                      <a:lumOff val="25000"/>
                    </a:schemeClr>
                  </a:solidFill>
                  <a:cs typeface="Arial" pitchFamily="34" charset="0"/>
                </a:rPr>
                <a:t>Add Text</a:t>
              </a:r>
              <a:endParaRPr lang="ko-KR" altLang="en-US" sz="1400"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FC3429CE-4D98-4A6F-A98F-A928919851E3}"/>
                </a:ext>
              </a:extLst>
            </p:cNvPr>
            <p:cNvSpPr txBox="1"/>
            <p:nvPr/>
          </p:nvSpPr>
          <p:spPr>
            <a:xfrm>
              <a:off x="7026501" y="4756921"/>
              <a:ext cx="1499710" cy="646331"/>
            </a:xfrm>
            <a:prstGeom prst="rect">
              <a:avLst/>
            </a:prstGeom>
            <a:grp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sp>
        <p:nvSpPr>
          <p:cNvPr id="25" name="직사각형 113">
            <a:extLst>
              <a:ext uri="{FF2B5EF4-FFF2-40B4-BE49-F238E27FC236}">
                <a16:creationId xmlns:a16="http://schemas.microsoft.com/office/drawing/2014/main" id="{8E56DD1C-A480-4A2F-9DF4-F3D22B0442FA}"/>
              </a:ext>
            </a:extLst>
          </p:cNvPr>
          <p:cNvSpPr>
            <a:spLocks noChangeArrowheads="1"/>
          </p:cNvSpPr>
          <p:nvPr/>
        </p:nvSpPr>
        <p:spPr bwMode="auto">
          <a:xfrm>
            <a:off x="2890222" y="5885023"/>
            <a:ext cx="1429341"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accent6"/>
                </a:solidFill>
                <a:cs typeface="Arial" charset="0"/>
              </a:rPr>
              <a:t>2018</a:t>
            </a:r>
            <a:endParaRPr lang="ko-KR" altLang="en-US" sz="2800" dirty="0">
              <a:solidFill>
                <a:schemeClr val="accent6"/>
              </a:solidFill>
            </a:endParaRPr>
          </a:p>
        </p:txBody>
      </p:sp>
      <p:sp>
        <p:nvSpPr>
          <p:cNvPr id="26" name="직사각형 113">
            <a:extLst>
              <a:ext uri="{FF2B5EF4-FFF2-40B4-BE49-F238E27FC236}">
                <a16:creationId xmlns:a16="http://schemas.microsoft.com/office/drawing/2014/main" id="{2AC3A402-6629-41EA-9900-9394B2603F06}"/>
              </a:ext>
            </a:extLst>
          </p:cNvPr>
          <p:cNvSpPr>
            <a:spLocks noChangeArrowheads="1"/>
          </p:cNvSpPr>
          <p:nvPr/>
        </p:nvSpPr>
        <p:spPr bwMode="auto">
          <a:xfrm>
            <a:off x="1043912" y="5465315"/>
            <a:ext cx="1429341"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accent5"/>
                </a:solidFill>
                <a:cs typeface="Arial" charset="0"/>
              </a:rPr>
              <a:t>2017</a:t>
            </a:r>
            <a:endParaRPr lang="ko-KR" altLang="en-US" sz="2800" dirty="0">
              <a:solidFill>
                <a:schemeClr val="accent5"/>
              </a:solidFill>
            </a:endParaRPr>
          </a:p>
        </p:txBody>
      </p:sp>
      <p:sp>
        <p:nvSpPr>
          <p:cNvPr id="27" name="직사각형 113">
            <a:extLst>
              <a:ext uri="{FF2B5EF4-FFF2-40B4-BE49-F238E27FC236}">
                <a16:creationId xmlns:a16="http://schemas.microsoft.com/office/drawing/2014/main" id="{E70C52DF-D68C-4718-84DD-1AFF6FCAEDAE}"/>
              </a:ext>
            </a:extLst>
          </p:cNvPr>
          <p:cNvSpPr>
            <a:spLocks noChangeArrowheads="1"/>
          </p:cNvSpPr>
          <p:nvPr/>
        </p:nvSpPr>
        <p:spPr bwMode="auto">
          <a:xfrm>
            <a:off x="8228667" y="4591868"/>
            <a:ext cx="1429341"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accent3"/>
                </a:solidFill>
                <a:cs typeface="Arial" charset="0"/>
              </a:rPr>
              <a:t>2021</a:t>
            </a:r>
            <a:endParaRPr lang="ko-KR" altLang="en-US" sz="2800" dirty="0">
              <a:solidFill>
                <a:schemeClr val="accent3"/>
              </a:solidFill>
            </a:endParaRPr>
          </a:p>
        </p:txBody>
      </p:sp>
      <p:sp>
        <p:nvSpPr>
          <p:cNvPr id="28" name="직사각형 113">
            <a:extLst>
              <a:ext uri="{FF2B5EF4-FFF2-40B4-BE49-F238E27FC236}">
                <a16:creationId xmlns:a16="http://schemas.microsoft.com/office/drawing/2014/main" id="{0ABBFB8B-2E32-4709-A26D-3F532A76EB44}"/>
              </a:ext>
            </a:extLst>
          </p:cNvPr>
          <p:cNvSpPr>
            <a:spLocks noChangeArrowheads="1"/>
          </p:cNvSpPr>
          <p:nvPr/>
        </p:nvSpPr>
        <p:spPr bwMode="auto">
          <a:xfrm>
            <a:off x="6487185" y="5418436"/>
            <a:ext cx="1429341"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accent2"/>
                </a:solidFill>
                <a:cs typeface="Arial" charset="0"/>
              </a:rPr>
              <a:t>2020</a:t>
            </a:r>
            <a:endParaRPr lang="ko-KR" altLang="en-US" sz="2800" dirty="0">
              <a:solidFill>
                <a:schemeClr val="accent2"/>
              </a:solidFill>
            </a:endParaRPr>
          </a:p>
        </p:txBody>
      </p:sp>
      <p:sp>
        <p:nvSpPr>
          <p:cNvPr id="29" name="직사각형 113">
            <a:extLst>
              <a:ext uri="{FF2B5EF4-FFF2-40B4-BE49-F238E27FC236}">
                <a16:creationId xmlns:a16="http://schemas.microsoft.com/office/drawing/2014/main" id="{CBF06D55-AC94-496F-BB21-AB1A1AC2E125}"/>
              </a:ext>
            </a:extLst>
          </p:cNvPr>
          <p:cNvSpPr>
            <a:spLocks noChangeArrowheads="1"/>
          </p:cNvSpPr>
          <p:nvPr/>
        </p:nvSpPr>
        <p:spPr bwMode="auto">
          <a:xfrm>
            <a:off x="4622362" y="5025990"/>
            <a:ext cx="1429341"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accent1"/>
                </a:solidFill>
                <a:cs typeface="Arial" charset="0"/>
              </a:rPr>
              <a:t>2019</a:t>
            </a:r>
            <a:endParaRPr lang="ko-KR" altLang="en-US" sz="2800" dirty="0">
              <a:solidFill>
                <a:schemeClr val="accent1"/>
              </a:solidFill>
            </a:endParaRPr>
          </a:p>
        </p:txBody>
      </p:sp>
      <p:grpSp>
        <p:nvGrpSpPr>
          <p:cNvPr id="30" name="Group 29">
            <a:extLst>
              <a:ext uri="{FF2B5EF4-FFF2-40B4-BE49-F238E27FC236}">
                <a16:creationId xmlns:a16="http://schemas.microsoft.com/office/drawing/2014/main" id="{8E95327C-B7D5-4C7E-96E1-FB6A5EBE3965}"/>
              </a:ext>
            </a:extLst>
          </p:cNvPr>
          <p:cNvGrpSpPr/>
          <p:nvPr/>
        </p:nvGrpSpPr>
        <p:grpSpPr>
          <a:xfrm>
            <a:off x="2551061" y="4199594"/>
            <a:ext cx="2107662" cy="894132"/>
            <a:chOff x="7026501" y="4509120"/>
            <a:chExt cx="1499710" cy="894132"/>
          </a:xfrm>
          <a:solidFill>
            <a:schemeClr val="bg1"/>
          </a:solidFill>
        </p:grpSpPr>
        <p:sp>
          <p:nvSpPr>
            <p:cNvPr id="31" name="TextBox 30">
              <a:extLst>
                <a:ext uri="{FF2B5EF4-FFF2-40B4-BE49-F238E27FC236}">
                  <a16:creationId xmlns:a16="http://schemas.microsoft.com/office/drawing/2014/main" id="{26243E8A-F2F3-40AE-B266-9BAA93BEFD7D}"/>
                </a:ext>
              </a:extLst>
            </p:cNvPr>
            <p:cNvSpPr txBox="1"/>
            <p:nvPr/>
          </p:nvSpPr>
          <p:spPr>
            <a:xfrm>
              <a:off x="7026501" y="4509120"/>
              <a:ext cx="1499710" cy="307777"/>
            </a:xfrm>
            <a:prstGeom prst="rect">
              <a:avLst/>
            </a:prstGeom>
            <a:grpFill/>
          </p:spPr>
          <p:txBody>
            <a:bodyPr wrap="square" rtlCol="0">
              <a:spAutoFit/>
            </a:bodyPr>
            <a:lstStyle/>
            <a:p>
              <a:pPr algn="ctr"/>
              <a:r>
                <a:rPr lang="en-US" altLang="ko-KR" sz="1400" dirty="0">
                  <a:solidFill>
                    <a:schemeClr val="tx1">
                      <a:lumMod val="75000"/>
                      <a:lumOff val="25000"/>
                    </a:schemeClr>
                  </a:solidFill>
                  <a:cs typeface="Arial" pitchFamily="34" charset="0"/>
                </a:rPr>
                <a:t>Add Text</a:t>
              </a:r>
              <a:endParaRPr lang="ko-KR" altLang="en-US" sz="1400" dirty="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id="{83A73E0B-5C6B-4CF2-AE1A-0F8C8E87205D}"/>
                </a:ext>
              </a:extLst>
            </p:cNvPr>
            <p:cNvSpPr txBox="1"/>
            <p:nvPr/>
          </p:nvSpPr>
          <p:spPr>
            <a:xfrm>
              <a:off x="7026501" y="4756921"/>
              <a:ext cx="1499710" cy="646331"/>
            </a:xfrm>
            <a:prstGeom prst="rect">
              <a:avLst/>
            </a:prstGeom>
            <a:grp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33" name="Group 32">
            <a:extLst>
              <a:ext uri="{FF2B5EF4-FFF2-40B4-BE49-F238E27FC236}">
                <a16:creationId xmlns:a16="http://schemas.microsoft.com/office/drawing/2014/main" id="{E36391C2-2E4B-4D1B-9B4F-8B16778E06DD}"/>
              </a:ext>
            </a:extLst>
          </p:cNvPr>
          <p:cNvGrpSpPr/>
          <p:nvPr/>
        </p:nvGrpSpPr>
        <p:grpSpPr>
          <a:xfrm>
            <a:off x="7879753" y="2681348"/>
            <a:ext cx="2107662" cy="894132"/>
            <a:chOff x="7026501" y="4509120"/>
            <a:chExt cx="1499710" cy="894132"/>
          </a:xfrm>
          <a:solidFill>
            <a:schemeClr val="bg1"/>
          </a:solidFill>
        </p:grpSpPr>
        <p:sp>
          <p:nvSpPr>
            <p:cNvPr id="34" name="TextBox 33">
              <a:extLst>
                <a:ext uri="{FF2B5EF4-FFF2-40B4-BE49-F238E27FC236}">
                  <a16:creationId xmlns:a16="http://schemas.microsoft.com/office/drawing/2014/main" id="{FE43E52A-2126-43FB-BC0C-47C1AAEA3377}"/>
                </a:ext>
              </a:extLst>
            </p:cNvPr>
            <p:cNvSpPr txBox="1"/>
            <p:nvPr/>
          </p:nvSpPr>
          <p:spPr>
            <a:xfrm>
              <a:off x="7026501" y="4509120"/>
              <a:ext cx="1499710" cy="307777"/>
            </a:xfrm>
            <a:prstGeom prst="rect">
              <a:avLst/>
            </a:prstGeom>
            <a:grpFill/>
          </p:spPr>
          <p:txBody>
            <a:bodyPr wrap="square" rtlCol="0">
              <a:spAutoFit/>
            </a:bodyPr>
            <a:lstStyle/>
            <a:p>
              <a:pPr algn="ctr"/>
              <a:r>
                <a:rPr lang="en-US" altLang="ko-KR" sz="1400" dirty="0">
                  <a:solidFill>
                    <a:schemeClr val="tx1">
                      <a:lumMod val="75000"/>
                      <a:lumOff val="25000"/>
                    </a:schemeClr>
                  </a:solidFill>
                  <a:cs typeface="Arial" pitchFamily="34" charset="0"/>
                </a:rPr>
                <a:t>Add Text</a:t>
              </a:r>
              <a:endParaRPr lang="ko-KR" altLang="en-US" sz="1400" dirty="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id="{380B16F3-BA22-4869-ABB6-32BE4ECCA158}"/>
                </a:ext>
              </a:extLst>
            </p:cNvPr>
            <p:cNvSpPr txBox="1"/>
            <p:nvPr/>
          </p:nvSpPr>
          <p:spPr>
            <a:xfrm>
              <a:off x="7026501" y="4756921"/>
              <a:ext cx="1499710" cy="646331"/>
            </a:xfrm>
            <a:prstGeom prst="rect">
              <a:avLst/>
            </a:prstGeom>
            <a:grp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36" name="Group 35">
            <a:extLst>
              <a:ext uri="{FF2B5EF4-FFF2-40B4-BE49-F238E27FC236}">
                <a16:creationId xmlns:a16="http://schemas.microsoft.com/office/drawing/2014/main" id="{57D32934-159F-457B-BAF5-60A08F02F9CF}"/>
              </a:ext>
            </a:extLst>
          </p:cNvPr>
          <p:cNvGrpSpPr/>
          <p:nvPr/>
        </p:nvGrpSpPr>
        <p:grpSpPr>
          <a:xfrm>
            <a:off x="9715788" y="3326423"/>
            <a:ext cx="2107662" cy="894132"/>
            <a:chOff x="7026501" y="4509120"/>
            <a:chExt cx="1499710" cy="894132"/>
          </a:xfrm>
          <a:solidFill>
            <a:schemeClr val="bg1"/>
          </a:solidFill>
        </p:grpSpPr>
        <p:sp>
          <p:nvSpPr>
            <p:cNvPr id="37" name="TextBox 36">
              <a:extLst>
                <a:ext uri="{FF2B5EF4-FFF2-40B4-BE49-F238E27FC236}">
                  <a16:creationId xmlns:a16="http://schemas.microsoft.com/office/drawing/2014/main" id="{862458AF-07F6-409E-AAB0-9D1A428880A9}"/>
                </a:ext>
              </a:extLst>
            </p:cNvPr>
            <p:cNvSpPr txBox="1"/>
            <p:nvPr/>
          </p:nvSpPr>
          <p:spPr>
            <a:xfrm>
              <a:off x="7026501" y="4509120"/>
              <a:ext cx="1499710" cy="307777"/>
            </a:xfrm>
            <a:prstGeom prst="rect">
              <a:avLst/>
            </a:prstGeom>
            <a:grpFill/>
          </p:spPr>
          <p:txBody>
            <a:bodyPr wrap="square" rtlCol="0">
              <a:spAutoFit/>
            </a:bodyPr>
            <a:lstStyle/>
            <a:p>
              <a:pPr algn="ctr"/>
              <a:r>
                <a:rPr lang="en-US" altLang="ko-KR" sz="1400" dirty="0">
                  <a:solidFill>
                    <a:schemeClr val="tx1">
                      <a:lumMod val="75000"/>
                      <a:lumOff val="25000"/>
                    </a:schemeClr>
                  </a:solidFill>
                  <a:cs typeface="Arial" pitchFamily="34" charset="0"/>
                </a:rPr>
                <a:t>Add Text</a:t>
              </a:r>
              <a:endParaRPr lang="ko-KR" altLang="en-US" sz="1400" dirty="0">
                <a:solidFill>
                  <a:schemeClr val="tx1">
                    <a:lumMod val="75000"/>
                    <a:lumOff val="25000"/>
                  </a:schemeClr>
                </a:solidFill>
                <a:cs typeface="Arial" pitchFamily="34" charset="0"/>
              </a:endParaRPr>
            </a:p>
          </p:txBody>
        </p:sp>
        <p:sp>
          <p:nvSpPr>
            <p:cNvPr id="38" name="TextBox 37">
              <a:extLst>
                <a:ext uri="{FF2B5EF4-FFF2-40B4-BE49-F238E27FC236}">
                  <a16:creationId xmlns:a16="http://schemas.microsoft.com/office/drawing/2014/main" id="{C3DFD178-AAD3-4FF9-8856-DBD1684F64CB}"/>
                </a:ext>
              </a:extLst>
            </p:cNvPr>
            <p:cNvSpPr txBox="1"/>
            <p:nvPr/>
          </p:nvSpPr>
          <p:spPr>
            <a:xfrm>
              <a:off x="7026501" y="4756921"/>
              <a:ext cx="1499710" cy="646331"/>
            </a:xfrm>
            <a:prstGeom prst="rect">
              <a:avLst/>
            </a:prstGeom>
            <a:grp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39" name="Group 38">
            <a:extLst>
              <a:ext uri="{FF2B5EF4-FFF2-40B4-BE49-F238E27FC236}">
                <a16:creationId xmlns:a16="http://schemas.microsoft.com/office/drawing/2014/main" id="{D9798DCB-09C9-4905-8958-8218D8E0530E}"/>
              </a:ext>
            </a:extLst>
          </p:cNvPr>
          <p:cNvGrpSpPr/>
          <p:nvPr/>
        </p:nvGrpSpPr>
        <p:grpSpPr>
          <a:xfrm>
            <a:off x="4274219" y="3101332"/>
            <a:ext cx="2107662" cy="894132"/>
            <a:chOff x="7026501" y="4509120"/>
            <a:chExt cx="1499710" cy="894132"/>
          </a:xfrm>
          <a:solidFill>
            <a:schemeClr val="bg1"/>
          </a:solidFill>
        </p:grpSpPr>
        <p:sp>
          <p:nvSpPr>
            <p:cNvPr id="40" name="TextBox 39">
              <a:extLst>
                <a:ext uri="{FF2B5EF4-FFF2-40B4-BE49-F238E27FC236}">
                  <a16:creationId xmlns:a16="http://schemas.microsoft.com/office/drawing/2014/main" id="{ACB86F57-91CD-45AA-B7F2-C84AD58606FA}"/>
                </a:ext>
              </a:extLst>
            </p:cNvPr>
            <p:cNvSpPr txBox="1"/>
            <p:nvPr/>
          </p:nvSpPr>
          <p:spPr>
            <a:xfrm>
              <a:off x="7026501" y="4509120"/>
              <a:ext cx="1499710" cy="307777"/>
            </a:xfrm>
            <a:prstGeom prst="rect">
              <a:avLst/>
            </a:prstGeom>
            <a:grpFill/>
          </p:spPr>
          <p:txBody>
            <a:bodyPr wrap="square" rtlCol="0">
              <a:spAutoFit/>
            </a:bodyPr>
            <a:lstStyle/>
            <a:p>
              <a:pPr algn="ctr"/>
              <a:r>
                <a:rPr lang="en-US" altLang="ko-KR" sz="1400" dirty="0">
                  <a:solidFill>
                    <a:schemeClr val="tx1">
                      <a:lumMod val="75000"/>
                      <a:lumOff val="25000"/>
                    </a:schemeClr>
                  </a:solidFill>
                  <a:cs typeface="Arial" pitchFamily="34" charset="0"/>
                </a:rPr>
                <a:t>Add Text</a:t>
              </a:r>
              <a:endParaRPr lang="ko-KR" altLang="en-US" sz="1400" dirty="0">
                <a:solidFill>
                  <a:schemeClr val="tx1">
                    <a:lumMod val="75000"/>
                    <a:lumOff val="25000"/>
                  </a:schemeClr>
                </a:solidFill>
                <a:cs typeface="Arial" pitchFamily="34" charset="0"/>
              </a:endParaRPr>
            </a:p>
          </p:txBody>
        </p:sp>
        <p:sp>
          <p:nvSpPr>
            <p:cNvPr id="41" name="TextBox 40">
              <a:extLst>
                <a:ext uri="{FF2B5EF4-FFF2-40B4-BE49-F238E27FC236}">
                  <a16:creationId xmlns:a16="http://schemas.microsoft.com/office/drawing/2014/main" id="{8D566EDD-A4AF-40B3-BE44-D786C1C4396A}"/>
                </a:ext>
              </a:extLst>
            </p:cNvPr>
            <p:cNvSpPr txBox="1"/>
            <p:nvPr/>
          </p:nvSpPr>
          <p:spPr>
            <a:xfrm>
              <a:off x="7026501" y="4756921"/>
              <a:ext cx="1499710" cy="646331"/>
            </a:xfrm>
            <a:prstGeom prst="rect">
              <a:avLst/>
            </a:prstGeom>
            <a:grp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42" name="Group 41">
            <a:extLst>
              <a:ext uri="{FF2B5EF4-FFF2-40B4-BE49-F238E27FC236}">
                <a16:creationId xmlns:a16="http://schemas.microsoft.com/office/drawing/2014/main" id="{72C3FADB-DE01-48CA-A2BB-AC249B8440BB}"/>
              </a:ext>
            </a:extLst>
          </p:cNvPr>
          <p:cNvGrpSpPr/>
          <p:nvPr/>
        </p:nvGrpSpPr>
        <p:grpSpPr>
          <a:xfrm>
            <a:off x="6151350" y="3766955"/>
            <a:ext cx="2107662" cy="894132"/>
            <a:chOff x="7026501" y="4509120"/>
            <a:chExt cx="1499710" cy="894132"/>
          </a:xfrm>
          <a:solidFill>
            <a:schemeClr val="bg1"/>
          </a:solidFill>
        </p:grpSpPr>
        <p:sp>
          <p:nvSpPr>
            <p:cNvPr id="43" name="TextBox 42">
              <a:extLst>
                <a:ext uri="{FF2B5EF4-FFF2-40B4-BE49-F238E27FC236}">
                  <a16:creationId xmlns:a16="http://schemas.microsoft.com/office/drawing/2014/main" id="{58955CBF-50A2-44AC-8685-16B0313755B6}"/>
                </a:ext>
              </a:extLst>
            </p:cNvPr>
            <p:cNvSpPr txBox="1"/>
            <p:nvPr/>
          </p:nvSpPr>
          <p:spPr>
            <a:xfrm>
              <a:off x="7026501" y="4509120"/>
              <a:ext cx="1499710" cy="307777"/>
            </a:xfrm>
            <a:prstGeom prst="rect">
              <a:avLst/>
            </a:prstGeom>
            <a:grpFill/>
          </p:spPr>
          <p:txBody>
            <a:bodyPr wrap="square" rtlCol="0">
              <a:spAutoFit/>
            </a:bodyPr>
            <a:lstStyle/>
            <a:p>
              <a:pPr algn="ctr"/>
              <a:r>
                <a:rPr lang="en-US" altLang="ko-KR" sz="1400" dirty="0">
                  <a:solidFill>
                    <a:schemeClr val="tx1">
                      <a:lumMod val="75000"/>
                      <a:lumOff val="25000"/>
                    </a:schemeClr>
                  </a:solidFill>
                  <a:cs typeface="Arial" pitchFamily="34" charset="0"/>
                </a:rPr>
                <a:t>Add Text</a:t>
              </a:r>
              <a:endParaRPr lang="ko-KR" altLang="en-US" sz="1400" dirty="0">
                <a:solidFill>
                  <a:schemeClr val="tx1">
                    <a:lumMod val="75000"/>
                    <a:lumOff val="25000"/>
                  </a:schemeClr>
                </a:solidFill>
                <a:cs typeface="Arial" pitchFamily="34" charset="0"/>
              </a:endParaRPr>
            </a:p>
          </p:txBody>
        </p:sp>
        <p:sp>
          <p:nvSpPr>
            <p:cNvPr id="44" name="TextBox 43">
              <a:extLst>
                <a:ext uri="{FF2B5EF4-FFF2-40B4-BE49-F238E27FC236}">
                  <a16:creationId xmlns:a16="http://schemas.microsoft.com/office/drawing/2014/main" id="{AC8232D0-D22C-4C26-8BC1-E354E94FB228}"/>
                </a:ext>
              </a:extLst>
            </p:cNvPr>
            <p:cNvSpPr txBox="1"/>
            <p:nvPr/>
          </p:nvSpPr>
          <p:spPr>
            <a:xfrm>
              <a:off x="7026501" y="4756921"/>
              <a:ext cx="1499710" cy="646331"/>
            </a:xfrm>
            <a:prstGeom prst="rect">
              <a:avLst/>
            </a:prstGeom>
            <a:grp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sp>
        <p:nvSpPr>
          <p:cNvPr id="45" name="Rectangle 7">
            <a:extLst>
              <a:ext uri="{FF2B5EF4-FFF2-40B4-BE49-F238E27FC236}">
                <a16:creationId xmlns:a16="http://schemas.microsoft.com/office/drawing/2014/main" id="{18C0178B-60C7-4D2A-B0CF-C9FD89341024}"/>
              </a:ext>
            </a:extLst>
          </p:cNvPr>
          <p:cNvSpPr/>
          <p:nvPr/>
        </p:nvSpPr>
        <p:spPr>
          <a:xfrm>
            <a:off x="8773364" y="1691196"/>
            <a:ext cx="339947" cy="33994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6" name="Parallelogram 30">
            <a:extLst>
              <a:ext uri="{FF2B5EF4-FFF2-40B4-BE49-F238E27FC236}">
                <a16:creationId xmlns:a16="http://schemas.microsoft.com/office/drawing/2014/main" id="{7A7A6182-5781-4F60-887A-B5A6C4F7E5B7}"/>
              </a:ext>
            </a:extLst>
          </p:cNvPr>
          <p:cNvSpPr/>
          <p:nvPr/>
        </p:nvSpPr>
        <p:spPr>
          <a:xfrm flipH="1">
            <a:off x="1562689" y="2523821"/>
            <a:ext cx="371240" cy="372158"/>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7" name="Rounded Rectangle 32">
            <a:extLst>
              <a:ext uri="{FF2B5EF4-FFF2-40B4-BE49-F238E27FC236}">
                <a16:creationId xmlns:a16="http://schemas.microsoft.com/office/drawing/2014/main" id="{3207F82E-D4B7-4C20-BBA5-B23D3D8EE8C3}"/>
              </a:ext>
            </a:extLst>
          </p:cNvPr>
          <p:cNvSpPr/>
          <p:nvPr/>
        </p:nvSpPr>
        <p:spPr>
          <a:xfrm>
            <a:off x="10612493" y="2070776"/>
            <a:ext cx="354310" cy="354310"/>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8" name="Rectangle 9">
            <a:extLst>
              <a:ext uri="{FF2B5EF4-FFF2-40B4-BE49-F238E27FC236}">
                <a16:creationId xmlns:a16="http://schemas.microsoft.com/office/drawing/2014/main" id="{DEF0BE33-68DD-40B4-83E6-A437C1C1961D}"/>
              </a:ext>
            </a:extLst>
          </p:cNvPr>
          <p:cNvSpPr/>
          <p:nvPr/>
        </p:nvSpPr>
        <p:spPr>
          <a:xfrm>
            <a:off x="5144630" y="2093123"/>
            <a:ext cx="380149" cy="355854"/>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Frame 17">
            <a:extLst>
              <a:ext uri="{FF2B5EF4-FFF2-40B4-BE49-F238E27FC236}">
                <a16:creationId xmlns:a16="http://schemas.microsoft.com/office/drawing/2014/main" id="{E0C4966E-1281-43C5-BCD4-262CCF74A4BF}"/>
              </a:ext>
            </a:extLst>
          </p:cNvPr>
          <p:cNvSpPr/>
          <p:nvPr/>
        </p:nvSpPr>
        <p:spPr>
          <a:xfrm>
            <a:off x="7022020" y="2500821"/>
            <a:ext cx="366321" cy="370442"/>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0" name="Rounded Rectangle 5">
            <a:extLst>
              <a:ext uri="{FF2B5EF4-FFF2-40B4-BE49-F238E27FC236}">
                <a16:creationId xmlns:a16="http://schemas.microsoft.com/office/drawing/2014/main" id="{63733C20-4037-4991-B070-B8D83EF46154}"/>
              </a:ext>
            </a:extLst>
          </p:cNvPr>
          <p:cNvSpPr/>
          <p:nvPr/>
        </p:nvSpPr>
        <p:spPr>
          <a:xfrm flipH="1">
            <a:off x="3411110" y="2964551"/>
            <a:ext cx="404117" cy="333372"/>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79649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B59F7F2-B11C-4E9B-B970-76159D74999A}"/>
              </a:ext>
            </a:extLst>
          </p:cNvPr>
          <p:cNvSpPr>
            <a:spLocks noGrp="1"/>
          </p:cNvSpPr>
          <p:nvPr>
            <p:ph type="pic" sz="quarter" idx="11"/>
          </p:nvPr>
        </p:nvSpPr>
        <p:spPr/>
      </p:sp>
      <p:sp>
        <p:nvSpPr>
          <p:cNvPr id="18" name="Rectangle 15">
            <a:extLst>
              <a:ext uri="{FF2B5EF4-FFF2-40B4-BE49-F238E27FC236}">
                <a16:creationId xmlns:a16="http://schemas.microsoft.com/office/drawing/2014/main" id="{EEF248D7-8F92-46CA-A676-22BA83B95539}"/>
              </a:ext>
            </a:extLst>
          </p:cNvPr>
          <p:cNvSpPr/>
          <p:nvPr/>
        </p:nvSpPr>
        <p:spPr>
          <a:xfrm>
            <a:off x="4650368" y="1848539"/>
            <a:ext cx="3183205" cy="1938992"/>
          </a:xfrm>
          <a:prstGeom prst="rect">
            <a:avLst/>
          </a:prstGeom>
        </p:spPr>
        <p:txBody>
          <a:bodyPr wrap="square" lIns="72000" rIns="72000">
            <a:spAutoFit/>
          </a:bodyPr>
          <a:lstStyle/>
          <a:p>
            <a:r>
              <a:rPr lang="en-US" altLang="ko-KR" sz="1200" dirty="0">
                <a:solidFill>
                  <a:schemeClr val="tx1">
                    <a:lumMod val="75000"/>
                    <a:lumOff val="25000"/>
                  </a:schemeClr>
                </a:solidFill>
              </a:rPr>
              <a:t>Example Text : </a:t>
            </a:r>
            <a:r>
              <a:rPr lang="en-US" altLang="ko-KR" sz="1200" dirty="0">
                <a:solidFill>
                  <a:schemeClr val="tx1">
                    <a:lumMod val="75000"/>
                    <a:lumOff val="25000"/>
                  </a:schemeClr>
                </a:solidFill>
                <a:latin typeface="Arial" pitchFamily="34" charset="0"/>
                <a:cs typeface="Arial" pitchFamily="34" charset="0"/>
              </a:rPr>
              <a:t>You can simply impress your audience and add a unique zing and appeal to your Presentations. </a:t>
            </a:r>
            <a:r>
              <a:rPr lang="en-US" altLang="ko-KR" sz="1200" dirty="0">
                <a:solidFill>
                  <a:schemeClr val="tx1">
                    <a:lumMod val="75000"/>
                    <a:lumOff val="25000"/>
                  </a:schemeClr>
                </a:solidFill>
              </a:rPr>
              <a:t>Get a modern PowerPoint  Presentation that is beautifully designed. I hope and I believe that this Template will your Time, Money and Reputation. Easy to change colors, photos and Text. Get a modern PowerPoint  Presentation that is beautifully designed. Easy to change colors, photos and Text. </a:t>
            </a:r>
            <a:endParaRPr lang="ko-KR" altLang="en-US" sz="1200" dirty="0">
              <a:solidFill>
                <a:schemeClr val="tx1">
                  <a:lumMod val="75000"/>
                  <a:lumOff val="25000"/>
                </a:schemeClr>
              </a:solidFill>
            </a:endParaRPr>
          </a:p>
        </p:txBody>
      </p:sp>
      <p:sp>
        <p:nvSpPr>
          <p:cNvPr id="19" name="Rectangle 38">
            <a:extLst>
              <a:ext uri="{FF2B5EF4-FFF2-40B4-BE49-F238E27FC236}">
                <a16:creationId xmlns:a16="http://schemas.microsoft.com/office/drawing/2014/main" id="{E6EF6A91-DDE8-4A3F-9D88-024BA7FD36CA}"/>
              </a:ext>
            </a:extLst>
          </p:cNvPr>
          <p:cNvSpPr/>
          <p:nvPr/>
        </p:nvSpPr>
        <p:spPr>
          <a:xfrm>
            <a:off x="4650368" y="1416490"/>
            <a:ext cx="3183205" cy="461665"/>
          </a:xfrm>
          <a:prstGeom prst="rect">
            <a:avLst/>
          </a:prstGeom>
        </p:spPr>
        <p:txBody>
          <a:bodyPr wrap="square">
            <a:spAutoFit/>
          </a:bodyPr>
          <a:lstStyle/>
          <a:p>
            <a:r>
              <a:rPr lang="en-US" altLang="ko-KR" sz="2400" b="1" dirty="0">
                <a:solidFill>
                  <a:schemeClr val="tx1">
                    <a:lumMod val="75000"/>
                    <a:lumOff val="25000"/>
                  </a:schemeClr>
                </a:solidFill>
              </a:rPr>
              <a:t>Experience</a:t>
            </a:r>
            <a:endParaRPr lang="ko-KR" altLang="en-US" sz="2400" b="1" dirty="0">
              <a:solidFill>
                <a:schemeClr val="tx1">
                  <a:lumMod val="75000"/>
                  <a:lumOff val="25000"/>
                </a:schemeClr>
              </a:solidFill>
            </a:endParaRPr>
          </a:p>
        </p:txBody>
      </p:sp>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p:txBody>
          <a:bodyPr/>
          <a:lstStyle/>
          <a:p>
            <a:r>
              <a:rPr lang="en-US" dirty="0"/>
              <a:t>Our Team Style</a:t>
            </a:r>
          </a:p>
        </p:txBody>
      </p:sp>
      <p:sp>
        <p:nvSpPr>
          <p:cNvPr id="4" name="Rectangle 3">
            <a:extLst>
              <a:ext uri="{FF2B5EF4-FFF2-40B4-BE49-F238E27FC236}">
                <a16:creationId xmlns:a16="http://schemas.microsoft.com/office/drawing/2014/main" id="{34D9A09F-DA23-4954-81E5-B535A9E9960B}"/>
              </a:ext>
            </a:extLst>
          </p:cNvPr>
          <p:cNvSpPr/>
          <p:nvPr/>
        </p:nvSpPr>
        <p:spPr>
          <a:xfrm>
            <a:off x="762000" y="5624967"/>
            <a:ext cx="3200400" cy="58533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38">
            <a:extLst>
              <a:ext uri="{FF2B5EF4-FFF2-40B4-BE49-F238E27FC236}">
                <a16:creationId xmlns:a16="http://schemas.microsoft.com/office/drawing/2014/main" id="{E909FEEA-D080-4D62-9187-6A07FA72AE04}"/>
              </a:ext>
            </a:extLst>
          </p:cNvPr>
          <p:cNvSpPr/>
          <p:nvPr/>
        </p:nvSpPr>
        <p:spPr>
          <a:xfrm>
            <a:off x="762001" y="5717578"/>
            <a:ext cx="3200400" cy="400110"/>
          </a:xfrm>
          <a:prstGeom prst="rect">
            <a:avLst/>
          </a:prstGeom>
        </p:spPr>
        <p:txBody>
          <a:bodyPr wrap="square">
            <a:spAutoFit/>
          </a:bodyPr>
          <a:lstStyle/>
          <a:p>
            <a:pPr algn="ctr"/>
            <a:r>
              <a:rPr lang="en-US" altLang="ko-KR" sz="2000" b="1" dirty="0">
                <a:solidFill>
                  <a:schemeClr val="bg1"/>
                </a:solidFill>
              </a:rPr>
              <a:t>Name Here</a:t>
            </a:r>
          </a:p>
        </p:txBody>
      </p:sp>
      <p:graphicFrame>
        <p:nvGraphicFramePr>
          <p:cNvPr id="8" name="Chart 1">
            <a:extLst>
              <a:ext uri="{FF2B5EF4-FFF2-40B4-BE49-F238E27FC236}">
                <a16:creationId xmlns:a16="http://schemas.microsoft.com/office/drawing/2014/main" id="{94363AC0-CE85-40E8-A5A6-745420B27AF2}"/>
              </a:ext>
            </a:extLst>
          </p:cNvPr>
          <p:cNvGraphicFramePr/>
          <p:nvPr>
            <p:extLst>
              <p:ext uri="{D42A27DB-BD31-4B8C-83A1-F6EECF244321}">
                <p14:modId xmlns:p14="http://schemas.microsoft.com/office/powerpoint/2010/main" val="4135136351"/>
              </p:ext>
            </p:extLst>
          </p:nvPr>
        </p:nvGraphicFramePr>
        <p:xfrm>
          <a:off x="5040695" y="4416618"/>
          <a:ext cx="6076451" cy="2068146"/>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16">
            <a:extLst>
              <a:ext uri="{FF2B5EF4-FFF2-40B4-BE49-F238E27FC236}">
                <a16:creationId xmlns:a16="http://schemas.microsoft.com/office/drawing/2014/main" id="{68BB5870-483C-487C-BFDE-1C57D3493998}"/>
              </a:ext>
            </a:extLst>
          </p:cNvPr>
          <p:cNvSpPr/>
          <p:nvPr/>
        </p:nvSpPr>
        <p:spPr>
          <a:xfrm>
            <a:off x="5044823" y="3950700"/>
            <a:ext cx="3021742" cy="461665"/>
          </a:xfrm>
          <a:prstGeom prst="rect">
            <a:avLst/>
          </a:prstGeom>
        </p:spPr>
        <p:txBody>
          <a:bodyPr wrap="square">
            <a:spAutoFit/>
          </a:bodyPr>
          <a:lstStyle/>
          <a:p>
            <a:r>
              <a:rPr lang="en-US" altLang="ko-KR" sz="2400" b="1" dirty="0">
                <a:solidFill>
                  <a:schemeClr val="tx1">
                    <a:lumMod val="75000"/>
                    <a:lumOff val="25000"/>
                  </a:schemeClr>
                </a:solidFill>
              </a:rPr>
              <a:t>Skills</a:t>
            </a:r>
            <a:endParaRPr lang="ko-KR" altLang="en-US" sz="2400" b="1" dirty="0">
              <a:solidFill>
                <a:schemeClr val="tx1">
                  <a:lumMod val="75000"/>
                  <a:lumOff val="25000"/>
                </a:schemeClr>
              </a:solidFill>
            </a:endParaRPr>
          </a:p>
        </p:txBody>
      </p:sp>
      <p:sp>
        <p:nvSpPr>
          <p:cNvPr id="10" name="Rectangle 18">
            <a:extLst>
              <a:ext uri="{FF2B5EF4-FFF2-40B4-BE49-F238E27FC236}">
                <a16:creationId xmlns:a16="http://schemas.microsoft.com/office/drawing/2014/main" id="{E865BBF2-2348-4EB6-9C1D-A17F26579B68}"/>
              </a:ext>
            </a:extLst>
          </p:cNvPr>
          <p:cNvSpPr/>
          <p:nvPr/>
        </p:nvSpPr>
        <p:spPr>
          <a:xfrm>
            <a:off x="10272598" y="4600295"/>
            <a:ext cx="649320" cy="369332"/>
          </a:xfrm>
          <a:prstGeom prst="rect">
            <a:avLst/>
          </a:prstGeom>
        </p:spPr>
        <p:txBody>
          <a:bodyPr wrap="square">
            <a:spAutoFit/>
          </a:bodyPr>
          <a:lstStyle/>
          <a:p>
            <a:pPr algn="ctr"/>
            <a:r>
              <a:rPr lang="en-US" altLang="ko-KR" b="1" dirty="0">
                <a:solidFill>
                  <a:schemeClr val="tx1">
                    <a:lumMod val="75000"/>
                    <a:lumOff val="25000"/>
                  </a:schemeClr>
                </a:solidFill>
              </a:rPr>
              <a:t>70%</a:t>
            </a:r>
          </a:p>
        </p:txBody>
      </p:sp>
      <p:sp>
        <p:nvSpPr>
          <p:cNvPr id="11" name="Rectangle 35">
            <a:extLst>
              <a:ext uri="{FF2B5EF4-FFF2-40B4-BE49-F238E27FC236}">
                <a16:creationId xmlns:a16="http://schemas.microsoft.com/office/drawing/2014/main" id="{7176EC3B-A694-4B9C-AAB3-7F62F8A7662B}"/>
              </a:ext>
            </a:extLst>
          </p:cNvPr>
          <p:cNvSpPr/>
          <p:nvPr/>
        </p:nvSpPr>
        <p:spPr>
          <a:xfrm>
            <a:off x="10273846" y="5042998"/>
            <a:ext cx="649320" cy="369332"/>
          </a:xfrm>
          <a:prstGeom prst="rect">
            <a:avLst/>
          </a:prstGeom>
        </p:spPr>
        <p:txBody>
          <a:bodyPr wrap="square">
            <a:spAutoFit/>
          </a:bodyPr>
          <a:lstStyle/>
          <a:p>
            <a:pPr algn="ctr"/>
            <a:r>
              <a:rPr lang="en-US" altLang="ko-KR" b="1" dirty="0">
                <a:solidFill>
                  <a:schemeClr val="tx1">
                    <a:lumMod val="75000"/>
                    <a:lumOff val="25000"/>
                  </a:schemeClr>
                </a:solidFill>
              </a:rPr>
              <a:t>80%</a:t>
            </a:r>
          </a:p>
        </p:txBody>
      </p:sp>
      <p:sp>
        <p:nvSpPr>
          <p:cNvPr id="12" name="Rectangle 36">
            <a:extLst>
              <a:ext uri="{FF2B5EF4-FFF2-40B4-BE49-F238E27FC236}">
                <a16:creationId xmlns:a16="http://schemas.microsoft.com/office/drawing/2014/main" id="{D0965C90-A618-484A-8D4A-5EA1F451B8AB}"/>
              </a:ext>
            </a:extLst>
          </p:cNvPr>
          <p:cNvSpPr/>
          <p:nvPr/>
        </p:nvSpPr>
        <p:spPr>
          <a:xfrm>
            <a:off x="10275094" y="5485701"/>
            <a:ext cx="649320" cy="369332"/>
          </a:xfrm>
          <a:prstGeom prst="rect">
            <a:avLst/>
          </a:prstGeom>
        </p:spPr>
        <p:txBody>
          <a:bodyPr wrap="square">
            <a:spAutoFit/>
          </a:bodyPr>
          <a:lstStyle/>
          <a:p>
            <a:pPr algn="ctr"/>
            <a:r>
              <a:rPr lang="en-US" altLang="ko-KR" b="1" dirty="0">
                <a:solidFill>
                  <a:schemeClr val="tx1">
                    <a:lumMod val="75000"/>
                    <a:lumOff val="25000"/>
                  </a:schemeClr>
                </a:solidFill>
              </a:rPr>
              <a:t>60%</a:t>
            </a:r>
          </a:p>
        </p:txBody>
      </p:sp>
      <p:sp>
        <p:nvSpPr>
          <p:cNvPr id="13" name="Rectangle 37">
            <a:extLst>
              <a:ext uri="{FF2B5EF4-FFF2-40B4-BE49-F238E27FC236}">
                <a16:creationId xmlns:a16="http://schemas.microsoft.com/office/drawing/2014/main" id="{4107AC94-1DD6-41AD-8D8D-35812FECA129}"/>
              </a:ext>
            </a:extLst>
          </p:cNvPr>
          <p:cNvSpPr/>
          <p:nvPr/>
        </p:nvSpPr>
        <p:spPr>
          <a:xfrm>
            <a:off x="10276342" y="5928404"/>
            <a:ext cx="649320" cy="369332"/>
          </a:xfrm>
          <a:prstGeom prst="rect">
            <a:avLst/>
          </a:prstGeom>
        </p:spPr>
        <p:txBody>
          <a:bodyPr wrap="square">
            <a:spAutoFit/>
          </a:bodyPr>
          <a:lstStyle/>
          <a:p>
            <a:pPr algn="ctr"/>
            <a:r>
              <a:rPr lang="en-US" altLang="ko-KR" b="1" dirty="0">
                <a:solidFill>
                  <a:schemeClr val="tx1">
                    <a:lumMod val="75000"/>
                    <a:lumOff val="25000"/>
                  </a:schemeClr>
                </a:solidFill>
              </a:rPr>
              <a:t>90%</a:t>
            </a:r>
          </a:p>
        </p:txBody>
      </p:sp>
      <p:sp>
        <p:nvSpPr>
          <p:cNvPr id="14" name="Text Placeholder 27">
            <a:extLst>
              <a:ext uri="{FF2B5EF4-FFF2-40B4-BE49-F238E27FC236}">
                <a16:creationId xmlns:a16="http://schemas.microsoft.com/office/drawing/2014/main" id="{FFFE47B9-1123-4EFB-89CA-8F303F8F8D08}"/>
              </a:ext>
            </a:extLst>
          </p:cNvPr>
          <p:cNvSpPr txBox="1">
            <a:spLocks/>
          </p:cNvSpPr>
          <p:nvPr/>
        </p:nvSpPr>
        <p:spPr>
          <a:xfrm>
            <a:off x="8360076" y="1423204"/>
            <a:ext cx="3183205" cy="288032"/>
          </a:xfrm>
          <a:prstGeom prst="rect">
            <a:avLst/>
          </a:prstGeom>
        </p:spPr>
        <p:txBody>
          <a:bodyPr anchor="ctr"/>
          <a:lstStyle>
            <a:lvl1pPr marL="0" marR="0" indent="0" algn="l" defTabSz="914400" rtl="0" eaLnBrk="1" fontAlgn="auto" latinLnBrk="0" hangingPunct="1">
              <a:lnSpc>
                <a:spcPct val="100000"/>
              </a:lnSpc>
              <a:spcBef>
                <a:spcPct val="20000"/>
              </a:spcBef>
              <a:spcAft>
                <a:spcPts val="0"/>
              </a:spcAft>
              <a:buClrTx/>
              <a:buSzTx/>
              <a:buFontTx/>
              <a:buNone/>
              <a:tabLst/>
              <a:defRPr sz="14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600" dirty="0">
                <a:solidFill>
                  <a:schemeClr val="tx1">
                    <a:lumMod val="75000"/>
                    <a:lumOff val="25000"/>
                  </a:schemeClr>
                </a:solidFill>
              </a:rPr>
              <a:t>Work Experience</a:t>
            </a:r>
          </a:p>
        </p:txBody>
      </p:sp>
      <p:sp>
        <p:nvSpPr>
          <p:cNvPr id="15" name="직사각형 22">
            <a:extLst>
              <a:ext uri="{FF2B5EF4-FFF2-40B4-BE49-F238E27FC236}">
                <a16:creationId xmlns:a16="http://schemas.microsoft.com/office/drawing/2014/main" id="{7B73BEC7-0A0D-4C1B-9461-F40043B2C073}"/>
              </a:ext>
            </a:extLst>
          </p:cNvPr>
          <p:cNvSpPr/>
          <p:nvPr/>
        </p:nvSpPr>
        <p:spPr>
          <a:xfrm>
            <a:off x="8360077" y="1752301"/>
            <a:ext cx="3183205" cy="646331"/>
          </a:xfrm>
          <a:prstGeom prst="rect">
            <a:avLst/>
          </a:prstGeom>
        </p:spPr>
        <p:txBody>
          <a:bodyPr wrap="square">
            <a:spAutoFit/>
          </a:bodyPr>
          <a:lstStyle/>
          <a:p>
            <a:r>
              <a:rPr lang="en-US" altLang="ko-KR" sz="1200" dirty="0">
                <a:solidFill>
                  <a:schemeClr val="tx1">
                    <a:lumMod val="75000"/>
                    <a:lumOff val="25000"/>
                  </a:schemeClr>
                </a:solidFill>
              </a:rPr>
              <a:t>2013 ~ 2014  Text here</a:t>
            </a:r>
          </a:p>
          <a:p>
            <a:r>
              <a:rPr lang="en-US" altLang="ko-KR" sz="1200" dirty="0">
                <a:solidFill>
                  <a:schemeClr val="tx1">
                    <a:lumMod val="75000"/>
                    <a:lumOff val="25000"/>
                  </a:schemeClr>
                </a:solidFill>
              </a:rPr>
              <a:t>Example Text : Get a modern PowerPoint  Presentation that is beautifully designed.</a:t>
            </a:r>
          </a:p>
        </p:txBody>
      </p:sp>
      <p:sp>
        <p:nvSpPr>
          <p:cNvPr id="16" name="직사각형 5">
            <a:extLst>
              <a:ext uri="{FF2B5EF4-FFF2-40B4-BE49-F238E27FC236}">
                <a16:creationId xmlns:a16="http://schemas.microsoft.com/office/drawing/2014/main" id="{A1D79E37-3D07-41ED-A234-4ABB70B0AA11}"/>
              </a:ext>
            </a:extLst>
          </p:cNvPr>
          <p:cNvSpPr/>
          <p:nvPr/>
        </p:nvSpPr>
        <p:spPr>
          <a:xfrm>
            <a:off x="8360077" y="2439696"/>
            <a:ext cx="3183205" cy="646331"/>
          </a:xfrm>
          <a:prstGeom prst="rect">
            <a:avLst/>
          </a:prstGeom>
        </p:spPr>
        <p:txBody>
          <a:bodyPr wrap="square">
            <a:spAutoFit/>
          </a:bodyPr>
          <a:lstStyle/>
          <a:p>
            <a:r>
              <a:rPr lang="en-US" altLang="ko-KR" sz="1200" dirty="0">
                <a:solidFill>
                  <a:schemeClr val="tx1">
                    <a:lumMod val="75000"/>
                    <a:lumOff val="25000"/>
                  </a:schemeClr>
                </a:solidFill>
              </a:rPr>
              <a:t>2015 ~ 2016Text here</a:t>
            </a:r>
          </a:p>
          <a:p>
            <a:r>
              <a:rPr lang="en-US" altLang="ko-KR" sz="1200" dirty="0">
                <a:solidFill>
                  <a:schemeClr val="tx1">
                    <a:lumMod val="75000"/>
                    <a:lumOff val="25000"/>
                  </a:schemeClr>
                </a:solidFill>
              </a:rPr>
              <a:t>Example Text : Get a modern PowerPoint  Presentation that is beautifully designed</a:t>
            </a:r>
          </a:p>
        </p:txBody>
      </p:sp>
      <p:sp>
        <p:nvSpPr>
          <p:cNvPr id="17" name="직사각형 24">
            <a:extLst>
              <a:ext uri="{FF2B5EF4-FFF2-40B4-BE49-F238E27FC236}">
                <a16:creationId xmlns:a16="http://schemas.microsoft.com/office/drawing/2014/main" id="{1527FC23-C306-4374-8761-2BC30F1BA4BF}"/>
              </a:ext>
            </a:extLst>
          </p:cNvPr>
          <p:cNvSpPr/>
          <p:nvPr/>
        </p:nvSpPr>
        <p:spPr>
          <a:xfrm>
            <a:off x="8360077" y="3127092"/>
            <a:ext cx="3183205" cy="646331"/>
          </a:xfrm>
          <a:prstGeom prst="rect">
            <a:avLst/>
          </a:prstGeom>
        </p:spPr>
        <p:txBody>
          <a:bodyPr wrap="square">
            <a:spAutoFit/>
          </a:bodyPr>
          <a:lstStyle/>
          <a:p>
            <a:r>
              <a:rPr lang="en-US" altLang="ko-KR" sz="1200" dirty="0">
                <a:solidFill>
                  <a:schemeClr val="tx1">
                    <a:lumMod val="75000"/>
                    <a:lumOff val="25000"/>
                  </a:schemeClr>
                </a:solidFill>
              </a:rPr>
              <a:t>2016 ~ 2021  Text here</a:t>
            </a:r>
          </a:p>
          <a:p>
            <a:r>
              <a:rPr lang="en-US" altLang="ko-KR" sz="1200" dirty="0">
                <a:solidFill>
                  <a:schemeClr val="tx1">
                    <a:lumMod val="75000"/>
                    <a:lumOff val="25000"/>
                  </a:schemeClr>
                </a:solidFill>
              </a:rPr>
              <a:t>Example Text : Get a modern PowerPoint  Presentation that is beautifully designed.</a:t>
            </a:r>
          </a:p>
        </p:txBody>
      </p:sp>
    </p:spTree>
    <p:extLst>
      <p:ext uri="{BB962C8B-B14F-4D97-AF65-F5344CB8AC3E}">
        <p14:creationId xmlns:p14="http://schemas.microsoft.com/office/powerpoint/2010/main" val="141078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그룹 76">
            <a:extLst>
              <a:ext uri="{FF2B5EF4-FFF2-40B4-BE49-F238E27FC236}">
                <a16:creationId xmlns:a16="http://schemas.microsoft.com/office/drawing/2014/main" id="{7AB3EE05-BD07-4B88-81F8-A8F77160EA1E}"/>
              </a:ext>
            </a:extLst>
          </p:cNvPr>
          <p:cNvGrpSpPr/>
          <p:nvPr/>
        </p:nvGrpSpPr>
        <p:grpSpPr>
          <a:xfrm flipH="1">
            <a:off x="6237920" y="2325730"/>
            <a:ext cx="1233291" cy="2180818"/>
            <a:chOff x="4748872" y="1861088"/>
            <a:chExt cx="1233291" cy="2180818"/>
          </a:xfrm>
        </p:grpSpPr>
        <p:cxnSp>
          <p:nvCxnSpPr>
            <p:cNvPr id="4" name="Elbow Connector 49">
              <a:extLst>
                <a:ext uri="{FF2B5EF4-FFF2-40B4-BE49-F238E27FC236}">
                  <a16:creationId xmlns:a16="http://schemas.microsoft.com/office/drawing/2014/main" id="{AEC61FD6-5CA0-4191-93E3-258E5FEBF8DC}"/>
                </a:ext>
              </a:extLst>
            </p:cNvPr>
            <p:cNvCxnSpPr>
              <a:cxnSpLocks/>
            </p:cNvCxnSpPr>
            <p:nvPr/>
          </p:nvCxnSpPr>
          <p:spPr>
            <a:xfrm flipH="1" flipV="1">
              <a:off x="4748872" y="3841849"/>
              <a:ext cx="635276" cy="174566"/>
            </a:xfrm>
            <a:prstGeom prst="bentConnector3">
              <a:avLst>
                <a:gd name="adj1" fmla="val -65"/>
              </a:avLst>
            </a:prstGeom>
            <a:ln w="254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Elbow Connector 50">
              <a:extLst>
                <a:ext uri="{FF2B5EF4-FFF2-40B4-BE49-F238E27FC236}">
                  <a16:creationId xmlns:a16="http://schemas.microsoft.com/office/drawing/2014/main" id="{F4FF7164-FB3F-493B-B0C1-3A1FEB571DF5}"/>
                </a:ext>
              </a:extLst>
            </p:cNvPr>
            <p:cNvCxnSpPr>
              <a:cxnSpLocks/>
            </p:cNvCxnSpPr>
            <p:nvPr/>
          </p:nvCxnSpPr>
          <p:spPr>
            <a:xfrm rot="16200000" flipV="1">
              <a:off x="4299598" y="2359340"/>
              <a:ext cx="2180818" cy="1184313"/>
            </a:xfrm>
            <a:prstGeom prst="bentConnector3">
              <a:avLst>
                <a:gd name="adj1" fmla="val 99677"/>
              </a:avLst>
            </a:prstGeom>
            <a:ln w="254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 name="Elbow Connector 51">
              <a:extLst>
                <a:ext uri="{FF2B5EF4-FFF2-40B4-BE49-F238E27FC236}">
                  <a16:creationId xmlns:a16="http://schemas.microsoft.com/office/drawing/2014/main" id="{F813744F-7D11-45BA-81E9-7DE2588DFBFB}"/>
                </a:ext>
              </a:extLst>
            </p:cNvPr>
            <p:cNvCxnSpPr>
              <a:cxnSpLocks/>
            </p:cNvCxnSpPr>
            <p:nvPr/>
          </p:nvCxnSpPr>
          <p:spPr>
            <a:xfrm rot="16200000" flipV="1">
              <a:off x="4654684" y="3010552"/>
              <a:ext cx="1188719" cy="839994"/>
            </a:xfrm>
            <a:prstGeom prst="bentConnector3">
              <a:avLst>
                <a:gd name="adj1" fmla="val 99331"/>
              </a:avLst>
            </a:prstGeom>
            <a:ln w="254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7" name="그룹 27">
            <a:extLst>
              <a:ext uri="{FF2B5EF4-FFF2-40B4-BE49-F238E27FC236}">
                <a16:creationId xmlns:a16="http://schemas.microsoft.com/office/drawing/2014/main" id="{A361F588-A6FA-4815-B0A7-A9522EB456CA}"/>
              </a:ext>
            </a:extLst>
          </p:cNvPr>
          <p:cNvGrpSpPr/>
          <p:nvPr/>
        </p:nvGrpSpPr>
        <p:grpSpPr>
          <a:xfrm>
            <a:off x="4748872" y="1806373"/>
            <a:ext cx="1211932" cy="2707164"/>
            <a:chOff x="4748872" y="1806373"/>
            <a:chExt cx="1211932" cy="2707164"/>
          </a:xfrm>
        </p:grpSpPr>
        <p:cxnSp>
          <p:nvCxnSpPr>
            <p:cNvPr id="8" name="Elbow Connector 49">
              <a:extLst>
                <a:ext uri="{FF2B5EF4-FFF2-40B4-BE49-F238E27FC236}">
                  <a16:creationId xmlns:a16="http://schemas.microsoft.com/office/drawing/2014/main" id="{FC677E64-C276-4224-8000-03A8923F8F84}"/>
                </a:ext>
              </a:extLst>
            </p:cNvPr>
            <p:cNvCxnSpPr>
              <a:cxnSpLocks/>
            </p:cNvCxnSpPr>
            <p:nvPr/>
          </p:nvCxnSpPr>
          <p:spPr>
            <a:xfrm rot="16200000" flipV="1">
              <a:off x="4716625" y="3874095"/>
              <a:ext cx="671689" cy="607195"/>
            </a:xfrm>
            <a:prstGeom prst="bentConnector3">
              <a:avLst>
                <a:gd name="adj1" fmla="val 101050"/>
              </a:avLst>
            </a:prstGeom>
            <a:ln w="254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Elbow Connector 50">
              <a:extLst>
                <a:ext uri="{FF2B5EF4-FFF2-40B4-BE49-F238E27FC236}">
                  <a16:creationId xmlns:a16="http://schemas.microsoft.com/office/drawing/2014/main" id="{54AECC95-9053-4E64-A2CC-069E8985ECD8}"/>
                </a:ext>
              </a:extLst>
            </p:cNvPr>
            <p:cNvCxnSpPr>
              <a:cxnSpLocks/>
            </p:cNvCxnSpPr>
            <p:nvPr/>
          </p:nvCxnSpPr>
          <p:spPr>
            <a:xfrm rot="16200000" flipV="1">
              <a:off x="4068193" y="2620926"/>
              <a:ext cx="2707163" cy="1078058"/>
            </a:xfrm>
            <a:prstGeom prst="bentConnector3">
              <a:avLst>
                <a:gd name="adj1" fmla="val 99962"/>
              </a:avLst>
            </a:prstGeom>
            <a:ln w="254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 name="Elbow Connector 51">
              <a:extLst>
                <a:ext uri="{FF2B5EF4-FFF2-40B4-BE49-F238E27FC236}">
                  <a16:creationId xmlns:a16="http://schemas.microsoft.com/office/drawing/2014/main" id="{4DBEE899-CE27-4865-8C91-3A0839614534}"/>
                </a:ext>
              </a:extLst>
            </p:cNvPr>
            <p:cNvCxnSpPr>
              <a:cxnSpLocks/>
            </p:cNvCxnSpPr>
            <p:nvPr/>
          </p:nvCxnSpPr>
          <p:spPr>
            <a:xfrm rot="16200000" flipV="1">
              <a:off x="4404557" y="3260679"/>
              <a:ext cx="1677348" cy="828368"/>
            </a:xfrm>
            <a:prstGeom prst="bentConnector3">
              <a:avLst>
                <a:gd name="adj1" fmla="val 99972"/>
              </a:avLst>
            </a:prstGeom>
            <a:ln w="254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ED13D3FD-36CA-47EE-AD12-7E15C9300928}"/>
              </a:ext>
            </a:extLst>
          </p:cNvPr>
          <p:cNvSpPr/>
          <p:nvPr/>
        </p:nvSpPr>
        <p:spPr>
          <a:xfrm>
            <a:off x="4280881" y="1494699"/>
            <a:ext cx="671669" cy="671669"/>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1">
            <a:extLst>
              <a:ext uri="{FF2B5EF4-FFF2-40B4-BE49-F238E27FC236}">
                <a16:creationId xmlns:a16="http://schemas.microsoft.com/office/drawing/2014/main" id="{92FB8B26-2296-4234-8E40-D16F8934940A}"/>
              </a:ext>
            </a:extLst>
          </p:cNvPr>
          <p:cNvSpPr/>
          <p:nvPr/>
        </p:nvSpPr>
        <p:spPr>
          <a:xfrm>
            <a:off x="7274547" y="2980287"/>
            <a:ext cx="671669" cy="671669"/>
          </a:xfrm>
          <a:prstGeom prst="ellipse">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 name="Oval 12">
            <a:extLst>
              <a:ext uri="{FF2B5EF4-FFF2-40B4-BE49-F238E27FC236}">
                <a16:creationId xmlns:a16="http://schemas.microsoft.com/office/drawing/2014/main" id="{6FA2F0CE-EE79-43E6-82C4-CE869312FC42}"/>
              </a:ext>
            </a:extLst>
          </p:cNvPr>
          <p:cNvSpPr/>
          <p:nvPr/>
        </p:nvSpPr>
        <p:spPr>
          <a:xfrm>
            <a:off x="7274547" y="3970677"/>
            <a:ext cx="671669" cy="671669"/>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a:extLst>
              <a:ext uri="{FF2B5EF4-FFF2-40B4-BE49-F238E27FC236}">
                <a16:creationId xmlns:a16="http://schemas.microsoft.com/office/drawing/2014/main" id="{A994EFC2-0D0C-4330-84A0-DDFF60B952F5}"/>
              </a:ext>
            </a:extLst>
          </p:cNvPr>
          <p:cNvSpPr/>
          <p:nvPr/>
        </p:nvSpPr>
        <p:spPr>
          <a:xfrm>
            <a:off x="7274547" y="1989895"/>
            <a:ext cx="671669" cy="671669"/>
          </a:xfrm>
          <a:prstGeom prst="ellipse">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ACFCC30D-2D32-4F9B-B919-E63C5997C07B}"/>
              </a:ext>
            </a:extLst>
          </p:cNvPr>
          <p:cNvSpPr/>
          <p:nvPr/>
        </p:nvSpPr>
        <p:spPr>
          <a:xfrm>
            <a:off x="4280881" y="2485091"/>
            <a:ext cx="671669" cy="671669"/>
          </a:xfrm>
          <a:prstGeom prst="ellipse">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a:extLst>
              <a:ext uri="{FF2B5EF4-FFF2-40B4-BE49-F238E27FC236}">
                <a16:creationId xmlns:a16="http://schemas.microsoft.com/office/drawing/2014/main" id="{AD6D2A41-B346-4436-85EA-183BD1E2E034}"/>
              </a:ext>
            </a:extLst>
          </p:cNvPr>
          <p:cNvSpPr/>
          <p:nvPr/>
        </p:nvSpPr>
        <p:spPr>
          <a:xfrm>
            <a:off x="4280881" y="3475483"/>
            <a:ext cx="671669" cy="671669"/>
          </a:xfrm>
          <a:prstGeom prst="ellipse">
            <a:avLst/>
          </a:prstGeom>
          <a:solidFill>
            <a:schemeClr val="accent6"/>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7" name="Donut 15">
            <a:extLst>
              <a:ext uri="{FF2B5EF4-FFF2-40B4-BE49-F238E27FC236}">
                <a16:creationId xmlns:a16="http://schemas.microsoft.com/office/drawing/2014/main" id="{7AEB8E8B-8DEF-4488-8135-11E998F27575}"/>
              </a:ext>
            </a:extLst>
          </p:cNvPr>
          <p:cNvSpPr>
            <a:spLocks/>
          </p:cNvSpPr>
          <p:nvPr/>
        </p:nvSpPr>
        <p:spPr>
          <a:xfrm>
            <a:off x="4407092" y="2613802"/>
            <a:ext cx="414246" cy="414246"/>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8" name="Oval 1">
            <a:extLst>
              <a:ext uri="{FF2B5EF4-FFF2-40B4-BE49-F238E27FC236}">
                <a16:creationId xmlns:a16="http://schemas.microsoft.com/office/drawing/2014/main" id="{4DF39219-6F16-4A31-8B83-136DBCC75B61}"/>
              </a:ext>
            </a:extLst>
          </p:cNvPr>
          <p:cNvSpPr/>
          <p:nvPr/>
        </p:nvSpPr>
        <p:spPr>
          <a:xfrm>
            <a:off x="4425530" y="3594044"/>
            <a:ext cx="358525" cy="434545"/>
          </a:xfrm>
          <a:custGeom>
            <a:avLst/>
            <a:gdLst/>
            <a:ahLst/>
            <a:cxnLst/>
            <a:rect l="l" t="t" r="r" b="b"/>
            <a:pathLst>
              <a:path w="3254409" h="3944462">
                <a:moveTo>
                  <a:pt x="1259449" y="3654708"/>
                </a:moveTo>
                <a:lnTo>
                  <a:pt x="2056275" y="3654708"/>
                </a:lnTo>
                <a:lnTo>
                  <a:pt x="2056275" y="3799585"/>
                </a:lnTo>
                <a:cubicBezTo>
                  <a:pt x="2056275" y="3879598"/>
                  <a:pt x="1877900" y="3944462"/>
                  <a:pt x="1657862" y="3944462"/>
                </a:cubicBezTo>
                <a:cubicBezTo>
                  <a:pt x="1437825" y="3944462"/>
                  <a:pt x="1259449" y="3879598"/>
                  <a:pt x="1259449" y="3799585"/>
                </a:cubicBezTo>
                <a:close/>
                <a:moveTo>
                  <a:pt x="1261196" y="3409579"/>
                </a:moveTo>
                <a:lnTo>
                  <a:pt x="2054529" y="3409579"/>
                </a:lnTo>
                <a:cubicBezTo>
                  <a:pt x="2095500" y="3409579"/>
                  <a:pt x="2128714" y="3442793"/>
                  <a:pt x="2128714" y="3483764"/>
                </a:cubicBezTo>
                <a:lnTo>
                  <a:pt x="2128714" y="3516511"/>
                </a:lnTo>
                <a:cubicBezTo>
                  <a:pt x="2128714" y="3557481"/>
                  <a:pt x="2095500" y="3590696"/>
                  <a:pt x="2054529" y="3590696"/>
                </a:cubicBezTo>
                <a:lnTo>
                  <a:pt x="1261196" y="3590696"/>
                </a:lnTo>
                <a:cubicBezTo>
                  <a:pt x="1220225" y="3590696"/>
                  <a:pt x="1187011" y="3557481"/>
                  <a:pt x="1187011" y="3516511"/>
                </a:cubicBezTo>
                <a:lnTo>
                  <a:pt x="1187011" y="3483764"/>
                </a:lnTo>
                <a:cubicBezTo>
                  <a:pt x="1187011" y="3442793"/>
                  <a:pt x="1220225" y="3409579"/>
                  <a:pt x="1261196" y="3409579"/>
                </a:cubicBezTo>
                <a:close/>
                <a:moveTo>
                  <a:pt x="1224976" y="3164451"/>
                </a:moveTo>
                <a:lnTo>
                  <a:pt x="2090747" y="3164451"/>
                </a:lnTo>
                <a:cubicBezTo>
                  <a:pt x="2131719" y="3164451"/>
                  <a:pt x="2164933" y="3197665"/>
                  <a:pt x="2164933" y="3238636"/>
                </a:cubicBezTo>
                <a:lnTo>
                  <a:pt x="2164933" y="3271382"/>
                </a:lnTo>
                <a:cubicBezTo>
                  <a:pt x="2164933" y="3312353"/>
                  <a:pt x="2131719" y="3345567"/>
                  <a:pt x="2090747" y="3345567"/>
                </a:cubicBezTo>
                <a:lnTo>
                  <a:pt x="1224976" y="3345567"/>
                </a:lnTo>
                <a:cubicBezTo>
                  <a:pt x="1184005" y="3345567"/>
                  <a:pt x="1150791" y="3312353"/>
                  <a:pt x="1150791" y="3271382"/>
                </a:cubicBezTo>
                <a:lnTo>
                  <a:pt x="1150791" y="3238636"/>
                </a:lnTo>
                <a:cubicBezTo>
                  <a:pt x="1150791" y="3197665"/>
                  <a:pt x="1184005" y="3164451"/>
                  <a:pt x="1224976" y="3164451"/>
                </a:cubicBezTo>
                <a:close/>
                <a:moveTo>
                  <a:pt x="1188757" y="2919322"/>
                </a:moveTo>
                <a:lnTo>
                  <a:pt x="2126967" y="2919322"/>
                </a:lnTo>
                <a:cubicBezTo>
                  <a:pt x="2167938" y="2919322"/>
                  <a:pt x="2201152" y="2952536"/>
                  <a:pt x="2201152" y="2993507"/>
                </a:cubicBezTo>
                <a:lnTo>
                  <a:pt x="2201152" y="3026254"/>
                </a:lnTo>
                <a:cubicBezTo>
                  <a:pt x="2201152" y="3067224"/>
                  <a:pt x="2167938" y="3100439"/>
                  <a:pt x="2126967" y="3100439"/>
                </a:cubicBezTo>
                <a:lnTo>
                  <a:pt x="1188757" y="3100439"/>
                </a:lnTo>
                <a:cubicBezTo>
                  <a:pt x="1147785" y="3100439"/>
                  <a:pt x="1114571" y="3067224"/>
                  <a:pt x="1114571" y="3026254"/>
                </a:cubicBezTo>
                <a:lnTo>
                  <a:pt x="1114571" y="2993507"/>
                </a:lnTo>
                <a:cubicBezTo>
                  <a:pt x="1114571" y="2952536"/>
                  <a:pt x="1147785" y="2919322"/>
                  <a:pt x="1188757" y="2919322"/>
                </a:cubicBezTo>
                <a:close/>
                <a:moveTo>
                  <a:pt x="1574533" y="1620510"/>
                </a:moveTo>
                <a:cubicBezTo>
                  <a:pt x="1552384" y="1644018"/>
                  <a:pt x="1521864" y="1658080"/>
                  <a:pt x="1488300" y="1658080"/>
                </a:cubicBezTo>
                <a:cubicBezTo>
                  <a:pt x="1460798" y="1658080"/>
                  <a:pt x="1435338" y="1648638"/>
                  <a:pt x="1416032" y="1630675"/>
                </a:cubicBezTo>
                <a:lnTo>
                  <a:pt x="1584647" y="2695264"/>
                </a:lnTo>
                <a:lnTo>
                  <a:pt x="1650915" y="2694732"/>
                </a:lnTo>
                <a:lnTo>
                  <a:pt x="1650915" y="2694695"/>
                </a:lnTo>
                <a:lnTo>
                  <a:pt x="1653298" y="2694714"/>
                </a:lnTo>
                <a:lnTo>
                  <a:pt x="1655679" y="2694695"/>
                </a:lnTo>
                <a:lnTo>
                  <a:pt x="1655679" y="2694732"/>
                </a:lnTo>
                <a:lnTo>
                  <a:pt x="1721162" y="2695258"/>
                </a:lnTo>
                <a:lnTo>
                  <a:pt x="1887727" y="1643609"/>
                </a:lnTo>
                <a:cubicBezTo>
                  <a:pt x="1871593" y="1653234"/>
                  <a:pt x="1852936" y="1658080"/>
                  <a:pt x="1833231" y="1658080"/>
                </a:cubicBezTo>
                <a:cubicBezTo>
                  <a:pt x="1799667" y="1658080"/>
                  <a:pt x="1769147" y="1644018"/>
                  <a:pt x="1746999" y="1620510"/>
                </a:cubicBezTo>
                <a:cubicBezTo>
                  <a:pt x="1724849" y="1644018"/>
                  <a:pt x="1694329" y="1658080"/>
                  <a:pt x="1660766" y="1658080"/>
                </a:cubicBezTo>
                <a:cubicBezTo>
                  <a:pt x="1627202" y="1658080"/>
                  <a:pt x="1596682" y="1644018"/>
                  <a:pt x="1574533" y="1620510"/>
                </a:cubicBezTo>
                <a:close/>
                <a:moveTo>
                  <a:pt x="3254409" y="1194373"/>
                </a:moveTo>
                <a:lnTo>
                  <a:pt x="3254409" y="1446373"/>
                </a:lnTo>
                <a:lnTo>
                  <a:pt x="2894409" y="1395973"/>
                </a:lnTo>
                <a:lnTo>
                  <a:pt x="2894409" y="1244773"/>
                </a:lnTo>
                <a:close/>
                <a:moveTo>
                  <a:pt x="0" y="1194373"/>
                </a:moveTo>
                <a:lnTo>
                  <a:pt x="360000" y="1244773"/>
                </a:lnTo>
                <a:lnTo>
                  <a:pt x="360000" y="1395973"/>
                </a:lnTo>
                <a:lnTo>
                  <a:pt x="0" y="1446373"/>
                </a:lnTo>
                <a:close/>
                <a:moveTo>
                  <a:pt x="1650915" y="686852"/>
                </a:moveTo>
                <a:cubicBezTo>
                  <a:pt x="1164505" y="687423"/>
                  <a:pt x="770387" y="1081929"/>
                  <a:pt x="770387" y="1568485"/>
                </a:cubicBezTo>
                <a:cubicBezTo>
                  <a:pt x="770387" y="1897865"/>
                  <a:pt x="1005466" y="2222947"/>
                  <a:pt x="1190556" y="2371462"/>
                </a:cubicBezTo>
                <a:cubicBezTo>
                  <a:pt x="1274950" y="2469103"/>
                  <a:pt x="1268259" y="2471104"/>
                  <a:pt x="1302554" y="2596072"/>
                </a:cubicBezTo>
                <a:cubicBezTo>
                  <a:pt x="1316217" y="2683697"/>
                  <a:pt x="1288538" y="2692455"/>
                  <a:pt x="1367056" y="2697010"/>
                </a:cubicBezTo>
                <a:lnTo>
                  <a:pt x="1424224" y="2696551"/>
                </a:lnTo>
                <a:lnTo>
                  <a:pt x="1231891" y="1482210"/>
                </a:lnTo>
                <a:cubicBezTo>
                  <a:pt x="1225156" y="1439688"/>
                  <a:pt x="1254167" y="1399758"/>
                  <a:pt x="1296689" y="1393023"/>
                </a:cubicBezTo>
                <a:lnTo>
                  <a:pt x="1299400" y="1392594"/>
                </a:lnTo>
                <a:cubicBezTo>
                  <a:pt x="1338047" y="1386473"/>
                  <a:pt x="1374553" y="1409880"/>
                  <a:pt x="1384555" y="1446557"/>
                </a:cubicBezTo>
                <a:cubicBezTo>
                  <a:pt x="1405249" y="1408365"/>
                  <a:pt x="1444141" y="1384022"/>
                  <a:pt x="1488300" y="1384022"/>
                </a:cubicBezTo>
                <a:cubicBezTo>
                  <a:pt x="1521864" y="1384022"/>
                  <a:pt x="1552384" y="1398085"/>
                  <a:pt x="1574533" y="1421593"/>
                </a:cubicBezTo>
                <a:cubicBezTo>
                  <a:pt x="1596682" y="1398085"/>
                  <a:pt x="1627202" y="1384022"/>
                  <a:pt x="1660766" y="1384022"/>
                </a:cubicBezTo>
                <a:cubicBezTo>
                  <a:pt x="1694329" y="1384022"/>
                  <a:pt x="1724849" y="1398085"/>
                  <a:pt x="1746999" y="1421593"/>
                </a:cubicBezTo>
                <a:cubicBezTo>
                  <a:pt x="1769147" y="1398085"/>
                  <a:pt x="1799667" y="1384022"/>
                  <a:pt x="1833231" y="1384022"/>
                </a:cubicBezTo>
                <a:cubicBezTo>
                  <a:pt x="1870523" y="1384022"/>
                  <a:pt x="1904060" y="1401383"/>
                  <a:pt x="1926459" y="1429718"/>
                </a:cubicBezTo>
                <a:cubicBezTo>
                  <a:pt x="1940429" y="1399945"/>
                  <a:pt x="1972972" y="1382212"/>
                  <a:pt x="2007193" y="1387633"/>
                </a:cubicBezTo>
                <a:lnTo>
                  <a:pt x="2009904" y="1388062"/>
                </a:lnTo>
                <a:cubicBezTo>
                  <a:pt x="2052427" y="1394797"/>
                  <a:pt x="2081437" y="1434727"/>
                  <a:pt x="2074703" y="1477248"/>
                </a:cubicBezTo>
                <a:lnTo>
                  <a:pt x="1881585" y="2696545"/>
                </a:lnTo>
                <a:lnTo>
                  <a:pt x="1939537" y="2697010"/>
                </a:lnTo>
                <a:cubicBezTo>
                  <a:pt x="2018055" y="2692455"/>
                  <a:pt x="1990377" y="2683697"/>
                  <a:pt x="2004039" y="2596072"/>
                </a:cubicBezTo>
                <a:cubicBezTo>
                  <a:pt x="2038334" y="2471104"/>
                  <a:pt x="2031644" y="2469103"/>
                  <a:pt x="2116037" y="2371462"/>
                </a:cubicBezTo>
                <a:cubicBezTo>
                  <a:pt x="2301127" y="2222947"/>
                  <a:pt x="2536206" y="1897865"/>
                  <a:pt x="2536206" y="1568485"/>
                </a:cubicBezTo>
                <a:cubicBezTo>
                  <a:pt x="2536206" y="1081929"/>
                  <a:pt x="2142089" y="687423"/>
                  <a:pt x="1655679" y="686852"/>
                </a:cubicBezTo>
                <a:lnTo>
                  <a:pt x="1655679" y="687071"/>
                </a:lnTo>
                <a:lnTo>
                  <a:pt x="1653298" y="686887"/>
                </a:lnTo>
                <a:lnTo>
                  <a:pt x="1650915" y="687071"/>
                </a:lnTo>
                <a:close/>
                <a:moveTo>
                  <a:pt x="1651270" y="468000"/>
                </a:moveTo>
                <a:lnTo>
                  <a:pt x="1653298" y="468156"/>
                </a:lnTo>
                <a:lnTo>
                  <a:pt x="1655324" y="468000"/>
                </a:lnTo>
                <a:cubicBezTo>
                  <a:pt x="2251596" y="468000"/>
                  <a:pt x="2734970" y="951374"/>
                  <a:pt x="2734970" y="1547647"/>
                </a:cubicBezTo>
                <a:cubicBezTo>
                  <a:pt x="2734970" y="1951147"/>
                  <a:pt x="2446871" y="2349377"/>
                  <a:pt x="2220195" y="2531148"/>
                </a:cubicBezTo>
                <a:cubicBezTo>
                  <a:pt x="2152664" y="2608950"/>
                  <a:pt x="2182466" y="2649832"/>
                  <a:pt x="2167955" y="2751256"/>
                </a:cubicBezTo>
                <a:cubicBezTo>
                  <a:pt x="2130228" y="2829553"/>
                  <a:pt x="2096483" y="2854590"/>
                  <a:pt x="2029795" y="2854590"/>
                </a:cubicBezTo>
                <a:lnTo>
                  <a:pt x="1653298" y="2853242"/>
                </a:lnTo>
                <a:lnTo>
                  <a:pt x="1276798" y="2854590"/>
                </a:lnTo>
                <a:cubicBezTo>
                  <a:pt x="1210112" y="2854590"/>
                  <a:pt x="1176366" y="2829553"/>
                  <a:pt x="1138638" y="2751256"/>
                </a:cubicBezTo>
                <a:cubicBezTo>
                  <a:pt x="1124127" y="2649832"/>
                  <a:pt x="1153930" y="2608950"/>
                  <a:pt x="1086399" y="2531148"/>
                </a:cubicBezTo>
                <a:cubicBezTo>
                  <a:pt x="859722" y="2349377"/>
                  <a:pt x="571623" y="1951147"/>
                  <a:pt x="571623" y="1547647"/>
                </a:cubicBezTo>
                <a:cubicBezTo>
                  <a:pt x="571623" y="951374"/>
                  <a:pt x="1054998" y="468000"/>
                  <a:pt x="1651270" y="468000"/>
                </a:cubicBezTo>
                <a:close/>
                <a:moveTo>
                  <a:pt x="2572549" y="249121"/>
                </a:moveTo>
                <a:lnTo>
                  <a:pt x="2765592" y="411103"/>
                </a:lnTo>
                <a:lnTo>
                  <a:pt x="2495580" y="654483"/>
                </a:lnTo>
                <a:lnTo>
                  <a:pt x="2379754" y="557293"/>
                </a:lnTo>
                <a:close/>
                <a:moveTo>
                  <a:pt x="663986" y="249121"/>
                </a:moveTo>
                <a:lnTo>
                  <a:pt x="856781" y="557293"/>
                </a:lnTo>
                <a:lnTo>
                  <a:pt x="740955" y="654483"/>
                </a:lnTo>
                <a:lnTo>
                  <a:pt x="470943" y="411103"/>
                </a:lnTo>
                <a:close/>
                <a:moveTo>
                  <a:pt x="1527296" y="0"/>
                </a:moveTo>
                <a:lnTo>
                  <a:pt x="1779296" y="0"/>
                </a:lnTo>
                <a:lnTo>
                  <a:pt x="1728896" y="360000"/>
                </a:lnTo>
                <a:lnTo>
                  <a:pt x="1577696" y="36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자유형: 도형 94">
            <a:extLst>
              <a:ext uri="{FF2B5EF4-FFF2-40B4-BE49-F238E27FC236}">
                <a16:creationId xmlns:a16="http://schemas.microsoft.com/office/drawing/2014/main" id="{ACF39DF4-2FDD-4699-BC23-63039C9D25CC}"/>
              </a:ext>
            </a:extLst>
          </p:cNvPr>
          <p:cNvSpPr/>
          <p:nvPr/>
        </p:nvSpPr>
        <p:spPr>
          <a:xfrm>
            <a:off x="4383916" y="1639280"/>
            <a:ext cx="431631" cy="382504"/>
          </a:xfrm>
          <a:custGeom>
            <a:avLst/>
            <a:gdLst>
              <a:gd name="connsiteX0" fmla="*/ 1290726 w 1677791"/>
              <a:gd name="connsiteY0" fmla="*/ 1211742 h 1486830"/>
              <a:gd name="connsiteX1" fmla="*/ 1212213 w 1677791"/>
              <a:gd name="connsiteY1" fmla="*/ 1263785 h 1486830"/>
              <a:gd name="connsiteX2" fmla="*/ 1210535 w 1677791"/>
              <a:gd name="connsiteY2" fmla="*/ 1272092 h 1486830"/>
              <a:gd name="connsiteX3" fmla="*/ 1210535 w 1677791"/>
              <a:gd name="connsiteY3" fmla="*/ 1321812 h 1486830"/>
              <a:gd name="connsiteX4" fmla="*/ 1212213 w 1677791"/>
              <a:gd name="connsiteY4" fmla="*/ 1330120 h 1486830"/>
              <a:gd name="connsiteX5" fmla="*/ 1290726 w 1677791"/>
              <a:gd name="connsiteY5" fmla="*/ 1382162 h 1486830"/>
              <a:gd name="connsiteX6" fmla="*/ 1375936 w 1677791"/>
              <a:gd name="connsiteY6" fmla="*/ 1296952 h 1486830"/>
              <a:gd name="connsiteX7" fmla="*/ 1290726 w 1677791"/>
              <a:gd name="connsiteY7" fmla="*/ 1211742 h 1486830"/>
              <a:gd name="connsiteX8" fmla="*/ 682149 w 1677791"/>
              <a:gd name="connsiteY8" fmla="*/ 1211742 h 1486830"/>
              <a:gd name="connsiteX9" fmla="*/ 596939 w 1677791"/>
              <a:gd name="connsiteY9" fmla="*/ 1296952 h 1486830"/>
              <a:gd name="connsiteX10" fmla="*/ 682149 w 1677791"/>
              <a:gd name="connsiteY10" fmla="*/ 1382162 h 1486830"/>
              <a:gd name="connsiteX11" fmla="*/ 767359 w 1677791"/>
              <a:gd name="connsiteY11" fmla="*/ 1296952 h 1486830"/>
              <a:gd name="connsiteX12" fmla="*/ 682149 w 1677791"/>
              <a:gd name="connsiteY12" fmla="*/ 1211742 h 1486830"/>
              <a:gd name="connsiteX13" fmla="*/ 1392841 w 1677791"/>
              <a:gd name="connsiteY13" fmla="*/ 640871 h 1486830"/>
              <a:gd name="connsiteX14" fmla="*/ 1360870 w 1677791"/>
              <a:gd name="connsiteY14" fmla="*/ 788070 h 1486830"/>
              <a:gd name="connsiteX15" fmla="*/ 625002 w 1677791"/>
              <a:gd name="connsiteY15" fmla="*/ 791267 h 1486830"/>
              <a:gd name="connsiteX16" fmla="*/ 577044 w 1677791"/>
              <a:gd name="connsiteY16" fmla="*/ 650464 h 1486830"/>
              <a:gd name="connsiteX17" fmla="*/ 1444679 w 1677791"/>
              <a:gd name="connsiteY17" fmla="*/ 433897 h 1486830"/>
              <a:gd name="connsiteX18" fmla="*/ 1406313 w 1677791"/>
              <a:gd name="connsiteY18" fmla="*/ 574698 h 1486830"/>
              <a:gd name="connsiteX19" fmla="*/ 543426 w 1677791"/>
              <a:gd name="connsiteY19" fmla="*/ 584292 h 1486830"/>
              <a:gd name="connsiteX20" fmla="*/ 492271 w 1677791"/>
              <a:gd name="connsiteY20" fmla="*/ 437094 h 1486830"/>
              <a:gd name="connsiteX21" fmla="*/ 393221 w 1677791"/>
              <a:gd name="connsiteY21" fmla="*/ 348324 h 1486830"/>
              <a:gd name="connsiteX22" fmla="*/ 580583 w 1677791"/>
              <a:gd name="connsiteY22" fmla="*/ 864764 h 1486830"/>
              <a:gd name="connsiteX23" fmla="*/ 1407174 w 1677791"/>
              <a:gd name="connsiteY23" fmla="*/ 864764 h 1486830"/>
              <a:gd name="connsiteX24" fmla="*/ 1508184 w 1677791"/>
              <a:gd name="connsiteY24" fmla="*/ 348324 h 1486830"/>
              <a:gd name="connsiteX25" fmla="*/ 34808 w 1677791"/>
              <a:gd name="connsiteY25" fmla="*/ 0 h 1486830"/>
              <a:gd name="connsiteX26" fmla="*/ 294110 w 1677791"/>
              <a:gd name="connsiteY26" fmla="*/ 64594 h 1486830"/>
              <a:gd name="connsiteX27" fmla="*/ 292553 w 1677791"/>
              <a:gd name="connsiteY27" fmla="*/ 70844 h 1486830"/>
              <a:gd name="connsiteX28" fmla="*/ 340979 w 1677791"/>
              <a:gd name="connsiteY28" fmla="*/ 204324 h 1486830"/>
              <a:gd name="connsiteX29" fmla="*/ 1536349 w 1677791"/>
              <a:gd name="connsiteY29" fmla="*/ 204324 h 1486830"/>
              <a:gd name="connsiteX30" fmla="*/ 1536474 w 1677791"/>
              <a:gd name="connsiteY30" fmla="*/ 203688 h 1486830"/>
              <a:gd name="connsiteX31" fmla="*/ 1579508 w 1677791"/>
              <a:gd name="connsiteY31" fmla="*/ 204324 h 1486830"/>
              <a:gd name="connsiteX32" fmla="*/ 1631907 w 1677791"/>
              <a:gd name="connsiteY32" fmla="*/ 204324 h 1486830"/>
              <a:gd name="connsiteX33" fmla="*/ 1631907 w 1677791"/>
              <a:gd name="connsiteY33" fmla="*/ 205098 h 1486830"/>
              <a:gd name="connsiteX34" fmla="*/ 1677791 w 1677791"/>
              <a:gd name="connsiteY34" fmla="*/ 205776 h 1486830"/>
              <a:gd name="connsiteX35" fmla="*/ 1525738 w 1677791"/>
              <a:gd name="connsiteY35" fmla="*/ 1008764 h 1486830"/>
              <a:gd name="connsiteX36" fmla="*/ 1518818 w 1677791"/>
              <a:gd name="connsiteY36" fmla="*/ 1007409 h 1486830"/>
              <a:gd name="connsiteX37" fmla="*/ 1518818 w 1677791"/>
              <a:gd name="connsiteY37" fmla="*/ 1008764 h 1486830"/>
              <a:gd name="connsiteX38" fmla="*/ 632825 w 1677791"/>
              <a:gd name="connsiteY38" fmla="*/ 1008764 h 1486830"/>
              <a:gd name="connsiteX39" fmla="*/ 668973 w 1677791"/>
              <a:gd name="connsiteY39" fmla="*/ 1108403 h 1486830"/>
              <a:gd name="connsiteX40" fmla="*/ 682149 w 1677791"/>
              <a:gd name="connsiteY40" fmla="*/ 1107074 h 1486830"/>
              <a:gd name="connsiteX41" fmla="*/ 816413 w 1677791"/>
              <a:gd name="connsiteY41" fmla="*/ 1162688 h 1486830"/>
              <a:gd name="connsiteX42" fmla="*/ 853014 w 1677791"/>
              <a:gd name="connsiteY42" fmla="*/ 1216974 h 1486830"/>
              <a:gd name="connsiteX43" fmla="*/ 1119861 w 1677791"/>
              <a:gd name="connsiteY43" fmla="*/ 1216974 h 1486830"/>
              <a:gd name="connsiteX44" fmla="*/ 1156462 w 1677791"/>
              <a:gd name="connsiteY44" fmla="*/ 1162688 h 1486830"/>
              <a:gd name="connsiteX45" fmla="*/ 1290726 w 1677791"/>
              <a:gd name="connsiteY45" fmla="*/ 1107074 h 1486830"/>
              <a:gd name="connsiteX46" fmla="*/ 1480604 w 1677791"/>
              <a:gd name="connsiteY46" fmla="*/ 1296952 h 1486830"/>
              <a:gd name="connsiteX47" fmla="*/ 1290726 w 1677791"/>
              <a:gd name="connsiteY47" fmla="*/ 1486830 h 1486830"/>
              <a:gd name="connsiteX48" fmla="*/ 1115770 w 1677791"/>
              <a:gd name="connsiteY48" fmla="*/ 1370861 h 1486830"/>
              <a:gd name="connsiteX49" fmla="*/ 1113774 w 1677791"/>
              <a:gd name="connsiteY49" fmla="*/ 1360974 h 1486830"/>
              <a:gd name="connsiteX50" fmla="*/ 859102 w 1677791"/>
              <a:gd name="connsiteY50" fmla="*/ 1360974 h 1486830"/>
              <a:gd name="connsiteX51" fmla="*/ 857106 w 1677791"/>
              <a:gd name="connsiteY51" fmla="*/ 1370861 h 1486830"/>
              <a:gd name="connsiteX52" fmla="*/ 682149 w 1677791"/>
              <a:gd name="connsiteY52" fmla="*/ 1486830 h 1486830"/>
              <a:gd name="connsiteX53" fmla="*/ 492271 w 1677791"/>
              <a:gd name="connsiteY53" fmla="*/ 1296952 h 1486830"/>
              <a:gd name="connsiteX54" fmla="*/ 507193 w 1677791"/>
              <a:gd name="connsiteY54" fmla="*/ 1223043 h 1486830"/>
              <a:gd name="connsiteX55" fmla="*/ 539822 w 1677791"/>
              <a:gd name="connsiteY55" fmla="*/ 1174647 h 1486830"/>
              <a:gd name="connsiteX56" fmla="*/ 180691 w 1677791"/>
              <a:gd name="connsiteY56" fmla="*/ 184741 h 1486830"/>
              <a:gd name="connsiteX57" fmla="*/ 0 w 1677791"/>
              <a:gd name="connsiteY57" fmla="*/ 139730 h 148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677791" h="1486830">
                <a:moveTo>
                  <a:pt x="1290726" y="1211742"/>
                </a:moveTo>
                <a:cubicBezTo>
                  <a:pt x="1255431" y="1211742"/>
                  <a:pt x="1225148" y="1233202"/>
                  <a:pt x="1212213" y="1263785"/>
                </a:cubicBezTo>
                <a:lnTo>
                  <a:pt x="1210535" y="1272092"/>
                </a:lnTo>
                <a:lnTo>
                  <a:pt x="1210535" y="1321812"/>
                </a:lnTo>
                <a:lnTo>
                  <a:pt x="1212213" y="1330120"/>
                </a:lnTo>
                <a:cubicBezTo>
                  <a:pt x="1225148" y="1360703"/>
                  <a:pt x="1255431" y="1382162"/>
                  <a:pt x="1290726" y="1382162"/>
                </a:cubicBezTo>
                <a:cubicBezTo>
                  <a:pt x="1337786" y="1382162"/>
                  <a:pt x="1375936" y="1344012"/>
                  <a:pt x="1375936" y="1296952"/>
                </a:cubicBezTo>
                <a:cubicBezTo>
                  <a:pt x="1375936" y="1249892"/>
                  <a:pt x="1337786" y="1211742"/>
                  <a:pt x="1290726" y="1211742"/>
                </a:cubicBezTo>
                <a:close/>
                <a:moveTo>
                  <a:pt x="682149" y="1211742"/>
                </a:moveTo>
                <a:cubicBezTo>
                  <a:pt x="635089" y="1211742"/>
                  <a:pt x="596939" y="1249892"/>
                  <a:pt x="596939" y="1296952"/>
                </a:cubicBezTo>
                <a:cubicBezTo>
                  <a:pt x="596939" y="1344012"/>
                  <a:pt x="635089" y="1382162"/>
                  <a:pt x="682149" y="1382162"/>
                </a:cubicBezTo>
                <a:cubicBezTo>
                  <a:pt x="729209" y="1382162"/>
                  <a:pt x="767359" y="1344012"/>
                  <a:pt x="767359" y="1296952"/>
                </a:cubicBezTo>
                <a:cubicBezTo>
                  <a:pt x="767359" y="1249892"/>
                  <a:pt x="729209" y="1211742"/>
                  <a:pt x="682149" y="1211742"/>
                </a:cubicBezTo>
                <a:close/>
                <a:moveTo>
                  <a:pt x="1392841" y="640871"/>
                </a:moveTo>
                <a:lnTo>
                  <a:pt x="1360870" y="788070"/>
                </a:lnTo>
                <a:lnTo>
                  <a:pt x="625002" y="791267"/>
                </a:lnTo>
                <a:lnTo>
                  <a:pt x="577044" y="650464"/>
                </a:lnTo>
                <a:close/>
                <a:moveTo>
                  <a:pt x="1444679" y="433897"/>
                </a:moveTo>
                <a:lnTo>
                  <a:pt x="1406313" y="574698"/>
                </a:lnTo>
                <a:lnTo>
                  <a:pt x="543426" y="584292"/>
                </a:lnTo>
                <a:lnTo>
                  <a:pt x="492271" y="437094"/>
                </a:lnTo>
                <a:close/>
                <a:moveTo>
                  <a:pt x="393221" y="348324"/>
                </a:moveTo>
                <a:lnTo>
                  <a:pt x="580583" y="864764"/>
                </a:lnTo>
                <a:lnTo>
                  <a:pt x="1407174" y="864764"/>
                </a:lnTo>
                <a:lnTo>
                  <a:pt x="1508184" y="348324"/>
                </a:lnTo>
                <a:close/>
                <a:moveTo>
                  <a:pt x="34808" y="0"/>
                </a:moveTo>
                <a:lnTo>
                  <a:pt x="294110" y="64594"/>
                </a:lnTo>
                <a:lnTo>
                  <a:pt x="292553" y="70844"/>
                </a:lnTo>
                <a:lnTo>
                  <a:pt x="340979" y="204324"/>
                </a:lnTo>
                <a:lnTo>
                  <a:pt x="1536349" y="204324"/>
                </a:lnTo>
                <a:lnTo>
                  <a:pt x="1536474" y="203688"/>
                </a:lnTo>
                <a:lnTo>
                  <a:pt x="1579508" y="204324"/>
                </a:lnTo>
                <a:lnTo>
                  <a:pt x="1631907" y="204324"/>
                </a:lnTo>
                <a:lnTo>
                  <a:pt x="1631907" y="205098"/>
                </a:lnTo>
                <a:lnTo>
                  <a:pt x="1677791" y="205776"/>
                </a:lnTo>
                <a:lnTo>
                  <a:pt x="1525738" y="1008764"/>
                </a:lnTo>
                <a:lnTo>
                  <a:pt x="1518818" y="1007409"/>
                </a:lnTo>
                <a:lnTo>
                  <a:pt x="1518818" y="1008764"/>
                </a:lnTo>
                <a:lnTo>
                  <a:pt x="632825" y="1008764"/>
                </a:lnTo>
                <a:lnTo>
                  <a:pt x="668973" y="1108403"/>
                </a:lnTo>
                <a:lnTo>
                  <a:pt x="682149" y="1107074"/>
                </a:lnTo>
                <a:cubicBezTo>
                  <a:pt x="734583" y="1107074"/>
                  <a:pt x="782052" y="1128327"/>
                  <a:pt x="816413" y="1162688"/>
                </a:cubicBezTo>
                <a:lnTo>
                  <a:pt x="853014" y="1216974"/>
                </a:lnTo>
                <a:lnTo>
                  <a:pt x="1119861" y="1216974"/>
                </a:lnTo>
                <a:lnTo>
                  <a:pt x="1156462" y="1162688"/>
                </a:lnTo>
                <a:cubicBezTo>
                  <a:pt x="1190823" y="1128327"/>
                  <a:pt x="1238293" y="1107074"/>
                  <a:pt x="1290726" y="1107074"/>
                </a:cubicBezTo>
                <a:cubicBezTo>
                  <a:pt x="1395593" y="1107074"/>
                  <a:pt x="1480604" y="1192085"/>
                  <a:pt x="1480604" y="1296952"/>
                </a:cubicBezTo>
                <a:cubicBezTo>
                  <a:pt x="1480604" y="1401819"/>
                  <a:pt x="1395593" y="1486830"/>
                  <a:pt x="1290726" y="1486830"/>
                </a:cubicBezTo>
                <a:cubicBezTo>
                  <a:pt x="1212076" y="1486830"/>
                  <a:pt x="1144595" y="1439012"/>
                  <a:pt x="1115770" y="1370861"/>
                </a:cubicBezTo>
                <a:lnTo>
                  <a:pt x="1113774" y="1360974"/>
                </a:lnTo>
                <a:lnTo>
                  <a:pt x="859102" y="1360974"/>
                </a:lnTo>
                <a:lnTo>
                  <a:pt x="857106" y="1370861"/>
                </a:lnTo>
                <a:cubicBezTo>
                  <a:pt x="828281" y="1439012"/>
                  <a:pt x="760800" y="1486830"/>
                  <a:pt x="682149" y="1486830"/>
                </a:cubicBezTo>
                <a:cubicBezTo>
                  <a:pt x="577282" y="1486830"/>
                  <a:pt x="492271" y="1401819"/>
                  <a:pt x="492271" y="1296952"/>
                </a:cubicBezTo>
                <a:cubicBezTo>
                  <a:pt x="492271" y="1270736"/>
                  <a:pt x="497584" y="1245760"/>
                  <a:pt x="507193" y="1223043"/>
                </a:cubicBezTo>
                <a:lnTo>
                  <a:pt x="539822" y="1174647"/>
                </a:lnTo>
                <a:lnTo>
                  <a:pt x="180691" y="184741"/>
                </a:lnTo>
                <a:lnTo>
                  <a:pt x="0" y="13973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Block Arc 5">
            <a:extLst>
              <a:ext uri="{FF2B5EF4-FFF2-40B4-BE49-F238E27FC236}">
                <a16:creationId xmlns:a16="http://schemas.microsoft.com/office/drawing/2014/main" id="{AFFDD1C0-A766-44D1-AC69-207328B18E1B}"/>
              </a:ext>
            </a:extLst>
          </p:cNvPr>
          <p:cNvSpPr>
            <a:spLocks noChangeAspect="1"/>
          </p:cNvSpPr>
          <p:nvPr/>
        </p:nvSpPr>
        <p:spPr>
          <a:xfrm rot="10800000">
            <a:off x="7436469" y="3123059"/>
            <a:ext cx="353424" cy="381116"/>
          </a:xfrm>
          <a:custGeom>
            <a:avLst/>
            <a:gdLst/>
            <a:ahLst/>
            <a:cxnLst/>
            <a:rect l="l" t="t" r="r" b="b"/>
            <a:pathLst>
              <a:path w="3672275" h="396395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1" name="자유형: 도형 61">
            <a:extLst>
              <a:ext uri="{FF2B5EF4-FFF2-40B4-BE49-F238E27FC236}">
                <a16:creationId xmlns:a16="http://schemas.microsoft.com/office/drawing/2014/main" id="{B0A36770-146B-45DD-B48A-5E1CEA2C7C2A}"/>
              </a:ext>
            </a:extLst>
          </p:cNvPr>
          <p:cNvSpPr>
            <a:spLocks noChangeAspect="1"/>
          </p:cNvSpPr>
          <p:nvPr/>
        </p:nvSpPr>
        <p:spPr>
          <a:xfrm>
            <a:off x="7451733" y="4099940"/>
            <a:ext cx="320785" cy="381117"/>
          </a:xfrm>
          <a:custGeom>
            <a:avLst/>
            <a:gdLst>
              <a:gd name="connsiteX0" fmla="*/ 930704 w 1878694"/>
              <a:gd name="connsiteY0" fmla="*/ 1253732 h 2232028"/>
              <a:gd name="connsiteX1" fmla="*/ 810628 w 1878694"/>
              <a:gd name="connsiteY1" fmla="*/ 1373808 h 2232028"/>
              <a:gd name="connsiteX2" fmla="*/ 845798 w 1878694"/>
              <a:gd name="connsiteY2" fmla="*/ 1458715 h 2232028"/>
              <a:gd name="connsiteX3" fmla="*/ 846153 w 1878694"/>
              <a:gd name="connsiteY3" fmla="*/ 1458954 h 2232028"/>
              <a:gd name="connsiteX4" fmla="*/ 792156 w 1878694"/>
              <a:gd name="connsiteY4" fmla="*/ 1753258 h 2232028"/>
              <a:gd name="connsiteX5" fmla="*/ 1069252 w 1878694"/>
              <a:gd name="connsiteY5" fmla="*/ 1753258 h 2232028"/>
              <a:gd name="connsiteX6" fmla="*/ 1015255 w 1878694"/>
              <a:gd name="connsiteY6" fmla="*/ 1458954 h 2232028"/>
              <a:gd name="connsiteX7" fmla="*/ 1015611 w 1878694"/>
              <a:gd name="connsiteY7" fmla="*/ 1458715 h 2232028"/>
              <a:gd name="connsiteX8" fmla="*/ 1050780 w 1878694"/>
              <a:gd name="connsiteY8" fmla="*/ 1373808 h 2232028"/>
              <a:gd name="connsiteX9" fmla="*/ 930704 w 1878694"/>
              <a:gd name="connsiteY9" fmla="*/ 1253732 h 2232028"/>
              <a:gd name="connsiteX10" fmla="*/ 807360 w 1878694"/>
              <a:gd name="connsiteY10" fmla="*/ 244435 h 2232028"/>
              <a:gd name="connsiteX11" fmla="*/ 509333 w 1878694"/>
              <a:gd name="connsiteY11" fmla="*/ 542462 h 2232028"/>
              <a:gd name="connsiteX12" fmla="*/ 509333 w 1878694"/>
              <a:gd name="connsiteY12" fmla="*/ 853160 h 2232028"/>
              <a:gd name="connsiteX13" fmla="*/ 1352075 w 1878694"/>
              <a:gd name="connsiteY13" fmla="*/ 853160 h 2232028"/>
              <a:gd name="connsiteX14" fmla="*/ 1352075 w 1878694"/>
              <a:gd name="connsiteY14" fmla="*/ 542462 h 2232028"/>
              <a:gd name="connsiteX15" fmla="*/ 1054048 w 1878694"/>
              <a:gd name="connsiteY15" fmla="*/ 244435 h 2232028"/>
              <a:gd name="connsiteX16" fmla="*/ 766274 w 1878694"/>
              <a:gd name="connsiteY16" fmla="*/ 0 h 2232028"/>
              <a:gd name="connsiteX17" fmla="*/ 1095134 w 1878694"/>
              <a:gd name="connsiteY17" fmla="*/ 0 h 2232028"/>
              <a:gd name="connsiteX18" fmla="*/ 1591384 w 1878694"/>
              <a:gd name="connsiteY18" fmla="*/ 496250 h 2232028"/>
              <a:gd name="connsiteX19" fmla="*/ 1591384 w 1878694"/>
              <a:gd name="connsiteY19" fmla="*/ 853160 h 2232028"/>
              <a:gd name="connsiteX20" fmla="*/ 1704295 w 1878694"/>
              <a:gd name="connsiteY20" fmla="*/ 853160 h 2232028"/>
              <a:gd name="connsiteX21" fmla="*/ 1878694 w 1878694"/>
              <a:gd name="connsiteY21" fmla="*/ 1027559 h 2232028"/>
              <a:gd name="connsiteX22" fmla="*/ 1878694 w 1878694"/>
              <a:gd name="connsiteY22" fmla="*/ 2057629 h 2232028"/>
              <a:gd name="connsiteX23" fmla="*/ 1704295 w 1878694"/>
              <a:gd name="connsiteY23" fmla="*/ 2232028 h 2232028"/>
              <a:gd name="connsiteX24" fmla="*/ 174399 w 1878694"/>
              <a:gd name="connsiteY24" fmla="*/ 2232028 h 2232028"/>
              <a:gd name="connsiteX25" fmla="*/ 0 w 1878694"/>
              <a:gd name="connsiteY25" fmla="*/ 2057629 h 2232028"/>
              <a:gd name="connsiteX26" fmla="*/ 0 w 1878694"/>
              <a:gd name="connsiteY26" fmla="*/ 1027559 h 2232028"/>
              <a:gd name="connsiteX27" fmla="*/ 174399 w 1878694"/>
              <a:gd name="connsiteY27" fmla="*/ 853160 h 2232028"/>
              <a:gd name="connsiteX28" fmla="*/ 270024 w 1878694"/>
              <a:gd name="connsiteY28" fmla="*/ 853160 h 2232028"/>
              <a:gd name="connsiteX29" fmla="*/ 270024 w 1878694"/>
              <a:gd name="connsiteY29" fmla="*/ 496250 h 2232028"/>
              <a:gd name="connsiteX30" fmla="*/ 766274 w 1878694"/>
              <a:gd name="connsiteY30" fmla="*/ 0 h 223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8694" h="2232028">
                <a:moveTo>
                  <a:pt x="930704" y="1253732"/>
                </a:moveTo>
                <a:cubicBezTo>
                  <a:pt x="864388" y="1253732"/>
                  <a:pt x="810628" y="1307492"/>
                  <a:pt x="810628" y="1373808"/>
                </a:cubicBezTo>
                <a:cubicBezTo>
                  <a:pt x="810628" y="1406966"/>
                  <a:pt x="824068" y="1436985"/>
                  <a:pt x="845798" y="1458715"/>
                </a:cubicBezTo>
                <a:lnTo>
                  <a:pt x="846153" y="1458954"/>
                </a:lnTo>
                <a:lnTo>
                  <a:pt x="792156" y="1753258"/>
                </a:lnTo>
                <a:lnTo>
                  <a:pt x="1069252" y="1753258"/>
                </a:lnTo>
                <a:lnTo>
                  <a:pt x="1015255" y="1458954"/>
                </a:lnTo>
                <a:lnTo>
                  <a:pt x="1015611" y="1458715"/>
                </a:lnTo>
                <a:cubicBezTo>
                  <a:pt x="1037340" y="1436985"/>
                  <a:pt x="1050780" y="1406966"/>
                  <a:pt x="1050780" y="1373808"/>
                </a:cubicBezTo>
                <a:cubicBezTo>
                  <a:pt x="1050780" y="1307492"/>
                  <a:pt x="997020" y="1253732"/>
                  <a:pt x="930704" y="1253732"/>
                </a:cubicBezTo>
                <a:close/>
                <a:moveTo>
                  <a:pt x="807360" y="244435"/>
                </a:moveTo>
                <a:cubicBezTo>
                  <a:pt x="642764" y="244435"/>
                  <a:pt x="509333" y="377866"/>
                  <a:pt x="509333" y="542462"/>
                </a:cubicBezTo>
                <a:lnTo>
                  <a:pt x="509333" y="853160"/>
                </a:lnTo>
                <a:lnTo>
                  <a:pt x="1352075" y="853160"/>
                </a:lnTo>
                <a:lnTo>
                  <a:pt x="1352075" y="542462"/>
                </a:lnTo>
                <a:cubicBezTo>
                  <a:pt x="1352075" y="377866"/>
                  <a:pt x="1218644" y="244435"/>
                  <a:pt x="1054048" y="244435"/>
                </a:cubicBezTo>
                <a:close/>
                <a:moveTo>
                  <a:pt x="766274" y="0"/>
                </a:moveTo>
                <a:lnTo>
                  <a:pt x="1095134" y="0"/>
                </a:lnTo>
                <a:cubicBezTo>
                  <a:pt x="1369205" y="0"/>
                  <a:pt x="1591384" y="222179"/>
                  <a:pt x="1591384" y="496250"/>
                </a:cubicBezTo>
                <a:lnTo>
                  <a:pt x="1591384" y="853160"/>
                </a:lnTo>
                <a:lnTo>
                  <a:pt x="1704295" y="853160"/>
                </a:lnTo>
                <a:cubicBezTo>
                  <a:pt x="1800613" y="853160"/>
                  <a:pt x="1878694" y="931241"/>
                  <a:pt x="1878694" y="1027559"/>
                </a:cubicBezTo>
                <a:lnTo>
                  <a:pt x="1878694" y="2057629"/>
                </a:lnTo>
                <a:cubicBezTo>
                  <a:pt x="1878694" y="2153947"/>
                  <a:pt x="1800613" y="2232028"/>
                  <a:pt x="1704295" y="2232028"/>
                </a:cubicBezTo>
                <a:lnTo>
                  <a:pt x="174399" y="2232028"/>
                </a:lnTo>
                <a:cubicBezTo>
                  <a:pt x="78081" y="2232028"/>
                  <a:pt x="0" y="2153947"/>
                  <a:pt x="0" y="2057629"/>
                </a:cubicBezTo>
                <a:lnTo>
                  <a:pt x="0" y="1027559"/>
                </a:lnTo>
                <a:cubicBezTo>
                  <a:pt x="0" y="931241"/>
                  <a:pt x="78081" y="853160"/>
                  <a:pt x="174399" y="853160"/>
                </a:cubicBezTo>
                <a:lnTo>
                  <a:pt x="270024" y="853160"/>
                </a:lnTo>
                <a:lnTo>
                  <a:pt x="270024" y="496250"/>
                </a:lnTo>
                <a:cubicBezTo>
                  <a:pt x="270024" y="222179"/>
                  <a:pt x="492203" y="0"/>
                  <a:pt x="7662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Freeform: Shape 21">
            <a:extLst>
              <a:ext uri="{FF2B5EF4-FFF2-40B4-BE49-F238E27FC236}">
                <a16:creationId xmlns:a16="http://schemas.microsoft.com/office/drawing/2014/main" id="{03164A7D-2140-48FC-8A17-2F13F21FC8B3}"/>
              </a:ext>
            </a:extLst>
          </p:cNvPr>
          <p:cNvSpPr/>
          <p:nvPr/>
        </p:nvSpPr>
        <p:spPr>
          <a:xfrm>
            <a:off x="7436469" y="2153475"/>
            <a:ext cx="336049" cy="397579"/>
          </a:xfrm>
          <a:custGeom>
            <a:avLst/>
            <a:gdLst>
              <a:gd name="connsiteX0" fmla="*/ 836990 w 836628"/>
              <a:gd name="connsiteY0" fmla="*/ 121252 h 989814"/>
              <a:gd name="connsiteX1" fmla="*/ 791623 w 836628"/>
              <a:gd name="connsiteY1" fmla="*/ 82956 h 989814"/>
              <a:gd name="connsiteX2" fmla="*/ 436351 w 836628"/>
              <a:gd name="connsiteY2" fmla="*/ 6363 h 989814"/>
              <a:gd name="connsiteX3" fmla="*/ 401589 w 836628"/>
              <a:gd name="connsiteY3" fmla="*/ 6952 h 989814"/>
              <a:gd name="connsiteX4" fmla="*/ 45727 w 836628"/>
              <a:gd name="connsiteY4" fmla="*/ 82367 h 989814"/>
              <a:gd name="connsiteX5" fmla="*/ 1539 w 836628"/>
              <a:gd name="connsiteY5" fmla="*/ 119485 h 989814"/>
              <a:gd name="connsiteX6" fmla="*/ 13323 w 836628"/>
              <a:gd name="connsiteY6" fmla="*/ 434104 h 989814"/>
              <a:gd name="connsiteX7" fmla="*/ 102288 w 836628"/>
              <a:gd name="connsiteY7" fmla="*/ 712195 h 989814"/>
              <a:gd name="connsiteX8" fmla="*/ 390984 w 836628"/>
              <a:gd name="connsiteY8" fmla="*/ 985572 h 989814"/>
              <a:gd name="connsiteX9" fmla="*/ 447545 w 836628"/>
              <a:gd name="connsiteY9" fmla="*/ 984983 h 989814"/>
              <a:gd name="connsiteX10" fmla="*/ 682037 w 836628"/>
              <a:gd name="connsiteY10" fmla="*/ 781128 h 989814"/>
              <a:gd name="connsiteX11" fmla="*/ 807531 w 836628"/>
              <a:gd name="connsiteY11" fmla="*/ 525426 h 989814"/>
              <a:gd name="connsiteX12" fmla="*/ 836401 w 836628"/>
              <a:gd name="connsiteY12" fmla="*/ 209628 h 989814"/>
              <a:gd name="connsiteX13" fmla="*/ 836990 w 836628"/>
              <a:gd name="connsiteY13" fmla="*/ 121252 h 989814"/>
              <a:gd name="connsiteX14" fmla="*/ 588947 w 836628"/>
              <a:gd name="connsiteY14" fmla="*/ 544280 h 989814"/>
              <a:gd name="connsiteX15" fmla="*/ 500571 w 836628"/>
              <a:gd name="connsiteY15" fmla="*/ 544280 h 989814"/>
              <a:gd name="connsiteX16" fmla="*/ 472880 w 836628"/>
              <a:gd name="connsiteY16" fmla="*/ 571971 h 989814"/>
              <a:gd name="connsiteX17" fmla="*/ 472880 w 836628"/>
              <a:gd name="connsiteY17" fmla="*/ 654456 h 989814"/>
              <a:gd name="connsiteX18" fmla="*/ 428691 w 836628"/>
              <a:gd name="connsiteY18" fmla="*/ 697466 h 989814"/>
              <a:gd name="connsiteX19" fmla="*/ 405124 w 836628"/>
              <a:gd name="connsiteY19" fmla="*/ 697466 h 989814"/>
              <a:gd name="connsiteX20" fmla="*/ 365650 w 836628"/>
              <a:gd name="connsiteY20" fmla="*/ 658580 h 989814"/>
              <a:gd name="connsiteX21" fmla="*/ 365650 w 836628"/>
              <a:gd name="connsiteY21" fmla="*/ 614392 h 989814"/>
              <a:gd name="connsiteX22" fmla="*/ 295538 w 836628"/>
              <a:gd name="connsiteY22" fmla="*/ 544280 h 989814"/>
              <a:gd name="connsiteX23" fmla="*/ 280808 w 836628"/>
              <a:gd name="connsiteY23" fmla="*/ 544280 h 989814"/>
              <a:gd name="connsiteX24" fmla="*/ 212464 w 836628"/>
              <a:gd name="connsiteY24" fmla="*/ 472400 h 989814"/>
              <a:gd name="connsiteX25" fmla="*/ 250761 w 836628"/>
              <a:gd name="connsiteY25" fmla="*/ 434104 h 989814"/>
              <a:gd name="connsiteX26" fmla="*/ 330299 w 836628"/>
              <a:gd name="connsiteY26" fmla="*/ 434104 h 989814"/>
              <a:gd name="connsiteX27" fmla="*/ 366239 w 836628"/>
              <a:gd name="connsiteY27" fmla="*/ 399343 h 989814"/>
              <a:gd name="connsiteX28" fmla="*/ 365650 w 836628"/>
              <a:gd name="connsiteY28" fmla="*/ 319804 h 989814"/>
              <a:gd name="connsiteX29" fmla="*/ 405124 w 836628"/>
              <a:gd name="connsiteY29" fmla="*/ 280329 h 989814"/>
              <a:gd name="connsiteX30" fmla="*/ 437529 w 836628"/>
              <a:gd name="connsiteY30" fmla="*/ 280919 h 989814"/>
              <a:gd name="connsiteX31" fmla="*/ 472880 w 836628"/>
              <a:gd name="connsiteY31" fmla="*/ 318626 h 989814"/>
              <a:gd name="connsiteX32" fmla="*/ 472880 w 836628"/>
              <a:gd name="connsiteY32" fmla="*/ 401110 h 989814"/>
              <a:gd name="connsiteX33" fmla="*/ 504695 w 836628"/>
              <a:gd name="connsiteY33" fmla="*/ 434104 h 989814"/>
              <a:gd name="connsiteX34" fmla="*/ 584234 w 836628"/>
              <a:gd name="connsiteY34" fmla="*/ 434104 h 989814"/>
              <a:gd name="connsiteX35" fmla="*/ 626654 w 836628"/>
              <a:gd name="connsiteY35" fmla="*/ 477114 h 989814"/>
              <a:gd name="connsiteX36" fmla="*/ 626654 w 836628"/>
              <a:gd name="connsiteY36" fmla="*/ 506573 h 989814"/>
              <a:gd name="connsiteX37" fmla="*/ 588947 w 836628"/>
              <a:gd name="connsiteY37" fmla="*/ 544280 h 98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36628" h="989814">
                <a:moveTo>
                  <a:pt x="836990" y="121252"/>
                </a:moveTo>
                <a:cubicBezTo>
                  <a:pt x="835812" y="80599"/>
                  <a:pt x="831098" y="77064"/>
                  <a:pt x="791623" y="82956"/>
                </a:cubicBezTo>
                <a:cubicBezTo>
                  <a:pt x="663772" y="100631"/>
                  <a:pt x="542991" y="86491"/>
                  <a:pt x="436351" y="6363"/>
                </a:cubicBezTo>
                <a:cubicBezTo>
                  <a:pt x="423978" y="-3064"/>
                  <a:pt x="413373" y="-1296"/>
                  <a:pt x="401589" y="6952"/>
                </a:cubicBezTo>
                <a:cubicBezTo>
                  <a:pt x="294949" y="86491"/>
                  <a:pt x="173579" y="101220"/>
                  <a:pt x="45727" y="82367"/>
                </a:cubicBezTo>
                <a:cubicBezTo>
                  <a:pt x="8020" y="77064"/>
                  <a:pt x="2718" y="81188"/>
                  <a:pt x="1539" y="119485"/>
                </a:cubicBezTo>
                <a:cubicBezTo>
                  <a:pt x="-1407" y="224358"/>
                  <a:pt x="-1407" y="329820"/>
                  <a:pt x="13323" y="434104"/>
                </a:cubicBezTo>
                <a:cubicBezTo>
                  <a:pt x="26874" y="531907"/>
                  <a:pt x="43960" y="629710"/>
                  <a:pt x="102288" y="712195"/>
                </a:cubicBezTo>
                <a:cubicBezTo>
                  <a:pt x="180059" y="821782"/>
                  <a:pt x="276095" y="914282"/>
                  <a:pt x="390984" y="985572"/>
                </a:cubicBezTo>
                <a:cubicBezTo>
                  <a:pt x="411605" y="997945"/>
                  <a:pt x="427513" y="997356"/>
                  <a:pt x="447545" y="984983"/>
                </a:cubicBezTo>
                <a:cubicBezTo>
                  <a:pt x="537689" y="930190"/>
                  <a:pt x="611925" y="858310"/>
                  <a:pt x="682037" y="781128"/>
                </a:cubicBezTo>
                <a:cubicBezTo>
                  <a:pt x="749203" y="707482"/>
                  <a:pt x="787499" y="621462"/>
                  <a:pt x="807531" y="525426"/>
                </a:cubicBezTo>
                <a:cubicBezTo>
                  <a:pt x="829331" y="421142"/>
                  <a:pt x="837579" y="315680"/>
                  <a:pt x="836401" y="209628"/>
                </a:cubicBezTo>
                <a:cubicBezTo>
                  <a:pt x="837579" y="180170"/>
                  <a:pt x="838168" y="150711"/>
                  <a:pt x="836990" y="121252"/>
                </a:cubicBezTo>
                <a:close/>
                <a:moveTo>
                  <a:pt x="588947" y="544280"/>
                </a:moveTo>
                <a:cubicBezTo>
                  <a:pt x="559488" y="544280"/>
                  <a:pt x="530030" y="544869"/>
                  <a:pt x="500571" y="544280"/>
                </a:cubicBezTo>
                <a:cubicBezTo>
                  <a:pt x="479950" y="543691"/>
                  <a:pt x="472290" y="551939"/>
                  <a:pt x="472880" y="571971"/>
                </a:cubicBezTo>
                <a:cubicBezTo>
                  <a:pt x="474058" y="599662"/>
                  <a:pt x="473469" y="626764"/>
                  <a:pt x="472880" y="654456"/>
                </a:cubicBezTo>
                <a:cubicBezTo>
                  <a:pt x="472290" y="689217"/>
                  <a:pt x="464042" y="696876"/>
                  <a:pt x="428691" y="697466"/>
                </a:cubicBezTo>
                <a:cubicBezTo>
                  <a:pt x="421032" y="697466"/>
                  <a:pt x="412784" y="697466"/>
                  <a:pt x="405124" y="697466"/>
                </a:cubicBezTo>
                <a:cubicBezTo>
                  <a:pt x="378612" y="698055"/>
                  <a:pt x="364471" y="686271"/>
                  <a:pt x="365650" y="658580"/>
                </a:cubicBezTo>
                <a:cubicBezTo>
                  <a:pt x="366239" y="643851"/>
                  <a:pt x="365650" y="629121"/>
                  <a:pt x="365650" y="614392"/>
                </a:cubicBezTo>
                <a:cubicBezTo>
                  <a:pt x="365650" y="544280"/>
                  <a:pt x="365650" y="544280"/>
                  <a:pt x="295538" y="544280"/>
                </a:cubicBezTo>
                <a:cubicBezTo>
                  <a:pt x="290824" y="544280"/>
                  <a:pt x="285522" y="544280"/>
                  <a:pt x="280808" y="544280"/>
                </a:cubicBezTo>
                <a:cubicBezTo>
                  <a:pt x="213053" y="544280"/>
                  <a:pt x="208929" y="539567"/>
                  <a:pt x="212464" y="472400"/>
                </a:cubicBezTo>
                <a:cubicBezTo>
                  <a:pt x="213642" y="446477"/>
                  <a:pt x="226604" y="434693"/>
                  <a:pt x="250761" y="434104"/>
                </a:cubicBezTo>
                <a:cubicBezTo>
                  <a:pt x="277273" y="433515"/>
                  <a:pt x="303786" y="432337"/>
                  <a:pt x="330299" y="434104"/>
                </a:cubicBezTo>
                <a:cubicBezTo>
                  <a:pt x="356812" y="435872"/>
                  <a:pt x="368006" y="427034"/>
                  <a:pt x="366239" y="399343"/>
                </a:cubicBezTo>
                <a:cubicBezTo>
                  <a:pt x="364471" y="372830"/>
                  <a:pt x="366239" y="346317"/>
                  <a:pt x="365650" y="319804"/>
                </a:cubicBezTo>
                <a:cubicBezTo>
                  <a:pt x="365061" y="292702"/>
                  <a:pt x="378612" y="280329"/>
                  <a:pt x="405124" y="280329"/>
                </a:cubicBezTo>
                <a:cubicBezTo>
                  <a:pt x="415730" y="280329"/>
                  <a:pt x="426924" y="280329"/>
                  <a:pt x="437529" y="280919"/>
                </a:cubicBezTo>
                <a:cubicBezTo>
                  <a:pt x="461096" y="282686"/>
                  <a:pt x="473469" y="294470"/>
                  <a:pt x="472880" y="318626"/>
                </a:cubicBezTo>
                <a:cubicBezTo>
                  <a:pt x="472880" y="346317"/>
                  <a:pt x="474058" y="373419"/>
                  <a:pt x="472880" y="401110"/>
                </a:cubicBezTo>
                <a:cubicBezTo>
                  <a:pt x="471701" y="424677"/>
                  <a:pt x="479950" y="435283"/>
                  <a:pt x="504695" y="434104"/>
                </a:cubicBezTo>
                <a:cubicBezTo>
                  <a:pt x="531208" y="432337"/>
                  <a:pt x="557721" y="433515"/>
                  <a:pt x="584234" y="434104"/>
                </a:cubicBezTo>
                <a:cubicBezTo>
                  <a:pt x="616638" y="435283"/>
                  <a:pt x="626065" y="444709"/>
                  <a:pt x="626654" y="477114"/>
                </a:cubicBezTo>
                <a:cubicBezTo>
                  <a:pt x="626654" y="487130"/>
                  <a:pt x="626654" y="496557"/>
                  <a:pt x="626654" y="506573"/>
                </a:cubicBezTo>
                <a:cubicBezTo>
                  <a:pt x="627244" y="532496"/>
                  <a:pt x="613693" y="544280"/>
                  <a:pt x="588947" y="544280"/>
                </a:cubicBezTo>
                <a:close/>
              </a:path>
            </a:pathLst>
          </a:custGeom>
          <a:solidFill>
            <a:schemeClr val="bg1"/>
          </a:solidFill>
          <a:ln w="5876" cap="flat">
            <a:noFill/>
            <a:prstDash val="solid"/>
            <a:miter/>
          </a:ln>
        </p:spPr>
        <p:txBody>
          <a:bodyPr rtlCol="0" anchor="ctr"/>
          <a:lstStyle/>
          <a:p>
            <a:endParaRPr lang="en-US" dirty="0"/>
          </a:p>
        </p:txBody>
      </p:sp>
      <p:grpSp>
        <p:nvGrpSpPr>
          <p:cNvPr id="23" name="Group 22">
            <a:extLst>
              <a:ext uri="{FF2B5EF4-FFF2-40B4-BE49-F238E27FC236}">
                <a16:creationId xmlns:a16="http://schemas.microsoft.com/office/drawing/2014/main" id="{D2BFB7DF-40FE-4E11-85B5-6C965788DA00}"/>
              </a:ext>
            </a:extLst>
          </p:cNvPr>
          <p:cNvGrpSpPr/>
          <p:nvPr/>
        </p:nvGrpSpPr>
        <p:grpSpPr>
          <a:xfrm>
            <a:off x="4441913" y="4612140"/>
            <a:ext cx="3336427" cy="2261435"/>
            <a:chOff x="8575466" y="4002385"/>
            <a:chExt cx="4090559" cy="2772587"/>
          </a:xfrm>
        </p:grpSpPr>
        <p:sp>
          <p:nvSpPr>
            <p:cNvPr id="24" name="Freeform: Shape 23">
              <a:extLst>
                <a:ext uri="{FF2B5EF4-FFF2-40B4-BE49-F238E27FC236}">
                  <a16:creationId xmlns:a16="http://schemas.microsoft.com/office/drawing/2014/main" id="{D03829E9-7F51-4E7B-8B14-267C91AFAF8E}"/>
                </a:ext>
              </a:extLst>
            </p:cNvPr>
            <p:cNvSpPr/>
            <p:nvPr/>
          </p:nvSpPr>
          <p:spPr>
            <a:xfrm>
              <a:off x="8575466" y="4961086"/>
              <a:ext cx="1743368" cy="1813886"/>
            </a:xfrm>
            <a:custGeom>
              <a:avLst/>
              <a:gdLst>
                <a:gd name="connsiteX0" fmla="*/ 1569189 w 1743367"/>
                <a:gd name="connsiteY0" fmla="*/ 1800667 h 1813886"/>
                <a:gd name="connsiteX1" fmla="*/ 1568014 w 1743367"/>
                <a:gd name="connsiteY1" fmla="*/ 1801842 h 1813886"/>
                <a:gd name="connsiteX2" fmla="*/ 1413265 w 1743367"/>
                <a:gd name="connsiteY2" fmla="*/ 1809677 h 1813886"/>
                <a:gd name="connsiteX3" fmla="*/ 1019146 w 1743367"/>
                <a:gd name="connsiteY3" fmla="*/ 1807718 h 1813886"/>
                <a:gd name="connsiteX4" fmla="*/ 959989 w 1743367"/>
                <a:gd name="connsiteY4" fmla="*/ 1806935 h 1813886"/>
                <a:gd name="connsiteX5" fmla="*/ 964691 w 1743367"/>
                <a:gd name="connsiteY5" fmla="*/ 1694889 h 1813886"/>
                <a:gd name="connsiteX6" fmla="*/ 820912 w 1743367"/>
                <a:gd name="connsiteY6" fmla="*/ 1613793 h 1813886"/>
                <a:gd name="connsiteX7" fmla="*/ 395452 w 1743367"/>
                <a:gd name="connsiteY7" fmla="*/ 1453168 h 1813886"/>
                <a:gd name="connsiteX8" fmla="*/ 390359 w 1743367"/>
                <a:gd name="connsiteY8" fmla="*/ 1451601 h 1813886"/>
                <a:gd name="connsiteX9" fmla="*/ 196042 w 1743367"/>
                <a:gd name="connsiteY9" fmla="*/ 1350133 h 1813886"/>
                <a:gd name="connsiteX10" fmla="*/ 51871 w 1743367"/>
                <a:gd name="connsiteY10" fmla="*/ 1191859 h 1813886"/>
                <a:gd name="connsiteX11" fmla="*/ 6034 w 1743367"/>
                <a:gd name="connsiteY11" fmla="*/ 1120557 h 1813886"/>
                <a:gd name="connsiteX12" fmla="*/ 107502 w 1743367"/>
                <a:gd name="connsiteY12" fmla="*/ 827515 h 1813886"/>
                <a:gd name="connsiteX13" fmla="*/ 401720 w 1743367"/>
                <a:gd name="connsiteY13" fmla="*/ 469830 h 1813886"/>
                <a:gd name="connsiteX14" fmla="*/ 805241 w 1743367"/>
                <a:gd name="connsiteY14" fmla="*/ 8328 h 1813886"/>
                <a:gd name="connsiteX15" fmla="*/ 830314 w 1743367"/>
                <a:gd name="connsiteY15" fmla="*/ 8719 h 1813886"/>
                <a:gd name="connsiteX16" fmla="*/ 952546 w 1743367"/>
                <a:gd name="connsiteY16" fmla="*/ 125466 h 1813886"/>
                <a:gd name="connsiteX17" fmla="*/ 1092799 w 1743367"/>
                <a:gd name="connsiteY17" fmla="*/ 242605 h 1813886"/>
                <a:gd name="connsiteX18" fmla="*/ 1126099 w 1743367"/>
                <a:gd name="connsiteY18" fmla="*/ 282957 h 1813886"/>
                <a:gd name="connsiteX19" fmla="*/ 979578 w 1743367"/>
                <a:gd name="connsiteY19" fmla="*/ 589711 h 1813886"/>
                <a:gd name="connsiteX20" fmla="*/ 869883 w 1743367"/>
                <a:gd name="connsiteY20" fmla="*/ 706067 h 1813886"/>
                <a:gd name="connsiteX21" fmla="*/ 790354 w 1743367"/>
                <a:gd name="connsiteY21" fmla="*/ 860423 h 1813886"/>
                <a:gd name="connsiteX22" fmla="*/ 797406 w 1743367"/>
                <a:gd name="connsiteY22" fmla="*/ 874527 h 1813886"/>
                <a:gd name="connsiteX23" fmla="*/ 848727 w 1743367"/>
                <a:gd name="connsiteY23" fmla="*/ 846711 h 1813886"/>
                <a:gd name="connsiteX24" fmla="*/ 902791 w 1743367"/>
                <a:gd name="connsiteY24" fmla="*/ 688829 h 1813886"/>
                <a:gd name="connsiteX25" fmla="*/ 952154 w 1743367"/>
                <a:gd name="connsiteY25" fmla="*/ 665323 h 1813886"/>
                <a:gd name="connsiteX26" fmla="*/ 1325117 w 1743367"/>
                <a:gd name="connsiteY26" fmla="*/ 734666 h 1813886"/>
                <a:gd name="connsiteX27" fmla="*/ 1413265 w 1743367"/>
                <a:gd name="connsiteY27" fmla="*/ 771884 h 1813886"/>
                <a:gd name="connsiteX28" fmla="*/ 1421101 w 1743367"/>
                <a:gd name="connsiteY28" fmla="*/ 748769 h 1813886"/>
                <a:gd name="connsiteX29" fmla="*/ 1453225 w 1743367"/>
                <a:gd name="connsiteY29" fmla="*/ 714685 h 1813886"/>
                <a:gd name="connsiteX30" fmla="*/ 1633831 w 1743367"/>
                <a:gd name="connsiteY30" fmla="*/ 551710 h 1813886"/>
                <a:gd name="connsiteX31" fmla="*/ 1703174 w 1743367"/>
                <a:gd name="connsiteY31" fmla="*/ 509791 h 1813886"/>
                <a:gd name="connsiteX32" fmla="*/ 1711009 w 1743367"/>
                <a:gd name="connsiteY32" fmla="*/ 633981 h 1813886"/>
                <a:gd name="connsiteX33" fmla="*/ 1743917 w 1743367"/>
                <a:gd name="connsiteY33" fmla="*/ 795782 h 1813886"/>
                <a:gd name="connsiteX34" fmla="*/ 1721978 w 1743367"/>
                <a:gd name="connsiteY34" fmla="*/ 957973 h 1813886"/>
                <a:gd name="connsiteX35" fmla="*/ 1660862 w 1743367"/>
                <a:gd name="connsiteY35" fmla="*/ 1311348 h 1813886"/>
                <a:gd name="connsiteX36" fmla="*/ 1618552 w 1743367"/>
                <a:gd name="connsiteY36" fmla="*/ 1567565 h 1813886"/>
                <a:gd name="connsiteX37" fmla="*/ 1597396 w 1743367"/>
                <a:gd name="connsiteY37" fmla="*/ 1695673 h 1813886"/>
                <a:gd name="connsiteX38" fmla="*/ 1569189 w 1743367"/>
                <a:gd name="connsiteY38" fmla="*/ 1800667 h 181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43367" h="1813886">
                  <a:moveTo>
                    <a:pt x="1569189" y="1800667"/>
                  </a:moveTo>
                  <a:cubicBezTo>
                    <a:pt x="1568797" y="1801058"/>
                    <a:pt x="1568405" y="1801450"/>
                    <a:pt x="1568014" y="1801842"/>
                  </a:cubicBezTo>
                  <a:cubicBezTo>
                    <a:pt x="1533146" y="1827307"/>
                    <a:pt x="1454009" y="1810461"/>
                    <a:pt x="1413265" y="1809677"/>
                  </a:cubicBezTo>
                  <a:cubicBezTo>
                    <a:pt x="1282023" y="1806935"/>
                    <a:pt x="1150389" y="1800275"/>
                    <a:pt x="1019146" y="1807718"/>
                  </a:cubicBezTo>
                  <a:cubicBezTo>
                    <a:pt x="1007002" y="1808502"/>
                    <a:pt x="969784" y="1817121"/>
                    <a:pt x="959989" y="1806935"/>
                  </a:cubicBezTo>
                  <a:cubicBezTo>
                    <a:pt x="934133" y="1778336"/>
                    <a:pt x="963515" y="1727406"/>
                    <a:pt x="964691" y="1694889"/>
                  </a:cubicBezTo>
                  <a:cubicBezTo>
                    <a:pt x="966650" y="1644351"/>
                    <a:pt x="861264" y="1629072"/>
                    <a:pt x="820912" y="1613793"/>
                  </a:cubicBezTo>
                  <a:cubicBezTo>
                    <a:pt x="679484" y="1562472"/>
                    <a:pt x="539622" y="1495871"/>
                    <a:pt x="395452" y="1453168"/>
                  </a:cubicBezTo>
                  <a:cubicBezTo>
                    <a:pt x="393885" y="1452777"/>
                    <a:pt x="392318" y="1451993"/>
                    <a:pt x="390359" y="1451601"/>
                  </a:cubicBezTo>
                  <a:cubicBezTo>
                    <a:pt x="326501" y="1424177"/>
                    <a:pt x="253240" y="1392053"/>
                    <a:pt x="196042" y="1350133"/>
                  </a:cubicBezTo>
                  <a:cubicBezTo>
                    <a:pt x="138844" y="1308214"/>
                    <a:pt x="94574" y="1247490"/>
                    <a:pt x="51871" y="1191859"/>
                  </a:cubicBezTo>
                  <a:cubicBezTo>
                    <a:pt x="34633" y="1169136"/>
                    <a:pt x="13478" y="1148373"/>
                    <a:pt x="6034" y="1120557"/>
                  </a:cubicBezTo>
                  <a:cubicBezTo>
                    <a:pt x="-21389" y="1016739"/>
                    <a:pt x="50304" y="907827"/>
                    <a:pt x="107502" y="827515"/>
                  </a:cubicBezTo>
                  <a:cubicBezTo>
                    <a:pt x="196825" y="701757"/>
                    <a:pt x="301819" y="587361"/>
                    <a:pt x="401720" y="469830"/>
                  </a:cubicBezTo>
                  <a:cubicBezTo>
                    <a:pt x="534529" y="313907"/>
                    <a:pt x="667339" y="158767"/>
                    <a:pt x="805241" y="8328"/>
                  </a:cubicBezTo>
                  <a:cubicBezTo>
                    <a:pt x="815819" y="-3034"/>
                    <a:pt x="820128" y="-2642"/>
                    <a:pt x="830314" y="8719"/>
                  </a:cubicBezTo>
                  <a:cubicBezTo>
                    <a:pt x="858130" y="58474"/>
                    <a:pt x="908668" y="91382"/>
                    <a:pt x="952546" y="125466"/>
                  </a:cubicBezTo>
                  <a:cubicBezTo>
                    <a:pt x="1000733" y="162684"/>
                    <a:pt x="1046962" y="202645"/>
                    <a:pt x="1092799" y="242605"/>
                  </a:cubicBezTo>
                  <a:cubicBezTo>
                    <a:pt x="1110820" y="258276"/>
                    <a:pt x="1146471" y="244956"/>
                    <a:pt x="1126099" y="282957"/>
                  </a:cubicBezTo>
                  <a:cubicBezTo>
                    <a:pt x="1073210" y="383250"/>
                    <a:pt x="1027374" y="487068"/>
                    <a:pt x="979578" y="589711"/>
                  </a:cubicBezTo>
                  <a:cubicBezTo>
                    <a:pt x="956072" y="639858"/>
                    <a:pt x="902791" y="662972"/>
                    <a:pt x="869883" y="706067"/>
                  </a:cubicBezTo>
                  <a:cubicBezTo>
                    <a:pt x="834624" y="752295"/>
                    <a:pt x="815819" y="808710"/>
                    <a:pt x="790354" y="860423"/>
                  </a:cubicBezTo>
                  <a:cubicBezTo>
                    <a:pt x="785261" y="871001"/>
                    <a:pt x="786436" y="872960"/>
                    <a:pt x="797406" y="874527"/>
                  </a:cubicBezTo>
                  <a:cubicBezTo>
                    <a:pt x="824829" y="879228"/>
                    <a:pt x="838150" y="872960"/>
                    <a:pt x="848727" y="846711"/>
                  </a:cubicBezTo>
                  <a:cubicBezTo>
                    <a:pt x="868708" y="796565"/>
                    <a:pt x="876151" y="735057"/>
                    <a:pt x="902791" y="688829"/>
                  </a:cubicBezTo>
                  <a:cubicBezTo>
                    <a:pt x="913761" y="670024"/>
                    <a:pt x="930607" y="662972"/>
                    <a:pt x="952154" y="665323"/>
                  </a:cubicBezTo>
                  <a:cubicBezTo>
                    <a:pt x="1077520" y="680602"/>
                    <a:pt x="1202102" y="706850"/>
                    <a:pt x="1325117" y="734666"/>
                  </a:cubicBezTo>
                  <a:cubicBezTo>
                    <a:pt x="1337654" y="737408"/>
                    <a:pt x="1408956" y="774626"/>
                    <a:pt x="1413265" y="771884"/>
                  </a:cubicBezTo>
                  <a:cubicBezTo>
                    <a:pt x="1418750" y="768749"/>
                    <a:pt x="1417575" y="755038"/>
                    <a:pt x="1421101" y="748769"/>
                  </a:cubicBezTo>
                  <a:cubicBezTo>
                    <a:pt x="1428544" y="735449"/>
                    <a:pt x="1442648" y="725263"/>
                    <a:pt x="1453225" y="714685"/>
                  </a:cubicBezTo>
                  <a:cubicBezTo>
                    <a:pt x="1511207" y="657487"/>
                    <a:pt x="1575457" y="608125"/>
                    <a:pt x="1633831" y="551710"/>
                  </a:cubicBezTo>
                  <a:cubicBezTo>
                    <a:pt x="1641666" y="544266"/>
                    <a:pt x="1694163" y="486676"/>
                    <a:pt x="1703174" y="509791"/>
                  </a:cubicBezTo>
                  <a:cubicBezTo>
                    <a:pt x="1716885" y="544658"/>
                    <a:pt x="1704741" y="596371"/>
                    <a:pt x="1711009" y="633981"/>
                  </a:cubicBezTo>
                  <a:cubicBezTo>
                    <a:pt x="1720019" y="688045"/>
                    <a:pt x="1738433" y="740934"/>
                    <a:pt x="1743917" y="795782"/>
                  </a:cubicBezTo>
                  <a:cubicBezTo>
                    <a:pt x="1749402" y="848670"/>
                    <a:pt x="1730989" y="905868"/>
                    <a:pt x="1721978" y="957973"/>
                  </a:cubicBezTo>
                  <a:cubicBezTo>
                    <a:pt x="1701606" y="1075896"/>
                    <a:pt x="1681234" y="1193426"/>
                    <a:pt x="1660862" y="1311348"/>
                  </a:cubicBezTo>
                  <a:cubicBezTo>
                    <a:pt x="1646367" y="1396754"/>
                    <a:pt x="1632655" y="1482159"/>
                    <a:pt x="1618552" y="1567565"/>
                  </a:cubicBezTo>
                  <a:cubicBezTo>
                    <a:pt x="1611500" y="1610267"/>
                    <a:pt x="1604448" y="1652970"/>
                    <a:pt x="1597396" y="1695673"/>
                  </a:cubicBezTo>
                  <a:cubicBezTo>
                    <a:pt x="1593478" y="1723097"/>
                    <a:pt x="1593478" y="1779903"/>
                    <a:pt x="1569189" y="1800667"/>
                  </a:cubicBezTo>
                  <a:close/>
                </a:path>
              </a:pathLst>
            </a:custGeom>
            <a:solidFill>
              <a:srgbClr val="000000"/>
            </a:solidFill>
            <a:ln w="391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84DFBC6-89EC-443F-BAEF-AFB223A4CCC0}"/>
                </a:ext>
              </a:extLst>
            </p:cNvPr>
            <p:cNvSpPr/>
            <p:nvPr/>
          </p:nvSpPr>
          <p:spPr>
            <a:xfrm>
              <a:off x="10946163" y="4998447"/>
              <a:ext cx="1719862" cy="1770792"/>
            </a:xfrm>
            <a:custGeom>
              <a:avLst/>
              <a:gdLst>
                <a:gd name="connsiteX0" fmla="*/ 782411 w 1719861"/>
                <a:gd name="connsiteY0" fmla="*/ 1769183 h 1770791"/>
                <a:gd name="connsiteX1" fmla="*/ 707191 w 1719861"/>
                <a:gd name="connsiteY1" fmla="*/ 1769574 h 1770791"/>
                <a:gd name="connsiteX2" fmla="*/ 622961 w 1719861"/>
                <a:gd name="connsiteY2" fmla="*/ 1769574 h 1770791"/>
                <a:gd name="connsiteX3" fmla="*/ 292309 w 1719861"/>
                <a:gd name="connsiteY3" fmla="*/ 1769574 h 1770791"/>
                <a:gd name="connsiteX4" fmla="*/ 283690 w 1719861"/>
                <a:gd name="connsiteY4" fmla="*/ 1751553 h 1770791"/>
                <a:gd name="connsiteX5" fmla="*/ 215130 w 1719861"/>
                <a:gd name="connsiteY5" fmla="*/ 1500821 h 1770791"/>
                <a:gd name="connsiteX6" fmla="*/ 35309 w 1719861"/>
                <a:gd name="connsiteY6" fmla="*/ 852445 h 1770791"/>
                <a:gd name="connsiteX7" fmla="*/ 4751 w 1719861"/>
                <a:gd name="connsiteY7" fmla="*/ 753720 h 1770791"/>
                <a:gd name="connsiteX8" fmla="*/ 50 w 1719861"/>
                <a:gd name="connsiteY8" fmla="*/ 725904 h 1770791"/>
                <a:gd name="connsiteX9" fmla="*/ 50 w 1719861"/>
                <a:gd name="connsiteY9" fmla="*/ 482224 h 1770791"/>
                <a:gd name="connsiteX10" fmla="*/ 1617 w 1719861"/>
                <a:gd name="connsiteY10" fmla="*/ 467337 h 1770791"/>
                <a:gd name="connsiteX11" fmla="*/ 15329 w 1719861"/>
                <a:gd name="connsiteY11" fmla="*/ 466945 h 1770791"/>
                <a:gd name="connsiteX12" fmla="*/ 34525 w 1719861"/>
                <a:gd name="connsiteY12" fmla="*/ 484183 h 1770791"/>
                <a:gd name="connsiteX13" fmla="*/ 158324 w 1719861"/>
                <a:gd name="connsiteY13" fmla="*/ 602497 h 1770791"/>
                <a:gd name="connsiteX14" fmla="*/ 184181 w 1719861"/>
                <a:gd name="connsiteY14" fmla="*/ 631488 h 1770791"/>
                <a:gd name="connsiteX15" fmla="*/ 214739 w 1719861"/>
                <a:gd name="connsiteY15" fmla="*/ 624828 h 1770791"/>
                <a:gd name="connsiteX16" fmla="*/ 316598 w 1719861"/>
                <a:gd name="connsiteY16" fmla="*/ 603281 h 1770791"/>
                <a:gd name="connsiteX17" fmla="*/ 494461 w 1719861"/>
                <a:gd name="connsiteY17" fmla="*/ 579383 h 1770791"/>
                <a:gd name="connsiteX18" fmla="*/ 634714 w 1719861"/>
                <a:gd name="connsiteY18" fmla="*/ 540598 h 1770791"/>
                <a:gd name="connsiteX19" fmla="*/ 749894 w 1719861"/>
                <a:gd name="connsiteY19" fmla="*/ 584084 h 1770791"/>
                <a:gd name="connsiteX20" fmla="*/ 801215 w 1719861"/>
                <a:gd name="connsiteY20" fmla="*/ 721203 h 1770791"/>
                <a:gd name="connsiteX21" fmla="*/ 805525 w 1719861"/>
                <a:gd name="connsiteY21" fmla="*/ 738441 h 1770791"/>
                <a:gd name="connsiteX22" fmla="*/ 828247 w 1719861"/>
                <a:gd name="connsiteY22" fmla="*/ 761947 h 1770791"/>
                <a:gd name="connsiteX23" fmla="*/ 892106 w 1719861"/>
                <a:gd name="connsiteY23" fmla="*/ 799165 h 1770791"/>
                <a:gd name="connsiteX24" fmla="*/ 929715 w 1719861"/>
                <a:gd name="connsiteY24" fmla="*/ 808959 h 1770791"/>
                <a:gd name="connsiteX25" fmla="*/ 951654 w 1719861"/>
                <a:gd name="connsiteY25" fmla="*/ 800732 h 1770791"/>
                <a:gd name="connsiteX26" fmla="*/ 936375 w 1719861"/>
                <a:gd name="connsiteY26" fmla="*/ 781927 h 1770791"/>
                <a:gd name="connsiteX27" fmla="*/ 744801 w 1719861"/>
                <a:gd name="connsiteY27" fmla="*/ 493194 h 1770791"/>
                <a:gd name="connsiteX28" fmla="*/ 619043 w 1719861"/>
                <a:gd name="connsiteY28" fmla="*/ 278505 h 1770791"/>
                <a:gd name="connsiteX29" fmla="*/ 632363 w 1719861"/>
                <a:gd name="connsiteY29" fmla="*/ 248731 h 1770791"/>
                <a:gd name="connsiteX30" fmla="*/ 821196 w 1719861"/>
                <a:gd name="connsiteY30" fmla="*/ 168418 h 1770791"/>
                <a:gd name="connsiteX31" fmla="*/ 884270 w 1719861"/>
                <a:gd name="connsiteY31" fmla="*/ 53238 h 1770791"/>
                <a:gd name="connsiteX32" fmla="*/ 913261 w 1719861"/>
                <a:gd name="connsiteY32" fmla="*/ 9752 h 1770791"/>
                <a:gd name="connsiteX33" fmla="*/ 971634 w 1719861"/>
                <a:gd name="connsiteY33" fmla="*/ 64991 h 1770791"/>
                <a:gd name="connsiteX34" fmla="*/ 1198077 w 1719861"/>
                <a:gd name="connsiteY34" fmla="*/ 294567 h 1770791"/>
                <a:gd name="connsiteX35" fmla="*/ 1428828 w 1719861"/>
                <a:gd name="connsiteY35" fmla="*/ 554701 h 1770791"/>
                <a:gd name="connsiteX36" fmla="*/ 1704632 w 1719861"/>
                <a:gd name="connsiteY36" fmla="*/ 927665 h 1770791"/>
                <a:gd name="connsiteX37" fmla="*/ 1718736 w 1719861"/>
                <a:gd name="connsiteY37" fmla="*/ 1061649 h 1770791"/>
                <a:gd name="connsiteX38" fmla="*/ 1661930 w 1719861"/>
                <a:gd name="connsiteY38" fmla="*/ 1210521 h 1770791"/>
                <a:gd name="connsiteX39" fmla="*/ 1510707 w 1719861"/>
                <a:gd name="connsiteY39" fmla="*/ 1304545 h 1770791"/>
                <a:gd name="connsiteX40" fmla="*/ 1153807 w 1719861"/>
                <a:gd name="connsiteY40" fmla="*/ 1446366 h 1770791"/>
                <a:gd name="connsiteX41" fmla="*/ 968500 w 1719861"/>
                <a:gd name="connsiteY41" fmla="*/ 1505914 h 1770791"/>
                <a:gd name="connsiteX42" fmla="*/ 817670 w 1719861"/>
                <a:gd name="connsiteY42" fmla="*/ 1537256 h 1770791"/>
                <a:gd name="connsiteX43" fmla="*/ 791029 w 1719861"/>
                <a:gd name="connsiteY43" fmla="*/ 1627362 h 1770791"/>
                <a:gd name="connsiteX44" fmla="*/ 782411 w 1719861"/>
                <a:gd name="connsiteY44" fmla="*/ 1769183 h 177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9861" h="1770791">
                  <a:moveTo>
                    <a:pt x="782411" y="1769183"/>
                  </a:moveTo>
                  <a:cubicBezTo>
                    <a:pt x="771441" y="1777801"/>
                    <a:pt x="721686" y="1769574"/>
                    <a:pt x="707191" y="1769574"/>
                  </a:cubicBezTo>
                  <a:cubicBezTo>
                    <a:pt x="678984" y="1769574"/>
                    <a:pt x="651168" y="1769574"/>
                    <a:pt x="622961" y="1769574"/>
                  </a:cubicBezTo>
                  <a:cubicBezTo>
                    <a:pt x="512874" y="1769574"/>
                    <a:pt x="402787" y="1769574"/>
                    <a:pt x="292309" y="1769574"/>
                  </a:cubicBezTo>
                  <a:cubicBezTo>
                    <a:pt x="286432" y="1764873"/>
                    <a:pt x="285257" y="1758213"/>
                    <a:pt x="283690" y="1751553"/>
                  </a:cubicBezTo>
                  <a:cubicBezTo>
                    <a:pt x="260575" y="1668106"/>
                    <a:pt x="238245" y="1584268"/>
                    <a:pt x="215130" y="1500821"/>
                  </a:cubicBezTo>
                  <a:cubicBezTo>
                    <a:pt x="155582" y="1284565"/>
                    <a:pt x="96816" y="1068309"/>
                    <a:pt x="35309" y="852445"/>
                  </a:cubicBezTo>
                  <a:cubicBezTo>
                    <a:pt x="25906" y="819145"/>
                    <a:pt x="16504" y="786236"/>
                    <a:pt x="4751" y="753720"/>
                  </a:cubicBezTo>
                  <a:cubicBezTo>
                    <a:pt x="1617" y="744709"/>
                    <a:pt x="-342" y="735306"/>
                    <a:pt x="50" y="725904"/>
                  </a:cubicBezTo>
                  <a:cubicBezTo>
                    <a:pt x="50" y="644808"/>
                    <a:pt x="50" y="563320"/>
                    <a:pt x="50" y="482224"/>
                  </a:cubicBezTo>
                  <a:cubicBezTo>
                    <a:pt x="50" y="477131"/>
                    <a:pt x="-342" y="472038"/>
                    <a:pt x="1617" y="467337"/>
                  </a:cubicBezTo>
                  <a:cubicBezTo>
                    <a:pt x="5926" y="459894"/>
                    <a:pt x="11019" y="463811"/>
                    <a:pt x="15329" y="466945"/>
                  </a:cubicBezTo>
                  <a:cubicBezTo>
                    <a:pt x="22380" y="472038"/>
                    <a:pt x="28649" y="477915"/>
                    <a:pt x="34525" y="484183"/>
                  </a:cubicBezTo>
                  <a:cubicBezTo>
                    <a:pt x="74877" y="524535"/>
                    <a:pt x="118364" y="561753"/>
                    <a:pt x="158324" y="602497"/>
                  </a:cubicBezTo>
                  <a:cubicBezTo>
                    <a:pt x="166159" y="610724"/>
                    <a:pt x="173995" y="626395"/>
                    <a:pt x="184181" y="631488"/>
                  </a:cubicBezTo>
                  <a:cubicBezTo>
                    <a:pt x="202986" y="640499"/>
                    <a:pt x="195542" y="633839"/>
                    <a:pt x="214739" y="624828"/>
                  </a:cubicBezTo>
                  <a:cubicBezTo>
                    <a:pt x="247255" y="609549"/>
                    <a:pt x="281731" y="608374"/>
                    <a:pt x="316598" y="603281"/>
                  </a:cubicBezTo>
                  <a:cubicBezTo>
                    <a:pt x="375755" y="595054"/>
                    <a:pt x="435304" y="587218"/>
                    <a:pt x="494461" y="579383"/>
                  </a:cubicBezTo>
                  <a:cubicBezTo>
                    <a:pt x="543040" y="572723"/>
                    <a:pt x="588485" y="555093"/>
                    <a:pt x="634714" y="540598"/>
                  </a:cubicBezTo>
                  <a:cubicBezTo>
                    <a:pt x="684468" y="524927"/>
                    <a:pt x="724037" y="536680"/>
                    <a:pt x="749894" y="584084"/>
                  </a:cubicBezTo>
                  <a:cubicBezTo>
                    <a:pt x="773792" y="627570"/>
                    <a:pt x="787503" y="674191"/>
                    <a:pt x="801215" y="721203"/>
                  </a:cubicBezTo>
                  <a:cubicBezTo>
                    <a:pt x="802782" y="726688"/>
                    <a:pt x="804350" y="732564"/>
                    <a:pt x="805525" y="738441"/>
                  </a:cubicBezTo>
                  <a:cubicBezTo>
                    <a:pt x="807875" y="751761"/>
                    <a:pt x="814927" y="758421"/>
                    <a:pt x="828247" y="761947"/>
                  </a:cubicBezTo>
                  <a:cubicBezTo>
                    <a:pt x="852929" y="768215"/>
                    <a:pt x="874868" y="780752"/>
                    <a:pt x="892106" y="799165"/>
                  </a:cubicBezTo>
                  <a:cubicBezTo>
                    <a:pt x="903467" y="811310"/>
                    <a:pt x="915220" y="813660"/>
                    <a:pt x="929715" y="808959"/>
                  </a:cubicBezTo>
                  <a:cubicBezTo>
                    <a:pt x="937551" y="806608"/>
                    <a:pt x="949696" y="807000"/>
                    <a:pt x="951654" y="800732"/>
                  </a:cubicBezTo>
                  <a:cubicBezTo>
                    <a:pt x="953613" y="792896"/>
                    <a:pt x="942644" y="787412"/>
                    <a:pt x="936375" y="781927"/>
                  </a:cubicBezTo>
                  <a:cubicBezTo>
                    <a:pt x="852537" y="709058"/>
                    <a:pt x="800824" y="587218"/>
                    <a:pt x="744801" y="493194"/>
                  </a:cubicBezTo>
                  <a:cubicBezTo>
                    <a:pt x="703273" y="423851"/>
                    <a:pt x="660179" y="349415"/>
                    <a:pt x="619043" y="278505"/>
                  </a:cubicBezTo>
                  <a:cubicBezTo>
                    <a:pt x="609249" y="261267"/>
                    <a:pt x="612775" y="253432"/>
                    <a:pt x="632363" y="248731"/>
                  </a:cubicBezTo>
                  <a:cubicBezTo>
                    <a:pt x="707975" y="252256"/>
                    <a:pt x="767523" y="216997"/>
                    <a:pt x="821196" y="168418"/>
                  </a:cubicBezTo>
                  <a:cubicBezTo>
                    <a:pt x="858022" y="135118"/>
                    <a:pt x="883095" y="104560"/>
                    <a:pt x="884270" y="53238"/>
                  </a:cubicBezTo>
                  <a:cubicBezTo>
                    <a:pt x="884662" y="36392"/>
                    <a:pt x="879177" y="-23157"/>
                    <a:pt x="913261" y="9752"/>
                  </a:cubicBezTo>
                  <a:cubicBezTo>
                    <a:pt x="932458" y="28165"/>
                    <a:pt x="952438" y="46186"/>
                    <a:pt x="971634" y="64991"/>
                  </a:cubicBezTo>
                  <a:cubicBezTo>
                    <a:pt x="1048029" y="140994"/>
                    <a:pt x="1124816" y="215822"/>
                    <a:pt x="1198077" y="294567"/>
                  </a:cubicBezTo>
                  <a:cubicBezTo>
                    <a:pt x="1277214" y="379189"/>
                    <a:pt x="1353608" y="466554"/>
                    <a:pt x="1428828" y="554701"/>
                  </a:cubicBezTo>
                  <a:cubicBezTo>
                    <a:pt x="1524811" y="667139"/>
                    <a:pt x="1643517" y="789371"/>
                    <a:pt x="1704632" y="927665"/>
                  </a:cubicBezTo>
                  <a:cubicBezTo>
                    <a:pt x="1723437" y="969976"/>
                    <a:pt x="1726180" y="1016204"/>
                    <a:pt x="1718736" y="1061649"/>
                  </a:cubicBezTo>
                  <a:cubicBezTo>
                    <a:pt x="1710117" y="1114146"/>
                    <a:pt x="1693663" y="1167427"/>
                    <a:pt x="1661930" y="1210521"/>
                  </a:cubicBezTo>
                  <a:cubicBezTo>
                    <a:pt x="1623537" y="1263018"/>
                    <a:pt x="1569081" y="1281823"/>
                    <a:pt x="1510707" y="1304545"/>
                  </a:cubicBezTo>
                  <a:cubicBezTo>
                    <a:pt x="1391610" y="1351166"/>
                    <a:pt x="1274079" y="1402487"/>
                    <a:pt x="1153807" y="1446366"/>
                  </a:cubicBezTo>
                  <a:cubicBezTo>
                    <a:pt x="1092691" y="1468696"/>
                    <a:pt x="1031183" y="1489068"/>
                    <a:pt x="968500" y="1505914"/>
                  </a:cubicBezTo>
                  <a:cubicBezTo>
                    <a:pt x="920705" y="1518843"/>
                    <a:pt x="862723" y="1516100"/>
                    <a:pt x="817670" y="1537256"/>
                  </a:cubicBezTo>
                  <a:cubicBezTo>
                    <a:pt x="786328" y="1552143"/>
                    <a:pt x="790638" y="1598763"/>
                    <a:pt x="791029" y="1627362"/>
                  </a:cubicBezTo>
                  <a:cubicBezTo>
                    <a:pt x="792205" y="1653219"/>
                    <a:pt x="802782" y="1752728"/>
                    <a:pt x="782411" y="1769183"/>
                  </a:cubicBezTo>
                  <a:close/>
                </a:path>
              </a:pathLst>
            </a:custGeom>
            <a:solidFill>
              <a:srgbClr val="000000"/>
            </a:solidFill>
            <a:ln w="391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A2FDA14-561B-4D11-8AA1-4AA7E05B0A0A}"/>
                </a:ext>
              </a:extLst>
            </p:cNvPr>
            <p:cNvSpPr/>
            <p:nvPr/>
          </p:nvSpPr>
          <p:spPr>
            <a:xfrm>
              <a:off x="9396770" y="4836027"/>
              <a:ext cx="403521" cy="376097"/>
            </a:xfrm>
            <a:custGeom>
              <a:avLst/>
              <a:gdLst>
                <a:gd name="connsiteX0" fmla="*/ 391768 w 403521"/>
                <a:gd name="connsiteY0" fmla="*/ 180007 h 376097"/>
                <a:gd name="connsiteX1" fmla="*/ 399603 w 403521"/>
                <a:gd name="connsiteY1" fmla="*/ 190977 h 376097"/>
                <a:gd name="connsiteX2" fmla="*/ 401562 w 403521"/>
                <a:gd name="connsiteY2" fmla="*/ 207823 h 376097"/>
                <a:gd name="connsiteX3" fmla="*/ 388242 w 403521"/>
                <a:gd name="connsiteY3" fmla="*/ 225844 h 376097"/>
                <a:gd name="connsiteX4" fmla="*/ 295393 w 403521"/>
                <a:gd name="connsiteY4" fmla="*/ 370406 h 376097"/>
                <a:gd name="connsiteX5" fmla="*/ 273062 w 403521"/>
                <a:gd name="connsiteY5" fmla="*/ 372365 h 376097"/>
                <a:gd name="connsiteX6" fmla="*/ 0 w 403521"/>
                <a:gd name="connsiteY6" fmla="*/ 143573 h 376097"/>
                <a:gd name="connsiteX7" fmla="*/ 9011 w 403521"/>
                <a:gd name="connsiteY7" fmla="*/ 133387 h 376097"/>
                <a:gd name="connsiteX8" fmla="*/ 30166 w 403521"/>
                <a:gd name="connsiteY8" fmla="*/ 112231 h 376097"/>
                <a:gd name="connsiteX9" fmla="*/ 57982 w 403521"/>
                <a:gd name="connsiteY9" fmla="*/ 84807 h 376097"/>
                <a:gd name="connsiteX10" fmla="*/ 83838 w 403521"/>
                <a:gd name="connsiteY10" fmla="*/ 59734 h 376097"/>
                <a:gd name="connsiteX11" fmla="*/ 94024 w 403521"/>
                <a:gd name="connsiteY11" fmla="*/ 49157 h 376097"/>
                <a:gd name="connsiteX12" fmla="*/ 132809 w 403521"/>
                <a:gd name="connsiteY12" fmla="*/ 10763 h 376097"/>
                <a:gd name="connsiteX13" fmla="*/ 144171 w 403521"/>
                <a:gd name="connsiteY13" fmla="*/ 186 h 376097"/>
                <a:gd name="connsiteX14" fmla="*/ 162975 w 403521"/>
                <a:gd name="connsiteY14" fmla="*/ 6062 h 376097"/>
                <a:gd name="connsiteX15" fmla="*/ 172770 w 403521"/>
                <a:gd name="connsiteY15" fmla="*/ 8021 h 376097"/>
                <a:gd name="connsiteX16" fmla="*/ 187657 w 403521"/>
                <a:gd name="connsiteY16" fmla="*/ 14681 h 376097"/>
                <a:gd name="connsiteX17" fmla="*/ 197059 w 403521"/>
                <a:gd name="connsiteY17" fmla="*/ 18990 h 376097"/>
                <a:gd name="connsiteX18" fmla="*/ 230751 w 403521"/>
                <a:gd name="connsiteY18" fmla="*/ 35836 h 376097"/>
                <a:gd name="connsiteX19" fmla="*/ 239762 w 403521"/>
                <a:gd name="connsiteY19" fmla="*/ 41321 h 376097"/>
                <a:gd name="connsiteX20" fmla="*/ 250732 w 403521"/>
                <a:gd name="connsiteY20" fmla="*/ 47981 h 376097"/>
                <a:gd name="connsiteX21" fmla="*/ 275413 w 403521"/>
                <a:gd name="connsiteY21" fmla="*/ 62477 h 376097"/>
                <a:gd name="connsiteX22" fmla="*/ 323209 w 403521"/>
                <a:gd name="connsiteY22" fmla="*/ 99695 h 376097"/>
                <a:gd name="connsiteX23" fmla="*/ 386283 w 403521"/>
                <a:gd name="connsiteY23" fmla="*/ 170605 h 376097"/>
                <a:gd name="connsiteX24" fmla="*/ 391768 w 403521"/>
                <a:gd name="connsiteY24" fmla="*/ 180007 h 37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3521" h="376097">
                  <a:moveTo>
                    <a:pt x="391768" y="180007"/>
                  </a:moveTo>
                  <a:cubicBezTo>
                    <a:pt x="393335" y="184708"/>
                    <a:pt x="396078" y="188234"/>
                    <a:pt x="399603" y="190977"/>
                  </a:cubicBezTo>
                  <a:cubicBezTo>
                    <a:pt x="406263" y="195678"/>
                    <a:pt x="407439" y="201163"/>
                    <a:pt x="401562" y="207823"/>
                  </a:cubicBezTo>
                  <a:cubicBezTo>
                    <a:pt x="396861" y="213307"/>
                    <a:pt x="394510" y="221143"/>
                    <a:pt x="388242" y="225844"/>
                  </a:cubicBezTo>
                  <a:cubicBezTo>
                    <a:pt x="356509" y="273640"/>
                    <a:pt x="325167" y="321435"/>
                    <a:pt x="295393" y="370406"/>
                  </a:cubicBezTo>
                  <a:cubicBezTo>
                    <a:pt x="289125" y="384118"/>
                    <a:pt x="282073" y="379809"/>
                    <a:pt x="273062" y="372365"/>
                  </a:cubicBezTo>
                  <a:cubicBezTo>
                    <a:pt x="182172" y="295971"/>
                    <a:pt x="91282" y="219967"/>
                    <a:pt x="0" y="143573"/>
                  </a:cubicBezTo>
                  <a:cubicBezTo>
                    <a:pt x="3134" y="140047"/>
                    <a:pt x="5877" y="136913"/>
                    <a:pt x="9011" y="133387"/>
                  </a:cubicBezTo>
                  <a:cubicBezTo>
                    <a:pt x="16062" y="126335"/>
                    <a:pt x="23114" y="119283"/>
                    <a:pt x="30166" y="112231"/>
                  </a:cubicBezTo>
                  <a:cubicBezTo>
                    <a:pt x="37610" y="101262"/>
                    <a:pt x="46229" y="91468"/>
                    <a:pt x="57982" y="84807"/>
                  </a:cubicBezTo>
                  <a:cubicBezTo>
                    <a:pt x="66601" y="76580"/>
                    <a:pt x="75219" y="67961"/>
                    <a:pt x="83838" y="59734"/>
                  </a:cubicBezTo>
                  <a:cubicBezTo>
                    <a:pt x="86581" y="55425"/>
                    <a:pt x="89715" y="51507"/>
                    <a:pt x="94024" y="49157"/>
                  </a:cubicBezTo>
                  <a:cubicBezTo>
                    <a:pt x="108128" y="37404"/>
                    <a:pt x="121056" y="24475"/>
                    <a:pt x="132809" y="10763"/>
                  </a:cubicBezTo>
                  <a:cubicBezTo>
                    <a:pt x="134768" y="5279"/>
                    <a:pt x="139469" y="2928"/>
                    <a:pt x="144171" y="186"/>
                  </a:cubicBezTo>
                  <a:cubicBezTo>
                    <a:pt x="151614" y="-990"/>
                    <a:pt x="156707" y="3711"/>
                    <a:pt x="162975" y="6062"/>
                  </a:cubicBezTo>
                  <a:cubicBezTo>
                    <a:pt x="165718" y="8804"/>
                    <a:pt x="169636" y="7237"/>
                    <a:pt x="172770" y="8021"/>
                  </a:cubicBezTo>
                  <a:cubicBezTo>
                    <a:pt x="178646" y="8413"/>
                    <a:pt x="183347" y="11547"/>
                    <a:pt x="187657" y="14681"/>
                  </a:cubicBezTo>
                  <a:cubicBezTo>
                    <a:pt x="190399" y="17423"/>
                    <a:pt x="193533" y="18599"/>
                    <a:pt x="197059" y="18990"/>
                  </a:cubicBezTo>
                  <a:cubicBezTo>
                    <a:pt x="208812" y="23692"/>
                    <a:pt x="221349" y="26826"/>
                    <a:pt x="230751" y="35836"/>
                  </a:cubicBezTo>
                  <a:cubicBezTo>
                    <a:pt x="233102" y="38579"/>
                    <a:pt x="236236" y="40538"/>
                    <a:pt x="239762" y="41321"/>
                  </a:cubicBezTo>
                  <a:cubicBezTo>
                    <a:pt x="243680" y="42888"/>
                    <a:pt x="247206" y="45239"/>
                    <a:pt x="250732" y="47981"/>
                  </a:cubicBezTo>
                  <a:cubicBezTo>
                    <a:pt x="256608" y="56600"/>
                    <a:pt x="266402" y="58951"/>
                    <a:pt x="275413" y="62477"/>
                  </a:cubicBezTo>
                  <a:cubicBezTo>
                    <a:pt x="294610" y="70704"/>
                    <a:pt x="308713" y="85983"/>
                    <a:pt x="323209" y="99695"/>
                  </a:cubicBezTo>
                  <a:cubicBezTo>
                    <a:pt x="345931" y="121634"/>
                    <a:pt x="367478" y="144748"/>
                    <a:pt x="386283" y="170605"/>
                  </a:cubicBezTo>
                  <a:cubicBezTo>
                    <a:pt x="389026" y="173347"/>
                    <a:pt x="391768" y="176089"/>
                    <a:pt x="391768" y="180007"/>
                  </a:cubicBezTo>
                  <a:close/>
                </a:path>
              </a:pathLst>
            </a:custGeom>
            <a:solidFill>
              <a:srgbClr val="FEFEFE"/>
            </a:solidFill>
            <a:ln w="391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4D7E5D8-4A69-446B-9678-EA1240FB347F}"/>
                </a:ext>
              </a:extLst>
            </p:cNvPr>
            <p:cNvSpPr/>
            <p:nvPr/>
          </p:nvSpPr>
          <p:spPr>
            <a:xfrm>
              <a:off x="11486047" y="4919699"/>
              <a:ext cx="348674" cy="329085"/>
            </a:xfrm>
            <a:custGeom>
              <a:avLst/>
              <a:gdLst>
                <a:gd name="connsiteX0" fmla="*/ 92479 w 348673"/>
                <a:gd name="connsiteY0" fmla="*/ 330221 h 329085"/>
                <a:gd name="connsiteX1" fmla="*/ 4331 w 348673"/>
                <a:gd name="connsiteY1" fmla="*/ 200154 h 329085"/>
                <a:gd name="connsiteX2" fmla="*/ 3939 w 348673"/>
                <a:gd name="connsiteY2" fmla="*/ 188401 h 329085"/>
                <a:gd name="connsiteX3" fmla="*/ 14125 w 348673"/>
                <a:gd name="connsiteY3" fmla="*/ 175081 h 329085"/>
                <a:gd name="connsiteX4" fmla="*/ 223721 w 348673"/>
                <a:gd name="connsiteY4" fmla="*/ 9363 h 329085"/>
                <a:gd name="connsiteX5" fmla="*/ 242526 w 348673"/>
                <a:gd name="connsiteY5" fmla="*/ 352 h 329085"/>
                <a:gd name="connsiteX6" fmla="*/ 333024 w 348673"/>
                <a:gd name="connsiteY6" fmla="*/ 85366 h 329085"/>
                <a:gd name="connsiteX7" fmla="*/ 343602 w 348673"/>
                <a:gd name="connsiteY7" fmla="*/ 93593 h 329085"/>
                <a:gd name="connsiteX8" fmla="*/ 336158 w 348673"/>
                <a:gd name="connsiteY8" fmla="*/ 189968 h 329085"/>
                <a:gd name="connsiteX9" fmla="*/ 159863 w 348673"/>
                <a:gd name="connsiteY9" fmla="*/ 322777 h 329085"/>
                <a:gd name="connsiteX10" fmla="*/ 92479 w 348673"/>
                <a:gd name="connsiteY10" fmla="*/ 330221 h 3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73" h="329085">
                  <a:moveTo>
                    <a:pt x="92479" y="330221"/>
                  </a:moveTo>
                  <a:cubicBezTo>
                    <a:pt x="63096" y="286735"/>
                    <a:pt x="33713" y="243640"/>
                    <a:pt x="4331" y="200154"/>
                  </a:cubicBezTo>
                  <a:cubicBezTo>
                    <a:pt x="1980" y="196628"/>
                    <a:pt x="-3896" y="192318"/>
                    <a:pt x="3939" y="188401"/>
                  </a:cubicBezTo>
                  <a:cubicBezTo>
                    <a:pt x="4331" y="181349"/>
                    <a:pt x="9816" y="178607"/>
                    <a:pt x="14125" y="175081"/>
                  </a:cubicBezTo>
                  <a:cubicBezTo>
                    <a:pt x="84643" y="120625"/>
                    <a:pt x="153594" y="64602"/>
                    <a:pt x="223721" y="9363"/>
                  </a:cubicBezTo>
                  <a:cubicBezTo>
                    <a:pt x="229206" y="5053"/>
                    <a:pt x="233515" y="-1607"/>
                    <a:pt x="242526" y="352"/>
                  </a:cubicBezTo>
                  <a:cubicBezTo>
                    <a:pt x="272692" y="28951"/>
                    <a:pt x="302858" y="57158"/>
                    <a:pt x="333024" y="85366"/>
                  </a:cubicBezTo>
                  <a:cubicBezTo>
                    <a:pt x="336158" y="88500"/>
                    <a:pt x="338901" y="92418"/>
                    <a:pt x="343602" y="93593"/>
                  </a:cubicBezTo>
                  <a:cubicBezTo>
                    <a:pt x="353788" y="126893"/>
                    <a:pt x="356530" y="160585"/>
                    <a:pt x="336158" y="189968"/>
                  </a:cubicBezTo>
                  <a:cubicBezTo>
                    <a:pt x="292280" y="253434"/>
                    <a:pt x="234299" y="299663"/>
                    <a:pt x="159863" y="322777"/>
                  </a:cubicBezTo>
                  <a:cubicBezTo>
                    <a:pt x="137924" y="330221"/>
                    <a:pt x="115201" y="332180"/>
                    <a:pt x="92479" y="330221"/>
                  </a:cubicBezTo>
                  <a:close/>
                </a:path>
              </a:pathLst>
            </a:custGeom>
            <a:solidFill>
              <a:srgbClr val="FEFEFE"/>
            </a:solidFill>
            <a:ln w="391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629C7B9-2D5E-49E0-B07B-02D4D5070C0A}"/>
                </a:ext>
              </a:extLst>
            </p:cNvPr>
            <p:cNvSpPr/>
            <p:nvPr/>
          </p:nvSpPr>
          <p:spPr>
            <a:xfrm>
              <a:off x="9562096" y="4002922"/>
              <a:ext cx="2162560" cy="1570990"/>
            </a:xfrm>
            <a:custGeom>
              <a:avLst/>
              <a:gdLst>
                <a:gd name="connsiteX0" fmla="*/ 1117322 w 2162559"/>
                <a:gd name="connsiteY0" fmla="*/ 0 h 1570989"/>
                <a:gd name="connsiteX1" fmla="*/ 1073836 w 2162559"/>
                <a:gd name="connsiteY1" fmla="*/ 10186 h 1570989"/>
                <a:gd name="connsiteX2" fmla="*/ 986864 w 2162559"/>
                <a:gd name="connsiteY2" fmla="*/ 48579 h 1570989"/>
                <a:gd name="connsiteX3" fmla="*/ 987255 w 2162559"/>
                <a:gd name="connsiteY3" fmla="*/ 48971 h 1570989"/>
                <a:gd name="connsiteX4" fmla="*/ 902242 w 2162559"/>
                <a:gd name="connsiteY4" fmla="*/ 75219 h 1570989"/>
                <a:gd name="connsiteX5" fmla="*/ 861498 w 2162559"/>
                <a:gd name="connsiteY5" fmla="*/ 91674 h 1570989"/>
                <a:gd name="connsiteX6" fmla="*/ 807434 w 2162559"/>
                <a:gd name="connsiteY6" fmla="*/ 134376 h 1570989"/>
                <a:gd name="connsiteX7" fmla="*/ 746318 w 2162559"/>
                <a:gd name="connsiteY7" fmla="*/ 155924 h 1570989"/>
                <a:gd name="connsiteX8" fmla="*/ 680893 w 2162559"/>
                <a:gd name="connsiteY8" fmla="*/ 180605 h 1570989"/>
                <a:gd name="connsiteX9" fmla="*/ 680893 w 2162559"/>
                <a:gd name="connsiteY9" fmla="*/ 180605 h 1570989"/>
                <a:gd name="connsiteX10" fmla="*/ 601364 w 2162559"/>
                <a:gd name="connsiteY10" fmla="*/ 193142 h 1570989"/>
                <a:gd name="connsiteX11" fmla="*/ 517526 w 2162559"/>
                <a:gd name="connsiteY11" fmla="*/ 244072 h 1570989"/>
                <a:gd name="connsiteX12" fmla="*/ 506556 w 2162559"/>
                <a:gd name="connsiteY12" fmla="*/ 249165 h 1570989"/>
                <a:gd name="connsiteX13" fmla="*/ 352591 w 2162559"/>
                <a:gd name="connsiteY13" fmla="*/ 363561 h 1570989"/>
                <a:gd name="connsiteX14" fmla="*/ 310280 w 2162559"/>
                <a:gd name="connsiteY14" fmla="*/ 418017 h 1570989"/>
                <a:gd name="connsiteX15" fmla="*/ 310280 w 2162559"/>
                <a:gd name="connsiteY15" fmla="*/ 418017 h 1570989"/>
                <a:gd name="connsiteX16" fmla="*/ 180605 w 2162559"/>
                <a:gd name="connsiteY16" fmla="*/ 607241 h 1570989"/>
                <a:gd name="connsiteX17" fmla="*/ 0 w 2162559"/>
                <a:gd name="connsiteY17" fmla="*/ 837992 h 1570989"/>
                <a:gd name="connsiteX18" fmla="*/ 65425 w 2162559"/>
                <a:gd name="connsiteY18" fmla="*/ 870900 h 1570989"/>
                <a:gd name="connsiteX19" fmla="*/ 159450 w 2162559"/>
                <a:gd name="connsiteY19" fmla="*/ 938285 h 1570989"/>
                <a:gd name="connsiteX20" fmla="*/ 225658 w 2162559"/>
                <a:gd name="connsiteY20" fmla="*/ 1012721 h 1570989"/>
                <a:gd name="connsiteX21" fmla="*/ 343189 w 2162559"/>
                <a:gd name="connsiteY21" fmla="*/ 907727 h 1570989"/>
                <a:gd name="connsiteX22" fmla="*/ 440347 w 2162559"/>
                <a:gd name="connsiteY22" fmla="*/ 865807 h 1570989"/>
                <a:gd name="connsiteX23" fmla="*/ 490102 w 2162559"/>
                <a:gd name="connsiteY23" fmla="*/ 868942 h 1570989"/>
                <a:gd name="connsiteX24" fmla="*/ 501855 w 2162559"/>
                <a:gd name="connsiteY24" fmla="*/ 914778 h 1570989"/>
                <a:gd name="connsiteX25" fmla="*/ 539856 w 2162559"/>
                <a:gd name="connsiteY25" fmla="*/ 1009978 h 1570989"/>
                <a:gd name="connsiteX26" fmla="*/ 609983 w 2162559"/>
                <a:gd name="connsiteY26" fmla="*/ 1037402 h 1570989"/>
                <a:gd name="connsiteX27" fmla="*/ 669532 w 2162559"/>
                <a:gd name="connsiteY27" fmla="*/ 1015463 h 1570989"/>
                <a:gd name="connsiteX28" fmla="*/ 679718 w 2162559"/>
                <a:gd name="connsiteY28" fmla="*/ 1020556 h 1570989"/>
                <a:gd name="connsiteX29" fmla="*/ 691862 w 2162559"/>
                <a:gd name="connsiteY29" fmla="*/ 1081672 h 1570989"/>
                <a:gd name="connsiteX30" fmla="*/ 746710 w 2162559"/>
                <a:gd name="connsiteY30" fmla="*/ 1361002 h 1570989"/>
                <a:gd name="connsiteX31" fmla="*/ 757679 w 2162559"/>
                <a:gd name="connsiteY31" fmla="*/ 1393911 h 1570989"/>
                <a:gd name="connsiteX32" fmla="*/ 1106353 w 2162559"/>
                <a:gd name="connsiteY32" fmla="*/ 1567856 h 1570989"/>
                <a:gd name="connsiteX33" fmla="*/ 1138870 w 2162559"/>
                <a:gd name="connsiteY33" fmla="*/ 1567856 h 1570989"/>
                <a:gd name="connsiteX34" fmla="*/ 1334362 w 2162559"/>
                <a:gd name="connsiteY34" fmla="*/ 1441315 h 1570989"/>
                <a:gd name="connsiteX35" fmla="*/ 1422902 w 2162559"/>
                <a:gd name="connsiteY35" fmla="*/ 1036618 h 1570989"/>
                <a:gd name="connsiteX36" fmla="*/ 1434263 w 2162559"/>
                <a:gd name="connsiteY36" fmla="*/ 1031134 h 1570989"/>
                <a:gd name="connsiteX37" fmla="*/ 1490677 w 2162559"/>
                <a:gd name="connsiteY37" fmla="*/ 1053856 h 1570989"/>
                <a:gd name="connsiteX38" fmla="*/ 1551010 w 2162559"/>
                <a:gd name="connsiteY38" fmla="*/ 1030350 h 1570989"/>
                <a:gd name="connsiteX39" fmla="*/ 1580000 w 2162559"/>
                <a:gd name="connsiteY39" fmla="*/ 877952 h 1570989"/>
                <a:gd name="connsiteX40" fmla="*/ 1601156 w 2162559"/>
                <a:gd name="connsiteY40" fmla="*/ 863457 h 1570989"/>
                <a:gd name="connsiteX41" fmla="*/ 1727697 w 2162559"/>
                <a:gd name="connsiteY41" fmla="*/ 915170 h 1570989"/>
                <a:gd name="connsiteX42" fmla="*/ 1800958 w 2162559"/>
                <a:gd name="connsiteY42" fmla="*/ 963750 h 1570989"/>
                <a:gd name="connsiteX43" fmla="*/ 1927107 w 2162559"/>
                <a:gd name="connsiteY43" fmla="*/ 1104002 h 1570989"/>
                <a:gd name="connsiteX44" fmla="*/ 2165302 w 2162559"/>
                <a:gd name="connsiteY44" fmla="*/ 915954 h 1570989"/>
                <a:gd name="connsiteX45" fmla="*/ 2023482 w 2162559"/>
                <a:gd name="connsiteY45" fmla="*/ 751019 h 1570989"/>
                <a:gd name="connsiteX46" fmla="*/ 1894198 w 2162559"/>
                <a:gd name="connsiteY46" fmla="*/ 627221 h 1570989"/>
                <a:gd name="connsiteX47" fmla="*/ 1800174 w 2162559"/>
                <a:gd name="connsiteY47" fmla="*/ 504989 h 1570989"/>
                <a:gd name="connsiteX48" fmla="*/ 1751203 w 2162559"/>
                <a:gd name="connsiteY48" fmla="*/ 421151 h 1570989"/>
                <a:gd name="connsiteX49" fmla="*/ 1751203 w 2162559"/>
                <a:gd name="connsiteY49" fmla="*/ 421151 h 1570989"/>
                <a:gd name="connsiteX50" fmla="*/ 1699098 w 2162559"/>
                <a:gd name="connsiteY50" fmla="*/ 333395 h 1570989"/>
                <a:gd name="connsiteX51" fmla="*/ 1669324 w 2162559"/>
                <a:gd name="connsiteY51" fmla="*/ 311064 h 1570989"/>
                <a:gd name="connsiteX52" fmla="*/ 1598414 w 2162559"/>
                <a:gd name="connsiteY52" fmla="*/ 271495 h 1570989"/>
                <a:gd name="connsiteX53" fmla="*/ 1591362 w 2162559"/>
                <a:gd name="connsiteY53" fmla="*/ 265227 h 1570989"/>
                <a:gd name="connsiteX54" fmla="*/ 1580000 w 2162559"/>
                <a:gd name="connsiteY54" fmla="*/ 238195 h 1570989"/>
                <a:gd name="connsiteX55" fmla="*/ 1580000 w 2162559"/>
                <a:gd name="connsiteY55" fmla="*/ 238195 h 1570989"/>
                <a:gd name="connsiteX56" fmla="*/ 1552577 w 2162559"/>
                <a:gd name="connsiteY56" fmla="*/ 195101 h 1570989"/>
                <a:gd name="connsiteX57" fmla="*/ 1529854 w 2162559"/>
                <a:gd name="connsiteY57" fmla="*/ 173162 h 1570989"/>
                <a:gd name="connsiteX58" fmla="*/ 1463254 w 2162559"/>
                <a:gd name="connsiteY58" fmla="*/ 145346 h 1570989"/>
                <a:gd name="connsiteX59" fmla="*/ 1357476 w 2162559"/>
                <a:gd name="connsiteY59" fmla="*/ 159058 h 1570989"/>
                <a:gd name="connsiteX60" fmla="*/ 1284999 w 2162559"/>
                <a:gd name="connsiteY60" fmla="*/ 86189 h 1570989"/>
                <a:gd name="connsiteX61" fmla="*/ 1210955 w 2162559"/>
                <a:gd name="connsiteY61" fmla="*/ 36434 h 157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62559" h="1570989">
                  <a:moveTo>
                    <a:pt x="1117322" y="0"/>
                  </a:moveTo>
                  <a:cubicBezTo>
                    <a:pt x="1102043" y="0"/>
                    <a:pt x="1087156" y="1959"/>
                    <a:pt x="1073836" y="10186"/>
                  </a:cubicBezTo>
                  <a:cubicBezTo>
                    <a:pt x="1071486" y="14495"/>
                    <a:pt x="1011937" y="43878"/>
                    <a:pt x="986864" y="48579"/>
                  </a:cubicBezTo>
                  <a:cubicBezTo>
                    <a:pt x="986864" y="48579"/>
                    <a:pt x="987255" y="48971"/>
                    <a:pt x="987255" y="48971"/>
                  </a:cubicBezTo>
                  <a:cubicBezTo>
                    <a:pt x="983338" y="52497"/>
                    <a:pt x="904592" y="72477"/>
                    <a:pt x="902242" y="75219"/>
                  </a:cubicBezTo>
                  <a:cubicBezTo>
                    <a:pt x="899891" y="75611"/>
                    <a:pt x="870509" y="81880"/>
                    <a:pt x="861498" y="91674"/>
                  </a:cubicBezTo>
                  <a:cubicBezTo>
                    <a:pt x="845827" y="101076"/>
                    <a:pt x="809393" y="129283"/>
                    <a:pt x="807434" y="134376"/>
                  </a:cubicBezTo>
                  <a:cubicBezTo>
                    <a:pt x="787062" y="141428"/>
                    <a:pt x="767082" y="149264"/>
                    <a:pt x="746318" y="155924"/>
                  </a:cubicBezTo>
                  <a:cubicBezTo>
                    <a:pt x="728297" y="161408"/>
                    <a:pt x="684811" y="178646"/>
                    <a:pt x="680893" y="180605"/>
                  </a:cubicBezTo>
                  <a:cubicBezTo>
                    <a:pt x="680893" y="180605"/>
                    <a:pt x="680893" y="180605"/>
                    <a:pt x="680893" y="180605"/>
                  </a:cubicBezTo>
                  <a:cubicBezTo>
                    <a:pt x="653469" y="178254"/>
                    <a:pt x="626829" y="183739"/>
                    <a:pt x="601364" y="193142"/>
                  </a:cubicBezTo>
                  <a:cubicBezTo>
                    <a:pt x="577466" y="202152"/>
                    <a:pt x="523794" y="239762"/>
                    <a:pt x="517526" y="244072"/>
                  </a:cubicBezTo>
                  <a:cubicBezTo>
                    <a:pt x="517526" y="244072"/>
                    <a:pt x="510474" y="247597"/>
                    <a:pt x="506556" y="249165"/>
                  </a:cubicBezTo>
                  <a:cubicBezTo>
                    <a:pt x="448183" y="277764"/>
                    <a:pt x="392943" y="310672"/>
                    <a:pt x="352591" y="363561"/>
                  </a:cubicBezTo>
                  <a:cubicBezTo>
                    <a:pt x="349849" y="367087"/>
                    <a:pt x="310280" y="418017"/>
                    <a:pt x="310280" y="418017"/>
                  </a:cubicBezTo>
                  <a:cubicBezTo>
                    <a:pt x="310280" y="418017"/>
                    <a:pt x="310280" y="418017"/>
                    <a:pt x="310280" y="418017"/>
                  </a:cubicBezTo>
                  <a:cubicBezTo>
                    <a:pt x="310280" y="418017"/>
                    <a:pt x="198626" y="579817"/>
                    <a:pt x="180605" y="607241"/>
                  </a:cubicBezTo>
                  <a:cubicBezTo>
                    <a:pt x="141428" y="667965"/>
                    <a:pt x="10970" y="824280"/>
                    <a:pt x="0" y="837992"/>
                  </a:cubicBezTo>
                  <a:cubicBezTo>
                    <a:pt x="392" y="841126"/>
                    <a:pt x="54064" y="864240"/>
                    <a:pt x="65425" y="870900"/>
                  </a:cubicBezTo>
                  <a:cubicBezTo>
                    <a:pt x="67776" y="873251"/>
                    <a:pt x="143779" y="923397"/>
                    <a:pt x="159450" y="938285"/>
                  </a:cubicBezTo>
                  <a:cubicBezTo>
                    <a:pt x="183739" y="961007"/>
                    <a:pt x="203719" y="987647"/>
                    <a:pt x="225658" y="1012721"/>
                  </a:cubicBezTo>
                  <a:cubicBezTo>
                    <a:pt x="253866" y="986080"/>
                    <a:pt x="335353" y="913995"/>
                    <a:pt x="343189" y="907727"/>
                  </a:cubicBezTo>
                  <a:cubicBezTo>
                    <a:pt x="372180" y="885788"/>
                    <a:pt x="402738" y="867375"/>
                    <a:pt x="440347" y="865807"/>
                  </a:cubicBezTo>
                  <a:cubicBezTo>
                    <a:pt x="449358" y="865416"/>
                    <a:pt x="489318" y="864632"/>
                    <a:pt x="490102" y="868942"/>
                  </a:cubicBezTo>
                  <a:cubicBezTo>
                    <a:pt x="494019" y="884221"/>
                    <a:pt x="497154" y="899891"/>
                    <a:pt x="501855" y="914778"/>
                  </a:cubicBezTo>
                  <a:cubicBezTo>
                    <a:pt x="511257" y="947687"/>
                    <a:pt x="521051" y="980987"/>
                    <a:pt x="539856" y="1009978"/>
                  </a:cubicBezTo>
                  <a:cubicBezTo>
                    <a:pt x="556311" y="1035443"/>
                    <a:pt x="580208" y="1044454"/>
                    <a:pt x="609983" y="1037402"/>
                  </a:cubicBezTo>
                  <a:cubicBezTo>
                    <a:pt x="630747" y="1032309"/>
                    <a:pt x="650727" y="1025257"/>
                    <a:pt x="669532" y="1015463"/>
                  </a:cubicBezTo>
                  <a:cubicBezTo>
                    <a:pt x="676975" y="1011545"/>
                    <a:pt x="678542" y="1013504"/>
                    <a:pt x="679718" y="1020556"/>
                  </a:cubicBezTo>
                  <a:cubicBezTo>
                    <a:pt x="683635" y="1040928"/>
                    <a:pt x="687945" y="1061300"/>
                    <a:pt x="691862" y="1081672"/>
                  </a:cubicBezTo>
                  <a:cubicBezTo>
                    <a:pt x="710275" y="1174913"/>
                    <a:pt x="728297" y="1268153"/>
                    <a:pt x="746710" y="1361002"/>
                  </a:cubicBezTo>
                  <a:cubicBezTo>
                    <a:pt x="749452" y="1372364"/>
                    <a:pt x="746710" y="1387643"/>
                    <a:pt x="757679" y="1393911"/>
                  </a:cubicBezTo>
                  <a:cubicBezTo>
                    <a:pt x="778835" y="1406056"/>
                    <a:pt x="1094600" y="1562371"/>
                    <a:pt x="1106353" y="1567856"/>
                  </a:cubicBezTo>
                  <a:cubicBezTo>
                    <a:pt x="1117322" y="1577258"/>
                    <a:pt x="1128292" y="1573732"/>
                    <a:pt x="1138870" y="1567856"/>
                  </a:cubicBezTo>
                  <a:cubicBezTo>
                    <a:pt x="1145530" y="1561196"/>
                    <a:pt x="1332795" y="1447583"/>
                    <a:pt x="1334362" y="1441315"/>
                  </a:cubicBezTo>
                  <a:cubicBezTo>
                    <a:pt x="1338671" y="1422902"/>
                    <a:pt x="1416241" y="1067176"/>
                    <a:pt x="1422902" y="1036618"/>
                  </a:cubicBezTo>
                  <a:cubicBezTo>
                    <a:pt x="1424469" y="1029175"/>
                    <a:pt x="1426428" y="1026824"/>
                    <a:pt x="1434263" y="1031134"/>
                  </a:cubicBezTo>
                  <a:cubicBezTo>
                    <a:pt x="1452284" y="1040928"/>
                    <a:pt x="1471089" y="1048371"/>
                    <a:pt x="1490677" y="1053856"/>
                  </a:cubicBezTo>
                  <a:cubicBezTo>
                    <a:pt x="1520452" y="1062083"/>
                    <a:pt x="1538473" y="1055423"/>
                    <a:pt x="1551010" y="1030350"/>
                  </a:cubicBezTo>
                  <a:cubicBezTo>
                    <a:pt x="1554144" y="1024082"/>
                    <a:pt x="1579217" y="879128"/>
                    <a:pt x="1580000" y="877952"/>
                  </a:cubicBezTo>
                  <a:cubicBezTo>
                    <a:pt x="1580392" y="856013"/>
                    <a:pt x="1581176" y="855230"/>
                    <a:pt x="1601156" y="863457"/>
                  </a:cubicBezTo>
                  <a:cubicBezTo>
                    <a:pt x="1643467" y="880695"/>
                    <a:pt x="1685386" y="898324"/>
                    <a:pt x="1727697" y="915170"/>
                  </a:cubicBezTo>
                  <a:cubicBezTo>
                    <a:pt x="1755513" y="926532"/>
                    <a:pt x="1780586" y="939852"/>
                    <a:pt x="1800958" y="963750"/>
                  </a:cubicBezTo>
                  <a:cubicBezTo>
                    <a:pt x="1834258" y="1003318"/>
                    <a:pt x="1923581" y="1092641"/>
                    <a:pt x="1927107" y="1104002"/>
                  </a:cubicBezTo>
                  <a:cubicBezTo>
                    <a:pt x="1929066" y="1102044"/>
                    <a:pt x="2139837" y="932800"/>
                    <a:pt x="2165302" y="915954"/>
                  </a:cubicBezTo>
                  <a:cubicBezTo>
                    <a:pt x="2162560" y="912428"/>
                    <a:pt x="2029358" y="752587"/>
                    <a:pt x="2023482" y="751019"/>
                  </a:cubicBezTo>
                  <a:cubicBezTo>
                    <a:pt x="2021915" y="750628"/>
                    <a:pt x="1931025" y="672666"/>
                    <a:pt x="1894198" y="627221"/>
                  </a:cubicBezTo>
                  <a:cubicBezTo>
                    <a:pt x="1861682" y="587260"/>
                    <a:pt x="1827598" y="548867"/>
                    <a:pt x="1800174" y="504989"/>
                  </a:cubicBezTo>
                  <a:cubicBezTo>
                    <a:pt x="1782936" y="477565"/>
                    <a:pt x="1767657" y="448966"/>
                    <a:pt x="1751203" y="421151"/>
                  </a:cubicBezTo>
                  <a:cubicBezTo>
                    <a:pt x="1751203" y="421151"/>
                    <a:pt x="1751203" y="421151"/>
                    <a:pt x="1751203" y="421151"/>
                  </a:cubicBezTo>
                  <a:cubicBezTo>
                    <a:pt x="1735924" y="390593"/>
                    <a:pt x="1719470" y="360818"/>
                    <a:pt x="1699098" y="333395"/>
                  </a:cubicBezTo>
                  <a:cubicBezTo>
                    <a:pt x="1691654" y="323209"/>
                    <a:pt x="1682252" y="313806"/>
                    <a:pt x="1669324" y="311064"/>
                  </a:cubicBezTo>
                  <a:cubicBezTo>
                    <a:pt x="1641508" y="305187"/>
                    <a:pt x="1619569" y="289517"/>
                    <a:pt x="1598414" y="271495"/>
                  </a:cubicBezTo>
                  <a:cubicBezTo>
                    <a:pt x="1597238" y="267969"/>
                    <a:pt x="1595671" y="265619"/>
                    <a:pt x="1591362" y="265227"/>
                  </a:cubicBezTo>
                  <a:cubicBezTo>
                    <a:pt x="1591362" y="265227"/>
                    <a:pt x="1585877" y="238979"/>
                    <a:pt x="1580000" y="238195"/>
                  </a:cubicBezTo>
                  <a:lnTo>
                    <a:pt x="1580000" y="238195"/>
                  </a:lnTo>
                  <a:cubicBezTo>
                    <a:pt x="1572557" y="222916"/>
                    <a:pt x="1562371" y="209204"/>
                    <a:pt x="1552577" y="195101"/>
                  </a:cubicBezTo>
                  <a:cubicBezTo>
                    <a:pt x="1547484" y="185306"/>
                    <a:pt x="1540432" y="177471"/>
                    <a:pt x="1529854" y="173162"/>
                  </a:cubicBezTo>
                  <a:cubicBezTo>
                    <a:pt x="1509091" y="160233"/>
                    <a:pt x="1487935" y="149264"/>
                    <a:pt x="1463254" y="145346"/>
                  </a:cubicBezTo>
                  <a:cubicBezTo>
                    <a:pt x="1426428" y="139078"/>
                    <a:pt x="1391560" y="146129"/>
                    <a:pt x="1357476" y="159058"/>
                  </a:cubicBezTo>
                  <a:cubicBezTo>
                    <a:pt x="1343373" y="142995"/>
                    <a:pt x="1296361" y="92457"/>
                    <a:pt x="1284999" y="86189"/>
                  </a:cubicBezTo>
                  <a:cubicBezTo>
                    <a:pt x="1283040" y="86189"/>
                    <a:pt x="1234069" y="51322"/>
                    <a:pt x="1210955" y="36434"/>
                  </a:cubicBezTo>
                </a:path>
              </a:pathLst>
            </a:custGeom>
            <a:solidFill>
              <a:srgbClr val="F9BA99"/>
            </a:solidFill>
            <a:ln w="450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B1E56BF-0B1B-4FF9-8F13-8A17EEC09A19}"/>
                </a:ext>
              </a:extLst>
            </p:cNvPr>
            <p:cNvSpPr/>
            <p:nvPr/>
          </p:nvSpPr>
          <p:spPr>
            <a:xfrm>
              <a:off x="10380108" y="4133773"/>
              <a:ext cx="3918" cy="3918"/>
            </a:xfrm>
            <a:custGeom>
              <a:avLst/>
              <a:gdLst>
                <a:gd name="connsiteX0" fmla="*/ 0 w 0"/>
                <a:gd name="connsiteY0" fmla="*/ 784 h 0"/>
                <a:gd name="connsiteX1" fmla="*/ 0 w 0"/>
                <a:gd name="connsiteY1" fmla="*/ 0 h 0"/>
                <a:gd name="connsiteX2" fmla="*/ 783 w 0"/>
                <a:gd name="connsiteY2" fmla="*/ 392 h 0"/>
                <a:gd name="connsiteX3" fmla="*/ 0 w 0"/>
                <a:gd name="connsiteY3" fmla="*/ 784 h 0"/>
              </a:gdLst>
              <a:ahLst/>
              <a:cxnLst>
                <a:cxn ang="0">
                  <a:pos x="connsiteX0" y="connsiteY0"/>
                </a:cxn>
                <a:cxn ang="0">
                  <a:pos x="connsiteX1" y="connsiteY1"/>
                </a:cxn>
                <a:cxn ang="0">
                  <a:pos x="connsiteX2" y="connsiteY2"/>
                </a:cxn>
                <a:cxn ang="0">
                  <a:pos x="connsiteX3" y="connsiteY3"/>
                </a:cxn>
              </a:cxnLst>
              <a:rect l="l" t="t" r="r" b="b"/>
              <a:pathLst>
                <a:path>
                  <a:moveTo>
                    <a:pt x="0" y="784"/>
                  </a:moveTo>
                  <a:cubicBezTo>
                    <a:pt x="0" y="392"/>
                    <a:pt x="0" y="392"/>
                    <a:pt x="0" y="0"/>
                  </a:cubicBezTo>
                  <a:cubicBezTo>
                    <a:pt x="392" y="0"/>
                    <a:pt x="392" y="392"/>
                    <a:pt x="783" y="392"/>
                  </a:cubicBezTo>
                  <a:cubicBezTo>
                    <a:pt x="783" y="784"/>
                    <a:pt x="392" y="784"/>
                    <a:pt x="0" y="784"/>
                  </a:cubicBezTo>
                  <a:close/>
                </a:path>
              </a:pathLst>
            </a:custGeom>
            <a:solidFill>
              <a:srgbClr val="F4970C"/>
            </a:solidFill>
            <a:ln w="391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1D07820-0FC6-453D-B921-9B5E3475C8D5}"/>
                </a:ext>
              </a:extLst>
            </p:cNvPr>
            <p:cNvSpPr/>
            <p:nvPr/>
          </p:nvSpPr>
          <p:spPr>
            <a:xfrm>
              <a:off x="10288390" y="5133457"/>
              <a:ext cx="669923" cy="438780"/>
            </a:xfrm>
            <a:custGeom>
              <a:avLst/>
              <a:gdLst>
                <a:gd name="connsiteX0" fmla="*/ 94068 w 669923"/>
                <a:gd name="connsiteY0" fmla="*/ 300593 h 438780"/>
                <a:gd name="connsiteX1" fmla="*/ 44 w 669923"/>
                <a:gd name="connsiteY1" fmla="*/ 4808 h 438780"/>
                <a:gd name="connsiteX2" fmla="*/ 24333 w 669923"/>
                <a:gd name="connsiteY2" fmla="*/ 48295 h 438780"/>
                <a:gd name="connsiteX3" fmla="*/ 140296 w 669923"/>
                <a:gd name="connsiteY3" fmla="*/ 156031 h 438780"/>
                <a:gd name="connsiteX4" fmla="*/ 327953 w 669923"/>
                <a:gd name="connsiteY4" fmla="*/ 196775 h 438780"/>
                <a:gd name="connsiteX5" fmla="*/ 463897 w 669923"/>
                <a:gd name="connsiteY5" fmla="*/ 185805 h 438780"/>
                <a:gd name="connsiteX6" fmla="*/ 628831 w 669923"/>
                <a:gd name="connsiteY6" fmla="*/ 74151 h 438780"/>
                <a:gd name="connsiteX7" fmla="*/ 671534 w 669923"/>
                <a:gd name="connsiteY7" fmla="*/ 107 h 438780"/>
                <a:gd name="connsiteX8" fmla="*/ 573592 w 669923"/>
                <a:gd name="connsiteY8" fmla="*/ 338203 h 438780"/>
                <a:gd name="connsiteX9" fmla="*/ 431380 w 669923"/>
                <a:gd name="connsiteY9" fmla="*/ 424000 h 438780"/>
                <a:gd name="connsiteX10" fmla="*/ 361254 w 669923"/>
                <a:gd name="connsiteY10" fmla="*/ 427918 h 438780"/>
                <a:gd name="connsiteX11" fmla="*/ 94068 w 669923"/>
                <a:gd name="connsiteY11" fmla="*/ 300593 h 43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923" h="438780">
                  <a:moveTo>
                    <a:pt x="94068" y="300593"/>
                  </a:moveTo>
                  <a:cubicBezTo>
                    <a:pt x="91325" y="281788"/>
                    <a:pt x="-2307" y="11860"/>
                    <a:pt x="44" y="4808"/>
                  </a:cubicBezTo>
                  <a:cubicBezTo>
                    <a:pt x="8662" y="20087"/>
                    <a:pt x="16106" y="34583"/>
                    <a:pt x="24333" y="48295"/>
                  </a:cubicBezTo>
                  <a:cubicBezTo>
                    <a:pt x="51757" y="96090"/>
                    <a:pt x="89367" y="132525"/>
                    <a:pt x="140296" y="156031"/>
                  </a:cubicBezTo>
                  <a:cubicBezTo>
                    <a:pt x="200237" y="183455"/>
                    <a:pt x="262136" y="196775"/>
                    <a:pt x="327953" y="196775"/>
                  </a:cubicBezTo>
                  <a:cubicBezTo>
                    <a:pt x="373790" y="196775"/>
                    <a:pt x="419235" y="196775"/>
                    <a:pt x="463897" y="185805"/>
                  </a:cubicBezTo>
                  <a:cubicBezTo>
                    <a:pt x="532848" y="168568"/>
                    <a:pt x="590438" y="136834"/>
                    <a:pt x="628831" y="74151"/>
                  </a:cubicBezTo>
                  <a:cubicBezTo>
                    <a:pt x="644894" y="47903"/>
                    <a:pt x="671142" y="-2635"/>
                    <a:pt x="671534" y="107"/>
                  </a:cubicBezTo>
                  <a:cubicBezTo>
                    <a:pt x="653513" y="78069"/>
                    <a:pt x="579468" y="331935"/>
                    <a:pt x="573592" y="338203"/>
                  </a:cubicBezTo>
                  <a:cubicBezTo>
                    <a:pt x="529322" y="365627"/>
                    <a:pt x="434122" y="422433"/>
                    <a:pt x="431380" y="424000"/>
                  </a:cubicBezTo>
                  <a:cubicBezTo>
                    <a:pt x="391028" y="448682"/>
                    <a:pt x="402781" y="447506"/>
                    <a:pt x="361254" y="427918"/>
                  </a:cubicBezTo>
                  <a:cubicBezTo>
                    <a:pt x="352243" y="424000"/>
                    <a:pt x="96027" y="302160"/>
                    <a:pt x="94068" y="300593"/>
                  </a:cubicBezTo>
                  <a:close/>
                </a:path>
              </a:pathLst>
            </a:custGeom>
            <a:solidFill>
              <a:srgbClr val="F9A687"/>
            </a:solidFill>
            <a:ln w="450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32969F3-B0D0-4EB8-A634-F8B18E6A617E}"/>
                </a:ext>
              </a:extLst>
            </p:cNvPr>
            <p:cNvSpPr/>
            <p:nvPr/>
          </p:nvSpPr>
          <p:spPr>
            <a:xfrm>
              <a:off x="10983822" y="4477353"/>
              <a:ext cx="227225" cy="266402"/>
            </a:xfrm>
            <a:custGeom>
              <a:avLst/>
              <a:gdLst>
                <a:gd name="connsiteX0" fmla="*/ 155532 w 227225"/>
                <a:gd name="connsiteY0" fmla="*/ 0 h 266402"/>
                <a:gd name="connsiteX1" fmla="*/ 227225 w 227225"/>
                <a:gd name="connsiteY1" fmla="*/ 268753 h 266402"/>
                <a:gd name="connsiteX2" fmla="*/ 0 w 227225"/>
                <a:gd name="connsiteY2" fmla="*/ 119881 h 266402"/>
                <a:gd name="connsiteX3" fmla="*/ 99117 w 227225"/>
                <a:gd name="connsiteY3" fmla="*/ 70910 h 266402"/>
                <a:gd name="connsiteX4" fmla="*/ 155532 w 227225"/>
                <a:gd name="connsiteY4" fmla="*/ 0 h 26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25" h="266402">
                  <a:moveTo>
                    <a:pt x="155532" y="0"/>
                  </a:moveTo>
                  <a:cubicBezTo>
                    <a:pt x="183739" y="98334"/>
                    <a:pt x="220565" y="243680"/>
                    <a:pt x="227225" y="268753"/>
                  </a:cubicBezTo>
                  <a:cubicBezTo>
                    <a:pt x="193142" y="246030"/>
                    <a:pt x="28991" y="137119"/>
                    <a:pt x="0" y="119881"/>
                  </a:cubicBezTo>
                  <a:cubicBezTo>
                    <a:pt x="56414" y="101468"/>
                    <a:pt x="74436" y="87756"/>
                    <a:pt x="99117" y="70910"/>
                  </a:cubicBezTo>
                  <a:cubicBezTo>
                    <a:pt x="128892" y="47796"/>
                    <a:pt x="144562" y="17630"/>
                    <a:pt x="155532" y="0"/>
                  </a:cubicBezTo>
                  <a:close/>
                </a:path>
              </a:pathLst>
            </a:custGeom>
            <a:solidFill>
              <a:srgbClr val="F9A687"/>
            </a:solidFill>
            <a:ln w="4506"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5B7FFB9-7F7A-4665-A55B-0E98C7C4E8A1}"/>
                </a:ext>
              </a:extLst>
            </p:cNvPr>
            <p:cNvSpPr/>
            <p:nvPr/>
          </p:nvSpPr>
          <p:spPr>
            <a:xfrm>
              <a:off x="10010670" y="4488323"/>
              <a:ext cx="58765" cy="164543"/>
            </a:xfrm>
            <a:custGeom>
              <a:avLst/>
              <a:gdLst>
                <a:gd name="connsiteX0" fmla="*/ 0 w 58765"/>
                <a:gd name="connsiteY0" fmla="*/ 168069 h 164542"/>
                <a:gd name="connsiteX1" fmla="*/ 58765 w 58765"/>
                <a:gd name="connsiteY1" fmla="*/ 0 h 164542"/>
              </a:gdLst>
              <a:ahLst/>
              <a:cxnLst>
                <a:cxn ang="0">
                  <a:pos x="connsiteX0" y="connsiteY0"/>
                </a:cxn>
                <a:cxn ang="0">
                  <a:pos x="connsiteX1" y="connsiteY1"/>
                </a:cxn>
              </a:cxnLst>
              <a:rect l="l" t="t" r="r" b="b"/>
              <a:pathLst>
                <a:path w="58765" h="164542">
                  <a:moveTo>
                    <a:pt x="0" y="168069"/>
                  </a:moveTo>
                  <a:cubicBezTo>
                    <a:pt x="19197" y="114788"/>
                    <a:pt x="52497" y="20372"/>
                    <a:pt x="58765" y="0"/>
                  </a:cubicBezTo>
                </a:path>
              </a:pathLst>
            </a:custGeom>
            <a:solidFill>
              <a:srgbClr val="FEB47A"/>
            </a:solidFill>
            <a:ln w="391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8FA87E0-E7B4-41D3-A9F7-59D41BC466EC}"/>
                </a:ext>
              </a:extLst>
            </p:cNvPr>
            <p:cNvSpPr/>
            <p:nvPr/>
          </p:nvSpPr>
          <p:spPr>
            <a:xfrm>
              <a:off x="10038775" y="4150583"/>
              <a:ext cx="1132210" cy="477957"/>
            </a:xfrm>
            <a:custGeom>
              <a:avLst/>
              <a:gdLst>
                <a:gd name="connsiteX0" fmla="*/ 1128786 w 1132209"/>
                <a:gd name="connsiteY0" fmla="*/ 167321 h 477957"/>
                <a:gd name="connsiteX1" fmla="*/ 1117817 w 1132209"/>
                <a:gd name="connsiteY1" fmla="*/ 127361 h 477957"/>
                <a:gd name="connsiteX2" fmla="*/ 984224 w 1132209"/>
                <a:gd name="connsiteY2" fmla="*/ 2387 h 477957"/>
                <a:gd name="connsiteX3" fmla="*/ 782071 w 1132209"/>
                <a:gd name="connsiteY3" fmla="*/ 88576 h 477957"/>
                <a:gd name="connsiteX4" fmla="*/ 708419 w 1132209"/>
                <a:gd name="connsiteY4" fmla="*/ 111298 h 477957"/>
                <a:gd name="connsiteX5" fmla="*/ 584228 w 1132209"/>
                <a:gd name="connsiteY5" fmla="*/ 79173 h 477957"/>
                <a:gd name="connsiteX6" fmla="*/ 501957 w 1132209"/>
                <a:gd name="connsiteY6" fmla="*/ 83483 h 477957"/>
                <a:gd name="connsiteX7" fmla="*/ 371890 w 1132209"/>
                <a:gd name="connsiteY7" fmla="*/ 116783 h 477957"/>
                <a:gd name="connsiteX8" fmla="*/ 333889 w 1132209"/>
                <a:gd name="connsiteY8" fmla="*/ 90534 h 477957"/>
                <a:gd name="connsiteX9" fmla="*/ 241823 w 1132209"/>
                <a:gd name="connsiteY9" fmla="*/ 45873 h 477957"/>
                <a:gd name="connsiteX10" fmla="*/ 215575 w 1132209"/>
                <a:gd name="connsiteY10" fmla="*/ 40388 h 477957"/>
                <a:gd name="connsiteX11" fmla="*/ 53383 w 1132209"/>
                <a:gd name="connsiteY11" fmla="*/ 93669 h 477957"/>
                <a:gd name="connsiteX12" fmla="*/ 6371 w 1132209"/>
                <a:gd name="connsiteY12" fmla="*/ 164187 h 477957"/>
                <a:gd name="connsiteX13" fmla="*/ 3628 w 1132209"/>
                <a:gd name="connsiteY13" fmla="*/ 257819 h 477957"/>
                <a:gd name="connsiteX14" fmla="*/ 83157 w 1132209"/>
                <a:gd name="connsiteY14" fmla="*/ 416485 h 477957"/>
                <a:gd name="connsiteX15" fmla="*/ 157593 w 1132209"/>
                <a:gd name="connsiteY15" fmla="*/ 469374 h 477957"/>
                <a:gd name="connsiteX16" fmla="*/ 253576 w 1132209"/>
                <a:gd name="connsiteY16" fmla="*/ 476426 h 477957"/>
                <a:gd name="connsiteX17" fmla="*/ 274340 w 1132209"/>
                <a:gd name="connsiteY17" fmla="*/ 472508 h 477957"/>
                <a:gd name="connsiteX18" fmla="*/ 355044 w 1132209"/>
                <a:gd name="connsiteY18" fmla="*/ 444301 h 477957"/>
                <a:gd name="connsiteX19" fmla="*/ 389520 w 1132209"/>
                <a:gd name="connsiteY19" fmla="*/ 427455 h 477957"/>
                <a:gd name="connsiteX20" fmla="*/ 468657 w 1132209"/>
                <a:gd name="connsiteY20" fmla="*/ 403557 h 477957"/>
                <a:gd name="connsiteX21" fmla="*/ 530164 w 1132209"/>
                <a:gd name="connsiteY21" fmla="*/ 322069 h 477957"/>
                <a:gd name="connsiteX22" fmla="*/ 614395 w 1132209"/>
                <a:gd name="connsiteY22" fmla="*/ 345575 h 477957"/>
                <a:gd name="connsiteX23" fmla="*/ 698233 w 1132209"/>
                <a:gd name="connsiteY23" fmla="*/ 397681 h 477957"/>
                <a:gd name="connsiteX24" fmla="*/ 768359 w 1132209"/>
                <a:gd name="connsiteY24" fmla="*/ 400815 h 477957"/>
                <a:gd name="connsiteX25" fmla="*/ 829867 w 1132209"/>
                <a:gd name="connsiteY25" fmla="*/ 410609 h 477957"/>
                <a:gd name="connsiteX26" fmla="*/ 950923 w 1132209"/>
                <a:gd name="connsiteY26" fmla="*/ 445868 h 477957"/>
                <a:gd name="connsiteX27" fmla="*/ 1128786 w 1132209"/>
                <a:gd name="connsiteY27" fmla="*/ 167321 h 477957"/>
                <a:gd name="connsiteX28" fmla="*/ 1062969 w 1132209"/>
                <a:gd name="connsiteY28" fmla="*/ 307966 h 477957"/>
                <a:gd name="connsiteX29" fmla="*/ 1062969 w 1132209"/>
                <a:gd name="connsiteY29" fmla="*/ 307966 h 477957"/>
                <a:gd name="connsiteX30" fmla="*/ 1062969 w 1132209"/>
                <a:gd name="connsiteY30" fmla="*/ 307966 h 477957"/>
                <a:gd name="connsiteX31" fmla="*/ 1062969 w 1132209"/>
                <a:gd name="connsiteY31" fmla="*/ 307966 h 477957"/>
                <a:gd name="connsiteX32" fmla="*/ 1062969 w 1132209"/>
                <a:gd name="connsiteY32" fmla="*/ 307966 h 477957"/>
                <a:gd name="connsiteX33" fmla="*/ 1062969 w 1132209"/>
                <a:gd name="connsiteY33" fmla="*/ 307966 h 477957"/>
                <a:gd name="connsiteX34" fmla="*/ 1062969 w 1132209"/>
                <a:gd name="connsiteY34" fmla="*/ 307966 h 477957"/>
                <a:gd name="connsiteX35" fmla="*/ 1062969 w 1132209"/>
                <a:gd name="connsiteY35" fmla="*/ 307966 h 47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32209" h="477957">
                  <a:moveTo>
                    <a:pt x="1128786" y="167321"/>
                  </a:moveTo>
                  <a:cubicBezTo>
                    <a:pt x="1126827" y="156743"/>
                    <a:pt x="1118992" y="130103"/>
                    <a:pt x="1117817" y="127361"/>
                  </a:cubicBezTo>
                  <a:cubicBezTo>
                    <a:pt x="1095486" y="68204"/>
                    <a:pt x="1048865" y="13356"/>
                    <a:pt x="984224" y="2387"/>
                  </a:cubicBezTo>
                  <a:cubicBezTo>
                    <a:pt x="907045" y="-10542"/>
                    <a:pt x="830651" y="30594"/>
                    <a:pt x="782071" y="88576"/>
                  </a:cubicBezTo>
                  <a:cubicBezTo>
                    <a:pt x="762091" y="112473"/>
                    <a:pt x="753472" y="124618"/>
                    <a:pt x="708419" y="111298"/>
                  </a:cubicBezTo>
                  <a:cubicBezTo>
                    <a:pt x="702151" y="108164"/>
                    <a:pt x="597549" y="83091"/>
                    <a:pt x="584228" y="79173"/>
                  </a:cubicBezTo>
                  <a:cubicBezTo>
                    <a:pt x="560331" y="72121"/>
                    <a:pt x="525072" y="70554"/>
                    <a:pt x="501957" y="83483"/>
                  </a:cubicBezTo>
                  <a:cubicBezTo>
                    <a:pt x="493338" y="88184"/>
                    <a:pt x="389912" y="120701"/>
                    <a:pt x="371890" y="116783"/>
                  </a:cubicBezTo>
                  <a:cubicBezTo>
                    <a:pt x="359745" y="114432"/>
                    <a:pt x="344858" y="97978"/>
                    <a:pt x="333889" y="90534"/>
                  </a:cubicBezTo>
                  <a:cubicBezTo>
                    <a:pt x="306073" y="70946"/>
                    <a:pt x="275124" y="54884"/>
                    <a:pt x="241823" y="45873"/>
                  </a:cubicBezTo>
                  <a:cubicBezTo>
                    <a:pt x="233204" y="43522"/>
                    <a:pt x="224585" y="41563"/>
                    <a:pt x="215575" y="40388"/>
                  </a:cubicBezTo>
                  <a:cubicBezTo>
                    <a:pt x="156810" y="31769"/>
                    <a:pt x="96086" y="52533"/>
                    <a:pt x="53383" y="93669"/>
                  </a:cubicBezTo>
                  <a:cubicBezTo>
                    <a:pt x="33794" y="112473"/>
                    <a:pt x="14598" y="137938"/>
                    <a:pt x="6371" y="164187"/>
                  </a:cubicBezTo>
                  <a:cubicBezTo>
                    <a:pt x="-2640" y="192786"/>
                    <a:pt x="-681" y="228829"/>
                    <a:pt x="3628" y="257819"/>
                  </a:cubicBezTo>
                  <a:cubicBezTo>
                    <a:pt x="11855" y="317368"/>
                    <a:pt x="40063" y="374174"/>
                    <a:pt x="83157" y="416485"/>
                  </a:cubicBezTo>
                  <a:cubicBezTo>
                    <a:pt x="103921" y="437249"/>
                    <a:pt x="129778" y="458796"/>
                    <a:pt x="157593" y="469374"/>
                  </a:cubicBezTo>
                  <a:cubicBezTo>
                    <a:pt x="188151" y="481127"/>
                    <a:pt x="221843" y="481127"/>
                    <a:pt x="253576" y="476426"/>
                  </a:cubicBezTo>
                  <a:cubicBezTo>
                    <a:pt x="260628" y="475251"/>
                    <a:pt x="267680" y="474075"/>
                    <a:pt x="274340" y="472508"/>
                  </a:cubicBezTo>
                  <a:cubicBezTo>
                    <a:pt x="302156" y="466240"/>
                    <a:pt x="329187" y="456446"/>
                    <a:pt x="355044" y="444301"/>
                  </a:cubicBezTo>
                  <a:cubicBezTo>
                    <a:pt x="366405" y="438816"/>
                    <a:pt x="377767" y="431373"/>
                    <a:pt x="389520" y="427455"/>
                  </a:cubicBezTo>
                  <a:cubicBezTo>
                    <a:pt x="415376" y="419620"/>
                    <a:pt x="444759" y="416877"/>
                    <a:pt x="468657" y="403557"/>
                  </a:cubicBezTo>
                  <a:cubicBezTo>
                    <a:pt x="498040" y="386711"/>
                    <a:pt x="512535" y="349493"/>
                    <a:pt x="530164" y="322069"/>
                  </a:cubicBezTo>
                  <a:cubicBezTo>
                    <a:pt x="557588" y="278583"/>
                    <a:pt x="596765" y="316193"/>
                    <a:pt x="614395" y="345575"/>
                  </a:cubicBezTo>
                  <a:cubicBezTo>
                    <a:pt x="645344" y="397289"/>
                    <a:pt x="670417" y="396505"/>
                    <a:pt x="698233" y="397681"/>
                  </a:cubicBezTo>
                  <a:cubicBezTo>
                    <a:pt x="721739" y="398856"/>
                    <a:pt x="745245" y="400031"/>
                    <a:pt x="768359" y="400815"/>
                  </a:cubicBezTo>
                  <a:cubicBezTo>
                    <a:pt x="787948" y="401598"/>
                    <a:pt x="813021" y="398464"/>
                    <a:pt x="829867" y="410609"/>
                  </a:cubicBezTo>
                  <a:cubicBezTo>
                    <a:pt x="867869" y="432548"/>
                    <a:pt x="905087" y="454879"/>
                    <a:pt x="950923" y="445868"/>
                  </a:cubicBezTo>
                  <a:cubicBezTo>
                    <a:pt x="1073938" y="422362"/>
                    <a:pt x="1149942" y="286027"/>
                    <a:pt x="1128786" y="167321"/>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path>
              </a:pathLst>
            </a:custGeom>
            <a:solidFill>
              <a:srgbClr val="000000"/>
            </a:solidFill>
            <a:ln w="391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E632C2-C1F9-4344-992F-5E9CA5872431}"/>
                </a:ext>
              </a:extLst>
            </p:cNvPr>
            <p:cNvSpPr/>
            <p:nvPr/>
          </p:nvSpPr>
          <p:spPr>
            <a:xfrm>
              <a:off x="10082756" y="4240333"/>
              <a:ext cx="278155" cy="278155"/>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rgbClr val="FCEE21"/>
            </a:solidFill>
            <a:ln w="391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7B59FF5-22AE-436E-AB7B-F7194A97C8CE}"/>
                </a:ext>
              </a:extLst>
            </p:cNvPr>
            <p:cNvSpPr/>
            <p:nvPr/>
          </p:nvSpPr>
          <p:spPr>
            <a:xfrm>
              <a:off x="10851013" y="4205466"/>
              <a:ext cx="278155" cy="278155"/>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rgbClr val="FCEE21"/>
            </a:solidFill>
            <a:ln w="391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1B66359-FFE0-4400-9356-63944D6A26F2}"/>
                </a:ext>
              </a:extLst>
            </p:cNvPr>
            <p:cNvSpPr/>
            <p:nvPr/>
          </p:nvSpPr>
          <p:spPr>
            <a:xfrm>
              <a:off x="10147789" y="5363532"/>
              <a:ext cx="1089115" cy="1402530"/>
            </a:xfrm>
            <a:custGeom>
              <a:avLst/>
              <a:gdLst>
                <a:gd name="connsiteX0" fmla="*/ 915170 w 1089115"/>
                <a:gd name="connsiteY0" fmla="*/ 763556 h 1402529"/>
                <a:gd name="connsiteX1" fmla="*/ 803125 w 1089115"/>
                <a:gd name="connsiteY1" fmla="*/ 377665 h 1402529"/>
                <a:gd name="connsiteX2" fmla="*/ 801949 w 1089115"/>
                <a:gd name="connsiteY2" fmla="*/ 364344 h 1402529"/>
                <a:gd name="connsiteX3" fmla="*/ 801949 w 1089115"/>
                <a:gd name="connsiteY3" fmla="*/ 209204 h 1402529"/>
                <a:gd name="connsiteX4" fmla="*/ 802733 w 1089115"/>
                <a:gd name="connsiteY4" fmla="*/ 99117 h 1402529"/>
                <a:gd name="connsiteX5" fmla="*/ 805083 w 1089115"/>
                <a:gd name="connsiteY5" fmla="*/ 63075 h 1402529"/>
                <a:gd name="connsiteX6" fmla="*/ 800774 w 1089115"/>
                <a:gd name="connsiteY6" fmla="*/ 46620 h 1402529"/>
                <a:gd name="connsiteX7" fmla="*/ 766690 w 1089115"/>
                <a:gd name="connsiteY7" fmla="*/ 14104 h 1402529"/>
                <a:gd name="connsiteX8" fmla="*/ 757680 w 1089115"/>
                <a:gd name="connsiteY8" fmla="*/ 24290 h 1402529"/>
                <a:gd name="connsiteX9" fmla="*/ 752195 w 1089115"/>
                <a:gd name="connsiteY9" fmla="*/ 50930 h 1402529"/>
                <a:gd name="connsiteX10" fmla="*/ 716936 w 1089115"/>
                <a:gd name="connsiteY10" fmla="*/ 101860 h 1402529"/>
                <a:gd name="connsiteX11" fmla="*/ 583343 w 1089115"/>
                <a:gd name="connsiteY11" fmla="*/ 184523 h 1402529"/>
                <a:gd name="connsiteX12" fmla="*/ 574332 w 1089115"/>
                <a:gd name="connsiteY12" fmla="*/ 191183 h 1402529"/>
                <a:gd name="connsiteX13" fmla="*/ 555135 w 1089115"/>
                <a:gd name="connsiteY13" fmla="*/ 205678 h 1402529"/>
                <a:gd name="connsiteX14" fmla="*/ 521052 w 1089115"/>
                <a:gd name="connsiteY14" fmla="*/ 208812 h 1402529"/>
                <a:gd name="connsiteX15" fmla="*/ 515567 w 1089115"/>
                <a:gd name="connsiteY15" fmla="*/ 202152 h 1402529"/>
                <a:gd name="connsiteX16" fmla="*/ 487751 w 1089115"/>
                <a:gd name="connsiteY16" fmla="*/ 189224 h 1402529"/>
                <a:gd name="connsiteX17" fmla="*/ 467379 w 1089115"/>
                <a:gd name="connsiteY17" fmla="*/ 179822 h 1402529"/>
                <a:gd name="connsiteX18" fmla="*/ 404305 w 1089115"/>
                <a:gd name="connsiteY18" fmla="*/ 147697 h 1402529"/>
                <a:gd name="connsiteX19" fmla="*/ 400779 w 1089115"/>
                <a:gd name="connsiteY19" fmla="*/ 146130 h 1402529"/>
                <a:gd name="connsiteX20" fmla="*/ 389418 w 1089115"/>
                <a:gd name="connsiteY20" fmla="*/ 139469 h 1402529"/>
                <a:gd name="connsiteX21" fmla="*/ 237803 w 1089115"/>
                <a:gd name="connsiteY21" fmla="*/ 64250 h 1402529"/>
                <a:gd name="connsiteX22" fmla="*/ 181780 w 1089115"/>
                <a:gd name="connsiteY22" fmla="*/ 36435 h 1402529"/>
                <a:gd name="connsiteX23" fmla="*/ 167285 w 1089115"/>
                <a:gd name="connsiteY23" fmla="*/ 18021 h 1402529"/>
                <a:gd name="connsiteX24" fmla="*/ 159450 w 1089115"/>
                <a:gd name="connsiteY24" fmla="*/ 0 h 1402529"/>
                <a:gd name="connsiteX25" fmla="*/ 138294 w 1089115"/>
                <a:gd name="connsiteY25" fmla="*/ 24681 h 1402529"/>
                <a:gd name="connsiteX26" fmla="*/ 129283 w 1089115"/>
                <a:gd name="connsiteY26" fmla="*/ 81880 h 1402529"/>
                <a:gd name="connsiteX27" fmla="*/ 129283 w 1089115"/>
                <a:gd name="connsiteY27" fmla="*/ 103035 h 1402529"/>
                <a:gd name="connsiteX28" fmla="*/ 126541 w 1089115"/>
                <a:gd name="connsiteY28" fmla="*/ 121840 h 1402529"/>
                <a:gd name="connsiteX29" fmla="*/ 121448 w 1089115"/>
                <a:gd name="connsiteY29" fmla="*/ 167285 h 1402529"/>
                <a:gd name="connsiteX30" fmla="*/ 162976 w 1089115"/>
                <a:gd name="connsiteY30" fmla="*/ 363561 h 1402529"/>
                <a:gd name="connsiteX31" fmla="*/ 170811 w 1089115"/>
                <a:gd name="connsiteY31" fmla="*/ 408614 h 1402529"/>
                <a:gd name="connsiteX32" fmla="*/ 124191 w 1089115"/>
                <a:gd name="connsiteY32" fmla="*/ 680110 h 1402529"/>
                <a:gd name="connsiteX33" fmla="*/ 76395 w 1089115"/>
                <a:gd name="connsiteY33" fmla="*/ 958265 h 1402529"/>
                <a:gd name="connsiteX34" fmla="*/ 28599 w 1089115"/>
                <a:gd name="connsiteY34" fmla="*/ 1234853 h 1402529"/>
                <a:gd name="connsiteX35" fmla="*/ 0 w 1089115"/>
                <a:gd name="connsiteY35" fmla="*/ 1403313 h 1402529"/>
                <a:gd name="connsiteX36" fmla="*/ 327126 w 1089115"/>
                <a:gd name="connsiteY36" fmla="*/ 1403313 h 1402529"/>
                <a:gd name="connsiteX37" fmla="*/ 465812 w 1089115"/>
                <a:gd name="connsiteY37" fmla="*/ 1403313 h 1402529"/>
                <a:gd name="connsiteX38" fmla="*/ 776484 w 1089115"/>
                <a:gd name="connsiteY38" fmla="*/ 1403313 h 1402529"/>
                <a:gd name="connsiteX39" fmla="*/ 891272 w 1089115"/>
                <a:gd name="connsiteY39" fmla="*/ 1403313 h 1402529"/>
                <a:gd name="connsiteX40" fmla="*/ 1089899 w 1089115"/>
                <a:gd name="connsiteY40" fmla="*/ 1403313 h 1402529"/>
                <a:gd name="connsiteX41" fmla="*/ 915170 w 1089115"/>
                <a:gd name="connsiteY41" fmla="*/ 763556 h 140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115" h="1402529">
                  <a:moveTo>
                    <a:pt x="915170" y="763556"/>
                  </a:moveTo>
                  <a:cubicBezTo>
                    <a:pt x="879519" y="634664"/>
                    <a:pt x="845827" y="504597"/>
                    <a:pt x="803125" y="377665"/>
                  </a:cubicBezTo>
                  <a:cubicBezTo>
                    <a:pt x="801558" y="372963"/>
                    <a:pt x="801949" y="368654"/>
                    <a:pt x="801949" y="364344"/>
                  </a:cubicBezTo>
                  <a:cubicBezTo>
                    <a:pt x="801949" y="312631"/>
                    <a:pt x="801949" y="260918"/>
                    <a:pt x="801949" y="209204"/>
                  </a:cubicBezTo>
                  <a:cubicBezTo>
                    <a:pt x="801949" y="172378"/>
                    <a:pt x="802341" y="135944"/>
                    <a:pt x="802733" y="99117"/>
                  </a:cubicBezTo>
                  <a:cubicBezTo>
                    <a:pt x="807826" y="87364"/>
                    <a:pt x="804692" y="75220"/>
                    <a:pt x="805083" y="63075"/>
                  </a:cubicBezTo>
                  <a:cubicBezTo>
                    <a:pt x="805475" y="57198"/>
                    <a:pt x="804692" y="50930"/>
                    <a:pt x="800774" y="46620"/>
                  </a:cubicBezTo>
                  <a:cubicBezTo>
                    <a:pt x="790196" y="35259"/>
                    <a:pt x="780010" y="22723"/>
                    <a:pt x="766690" y="14104"/>
                  </a:cubicBezTo>
                  <a:cubicBezTo>
                    <a:pt x="760030" y="14104"/>
                    <a:pt x="758463" y="18805"/>
                    <a:pt x="757680" y="24290"/>
                  </a:cubicBezTo>
                  <a:cubicBezTo>
                    <a:pt x="756896" y="33300"/>
                    <a:pt x="753370" y="41919"/>
                    <a:pt x="752195" y="50930"/>
                  </a:cubicBezTo>
                  <a:cubicBezTo>
                    <a:pt x="749452" y="74044"/>
                    <a:pt x="741225" y="93633"/>
                    <a:pt x="716936" y="101860"/>
                  </a:cubicBezTo>
                  <a:cubicBezTo>
                    <a:pt x="672666" y="129675"/>
                    <a:pt x="627612" y="156316"/>
                    <a:pt x="583343" y="184523"/>
                  </a:cubicBezTo>
                  <a:cubicBezTo>
                    <a:pt x="580600" y="186873"/>
                    <a:pt x="577466" y="189224"/>
                    <a:pt x="574332" y="191183"/>
                  </a:cubicBezTo>
                  <a:cubicBezTo>
                    <a:pt x="568847" y="197059"/>
                    <a:pt x="559053" y="198235"/>
                    <a:pt x="555135" y="205678"/>
                  </a:cubicBezTo>
                  <a:cubicBezTo>
                    <a:pt x="544166" y="210771"/>
                    <a:pt x="532805" y="209596"/>
                    <a:pt x="521052" y="208812"/>
                  </a:cubicBezTo>
                  <a:cubicBezTo>
                    <a:pt x="523010" y="204895"/>
                    <a:pt x="518309" y="203328"/>
                    <a:pt x="515567" y="202152"/>
                  </a:cubicBezTo>
                  <a:cubicBezTo>
                    <a:pt x="506164" y="198235"/>
                    <a:pt x="497545" y="192750"/>
                    <a:pt x="487751" y="189224"/>
                  </a:cubicBezTo>
                  <a:cubicBezTo>
                    <a:pt x="480308" y="187265"/>
                    <a:pt x="472864" y="186090"/>
                    <a:pt x="467379" y="179822"/>
                  </a:cubicBezTo>
                  <a:cubicBezTo>
                    <a:pt x="447007" y="167677"/>
                    <a:pt x="425068" y="158666"/>
                    <a:pt x="404305" y="147697"/>
                  </a:cubicBezTo>
                  <a:cubicBezTo>
                    <a:pt x="403129" y="146913"/>
                    <a:pt x="401954" y="146521"/>
                    <a:pt x="400779" y="146130"/>
                  </a:cubicBezTo>
                  <a:cubicBezTo>
                    <a:pt x="396861" y="144563"/>
                    <a:pt x="392943" y="142212"/>
                    <a:pt x="389418" y="139469"/>
                  </a:cubicBezTo>
                  <a:cubicBezTo>
                    <a:pt x="338879" y="114005"/>
                    <a:pt x="287950" y="90107"/>
                    <a:pt x="237803" y="64250"/>
                  </a:cubicBezTo>
                  <a:cubicBezTo>
                    <a:pt x="218607" y="55631"/>
                    <a:pt x="200977" y="45053"/>
                    <a:pt x="181780" y="36435"/>
                  </a:cubicBezTo>
                  <a:cubicBezTo>
                    <a:pt x="173553" y="32517"/>
                    <a:pt x="169636" y="26640"/>
                    <a:pt x="167285" y="18021"/>
                  </a:cubicBezTo>
                  <a:cubicBezTo>
                    <a:pt x="165718" y="11753"/>
                    <a:pt x="166501" y="4309"/>
                    <a:pt x="159450" y="0"/>
                  </a:cubicBezTo>
                  <a:cubicBezTo>
                    <a:pt x="146521" y="3134"/>
                    <a:pt x="140253" y="12145"/>
                    <a:pt x="138294" y="24681"/>
                  </a:cubicBezTo>
                  <a:cubicBezTo>
                    <a:pt x="135160" y="43878"/>
                    <a:pt x="131634" y="62683"/>
                    <a:pt x="129283" y="81880"/>
                  </a:cubicBezTo>
                  <a:cubicBezTo>
                    <a:pt x="128500" y="88931"/>
                    <a:pt x="127325" y="95983"/>
                    <a:pt x="129283" y="103035"/>
                  </a:cubicBezTo>
                  <a:cubicBezTo>
                    <a:pt x="128500" y="109303"/>
                    <a:pt x="126933" y="115572"/>
                    <a:pt x="126541" y="121840"/>
                  </a:cubicBezTo>
                  <a:cubicBezTo>
                    <a:pt x="125758" y="137119"/>
                    <a:pt x="118314" y="152006"/>
                    <a:pt x="121448" y="167285"/>
                  </a:cubicBezTo>
                  <a:cubicBezTo>
                    <a:pt x="135160" y="232710"/>
                    <a:pt x="149655" y="298136"/>
                    <a:pt x="162976" y="363561"/>
                  </a:cubicBezTo>
                  <a:cubicBezTo>
                    <a:pt x="166110" y="378448"/>
                    <a:pt x="173162" y="393727"/>
                    <a:pt x="170811" y="408614"/>
                  </a:cubicBezTo>
                  <a:cubicBezTo>
                    <a:pt x="155924" y="499113"/>
                    <a:pt x="139861" y="589611"/>
                    <a:pt x="124191" y="680110"/>
                  </a:cubicBezTo>
                  <a:cubicBezTo>
                    <a:pt x="108128" y="772958"/>
                    <a:pt x="92457" y="865416"/>
                    <a:pt x="76395" y="958265"/>
                  </a:cubicBezTo>
                  <a:cubicBezTo>
                    <a:pt x="60332" y="1050330"/>
                    <a:pt x="44662" y="1142788"/>
                    <a:pt x="28599" y="1234853"/>
                  </a:cubicBezTo>
                  <a:cubicBezTo>
                    <a:pt x="18805" y="1290876"/>
                    <a:pt x="9403" y="1347291"/>
                    <a:pt x="0" y="1403313"/>
                  </a:cubicBezTo>
                  <a:cubicBezTo>
                    <a:pt x="108912" y="1403313"/>
                    <a:pt x="218215" y="1403313"/>
                    <a:pt x="327126" y="1403313"/>
                  </a:cubicBezTo>
                  <a:cubicBezTo>
                    <a:pt x="373355" y="1403313"/>
                    <a:pt x="419584" y="1403313"/>
                    <a:pt x="465812" y="1403313"/>
                  </a:cubicBezTo>
                  <a:lnTo>
                    <a:pt x="776484" y="1403313"/>
                  </a:lnTo>
                  <a:cubicBezTo>
                    <a:pt x="814878" y="1403313"/>
                    <a:pt x="852879" y="1403313"/>
                    <a:pt x="891272" y="1403313"/>
                  </a:cubicBezTo>
                  <a:cubicBezTo>
                    <a:pt x="957481" y="1403313"/>
                    <a:pt x="1023690" y="1403313"/>
                    <a:pt x="1089899" y="1403313"/>
                  </a:cubicBezTo>
                  <a:cubicBezTo>
                    <a:pt x="1032309" y="1190583"/>
                    <a:pt x="974327" y="977070"/>
                    <a:pt x="915170" y="763556"/>
                  </a:cubicBezTo>
                  <a:close/>
                </a:path>
              </a:pathLst>
            </a:custGeom>
            <a:solidFill>
              <a:srgbClr val="FEFEFE"/>
            </a:solidFill>
            <a:ln w="391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C6F8D603-8CA6-4F32-9A76-C452AE978D57}"/>
                </a:ext>
              </a:extLst>
            </p:cNvPr>
            <p:cNvSpPr/>
            <p:nvPr/>
          </p:nvSpPr>
          <p:spPr>
            <a:xfrm>
              <a:off x="10522459" y="5576554"/>
              <a:ext cx="368262" cy="1190975"/>
            </a:xfrm>
            <a:custGeom>
              <a:avLst/>
              <a:gdLst>
                <a:gd name="connsiteX0" fmla="*/ 63719 w 368261"/>
                <a:gd name="connsiteY0" fmla="*/ 1189117 h 1190974"/>
                <a:gd name="connsiteX1" fmla="*/ 49615 w 368261"/>
                <a:gd name="connsiteY1" fmla="*/ 373064 h 1190974"/>
                <a:gd name="connsiteX2" fmla="*/ 55883 w 368261"/>
                <a:gd name="connsiteY2" fmla="*/ 340155 h 1190974"/>
                <a:gd name="connsiteX3" fmla="*/ 103287 w 368261"/>
                <a:gd name="connsiteY3" fmla="*/ 224975 h 1190974"/>
                <a:gd name="connsiteX4" fmla="*/ 1819 w 368261"/>
                <a:gd name="connsiteY4" fmla="*/ 97651 h 1190974"/>
                <a:gd name="connsiteX5" fmla="*/ 116999 w 368261"/>
                <a:gd name="connsiteY5" fmla="*/ 6369 h 1190974"/>
                <a:gd name="connsiteX6" fmla="*/ 151475 w 368261"/>
                <a:gd name="connsiteY6" fmla="*/ 2843 h 1190974"/>
                <a:gd name="connsiteX7" fmla="*/ 308574 w 368261"/>
                <a:gd name="connsiteY7" fmla="*/ 104311 h 1190974"/>
                <a:gd name="connsiteX8" fmla="*/ 229045 w 368261"/>
                <a:gd name="connsiteY8" fmla="*/ 224584 h 1190974"/>
                <a:gd name="connsiteX9" fmla="*/ 282717 w 368261"/>
                <a:gd name="connsiteY9" fmla="*/ 331536 h 1190974"/>
                <a:gd name="connsiteX10" fmla="*/ 298780 w 368261"/>
                <a:gd name="connsiteY10" fmla="*/ 378940 h 1190974"/>
                <a:gd name="connsiteX11" fmla="*/ 372040 w 368261"/>
                <a:gd name="connsiteY11" fmla="*/ 1190684 h 1190974"/>
                <a:gd name="connsiteX12" fmla="*/ 63719 w 368261"/>
                <a:gd name="connsiteY12" fmla="*/ 1189117 h 11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261" h="1190974">
                  <a:moveTo>
                    <a:pt x="63719" y="1189117"/>
                  </a:moveTo>
                  <a:cubicBezTo>
                    <a:pt x="57059" y="1132310"/>
                    <a:pt x="54708" y="601073"/>
                    <a:pt x="49615" y="373064"/>
                  </a:cubicBezTo>
                  <a:cubicBezTo>
                    <a:pt x="49223" y="361702"/>
                    <a:pt x="51182" y="350733"/>
                    <a:pt x="55883" y="340155"/>
                  </a:cubicBezTo>
                  <a:cubicBezTo>
                    <a:pt x="71946" y="301762"/>
                    <a:pt x="87225" y="263369"/>
                    <a:pt x="103287" y="224975"/>
                  </a:cubicBezTo>
                  <a:cubicBezTo>
                    <a:pt x="122092" y="180705"/>
                    <a:pt x="-17377" y="132126"/>
                    <a:pt x="1819" y="97651"/>
                  </a:cubicBezTo>
                  <a:cubicBezTo>
                    <a:pt x="21800" y="62000"/>
                    <a:pt x="71162" y="3235"/>
                    <a:pt x="116999" y="6369"/>
                  </a:cubicBezTo>
                  <a:cubicBezTo>
                    <a:pt x="128752" y="7152"/>
                    <a:pt x="140505" y="8327"/>
                    <a:pt x="151475" y="2843"/>
                  </a:cubicBezTo>
                  <a:cubicBezTo>
                    <a:pt x="187909" y="-15179"/>
                    <a:pt x="343049" y="56515"/>
                    <a:pt x="308574" y="104311"/>
                  </a:cubicBezTo>
                  <a:cubicBezTo>
                    <a:pt x="285459" y="136436"/>
                    <a:pt x="231787" y="184231"/>
                    <a:pt x="229045" y="224584"/>
                  </a:cubicBezTo>
                  <a:cubicBezTo>
                    <a:pt x="226694" y="259059"/>
                    <a:pt x="263520" y="305680"/>
                    <a:pt x="282717" y="331536"/>
                  </a:cubicBezTo>
                  <a:cubicBezTo>
                    <a:pt x="299171" y="354259"/>
                    <a:pt x="292119" y="344073"/>
                    <a:pt x="298780" y="378940"/>
                  </a:cubicBezTo>
                  <a:cubicBezTo>
                    <a:pt x="312491" y="451025"/>
                    <a:pt x="367731" y="1139362"/>
                    <a:pt x="372040" y="1190684"/>
                  </a:cubicBezTo>
                  <a:cubicBezTo>
                    <a:pt x="311708" y="1196560"/>
                    <a:pt x="141289" y="1193818"/>
                    <a:pt x="63719" y="1189117"/>
                  </a:cubicBezTo>
                  <a:close/>
                </a:path>
              </a:pathLst>
            </a:custGeom>
            <a:solidFill>
              <a:srgbClr val="000000"/>
            </a:solidFill>
            <a:ln w="3910" cap="flat">
              <a:noFill/>
              <a:prstDash val="solid"/>
              <a:miter/>
            </a:ln>
          </p:spPr>
          <p:txBody>
            <a:bodyPr rtlCol="0" anchor="ctr"/>
            <a:lstStyle/>
            <a:p>
              <a:endParaRPr lang="en-US"/>
            </a:p>
          </p:txBody>
        </p:sp>
        <p:sp>
          <p:nvSpPr>
            <p:cNvPr id="38" name="Graphic 124">
              <a:extLst>
                <a:ext uri="{FF2B5EF4-FFF2-40B4-BE49-F238E27FC236}">
                  <a16:creationId xmlns:a16="http://schemas.microsoft.com/office/drawing/2014/main" id="{54266884-1B28-41F5-A5F4-4DC868F743DA}"/>
                </a:ext>
              </a:extLst>
            </p:cNvPr>
            <p:cNvSpPr/>
            <p:nvPr/>
          </p:nvSpPr>
          <p:spPr>
            <a:xfrm>
              <a:off x="9969682" y="4494830"/>
              <a:ext cx="251589" cy="243340"/>
            </a:xfrm>
            <a:custGeom>
              <a:avLst/>
              <a:gdLst>
                <a:gd name="connsiteX0" fmla="*/ 113220 w 333642"/>
                <a:gd name="connsiteY0" fmla="*/ 0 h 322703"/>
                <a:gd name="connsiteX1" fmla="*/ 230815 w 333642"/>
                <a:gd name="connsiteY1" fmla="*/ 145490 h 322703"/>
                <a:gd name="connsiteX2" fmla="*/ 333642 w 333642"/>
                <a:gd name="connsiteY2" fmla="*/ 191434 h 322703"/>
                <a:gd name="connsiteX3" fmla="*/ 48132 w 333642"/>
                <a:gd name="connsiteY3" fmla="*/ 305747 h 322703"/>
                <a:gd name="connsiteX4" fmla="*/ 0 w 333642"/>
                <a:gd name="connsiteY4" fmla="*/ 322703 h 322703"/>
                <a:gd name="connsiteX5" fmla="*/ 31176 w 333642"/>
                <a:gd name="connsiteY5" fmla="*/ 234643 h 322703"/>
                <a:gd name="connsiteX6" fmla="*/ 113220 w 333642"/>
                <a:gd name="connsiteY6" fmla="*/ 0 h 3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642" h="322703">
                  <a:moveTo>
                    <a:pt x="113220" y="0"/>
                  </a:moveTo>
                  <a:cubicBezTo>
                    <a:pt x="144943" y="57977"/>
                    <a:pt x="177760" y="98452"/>
                    <a:pt x="230815" y="145490"/>
                  </a:cubicBezTo>
                  <a:cubicBezTo>
                    <a:pt x="262538" y="166821"/>
                    <a:pt x="294261" y="180495"/>
                    <a:pt x="333642" y="191434"/>
                  </a:cubicBezTo>
                  <a:cubicBezTo>
                    <a:pt x="309029" y="201279"/>
                    <a:pt x="135098" y="270742"/>
                    <a:pt x="48132" y="305747"/>
                  </a:cubicBezTo>
                  <a:cubicBezTo>
                    <a:pt x="35005" y="310670"/>
                    <a:pt x="16409" y="317233"/>
                    <a:pt x="0" y="322703"/>
                  </a:cubicBezTo>
                  <a:cubicBezTo>
                    <a:pt x="12580" y="288792"/>
                    <a:pt x="19690" y="265820"/>
                    <a:pt x="31176" y="234643"/>
                  </a:cubicBezTo>
                  <a:cubicBezTo>
                    <a:pt x="57430" y="160258"/>
                    <a:pt x="104468" y="28989"/>
                    <a:pt x="113220" y="0"/>
                  </a:cubicBezTo>
                  <a:close/>
                </a:path>
              </a:pathLst>
            </a:custGeom>
            <a:solidFill>
              <a:srgbClr val="F9A687"/>
            </a:solidFill>
            <a:ln w="4506"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A14DFFD-544D-4396-BCDD-E48908081EFF}"/>
                </a:ext>
              </a:extLst>
            </p:cNvPr>
            <p:cNvSpPr/>
            <p:nvPr/>
          </p:nvSpPr>
          <p:spPr>
            <a:xfrm>
              <a:off x="10362506" y="4002385"/>
              <a:ext cx="556127" cy="178755"/>
            </a:xfrm>
            <a:custGeom>
              <a:avLst/>
              <a:gdLst>
                <a:gd name="connsiteX0" fmla="*/ 1230630 w 1333500"/>
                <a:gd name="connsiteY0" fmla="*/ 276508 h 428625"/>
                <a:gd name="connsiteX1" fmla="*/ 1150620 w 1333500"/>
                <a:gd name="connsiteY1" fmla="*/ 206975 h 428625"/>
                <a:gd name="connsiteX2" fmla="*/ 982028 w 1333500"/>
                <a:gd name="connsiteY2" fmla="*/ 91723 h 428625"/>
                <a:gd name="connsiteX3" fmla="*/ 752475 w 1333500"/>
                <a:gd name="connsiteY3" fmla="*/ 283 h 428625"/>
                <a:gd name="connsiteX4" fmla="*/ 647700 w 1333500"/>
                <a:gd name="connsiteY4" fmla="*/ 26000 h 428625"/>
                <a:gd name="connsiteX5" fmla="*/ 603885 w 1333500"/>
                <a:gd name="connsiteY5" fmla="*/ 46955 h 428625"/>
                <a:gd name="connsiteX6" fmla="*/ 436245 w 1333500"/>
                <a:gd name="connsiteY6" fmla="*/ 119345 h 428625"/>
                <a:gd name="connsiteX7" fmla="*/ 383858 w 1333500"/>
                <a:gd name="connsiteY7" fmla="*/ 133633 h 428625"/>
                <a:gd name="connsiteX8" fmla="*/ 304800 w 1333500"/>
                <a:gd name="connsiteY8" fmla="*/ 155540 h 428625"/>
                <a:gd name="connsiteX9" fmla="*/ 251460 w 1333500"/>
                <a:gd name="connsiteY9" fmla="*/ 172685 h 428625"/>
                <a:gd name="connsiteX10" fmla="*/ 131445 w 1333500"/>
                <a:gd name="connsiteY10" fmla="*/ 224120 h 428625"/>
                <a:gd name="connsiteX11" fmla="*/ 25718 w 1333500"/>
                <a:gd name="connsiteY11" fmla="*/ 301273 h 428625"/>
                <a:gd name="connsiteX12" fmla="*/ 0 w 1333500"/>
                <a:gd name="connsiteY12" fmla="*/ 328895 h 428625"/>
                <a:gd name="connsiteX13" fmla="*/ 24765 w 1333500"/>
                <a:gd name="connsiteY13" fmla="*/ 321275 h 428625"/>
                <a:gd name="connsiteX14" fmla="*/ 68580 w 1333500"/>
                <a:gd name="connsiteY14" fmla="*/ 309845 h 428625"/>
                <a:gd name="connsiteX15" fmla="*/ 93345 w 1333500"/>
                <a:gd name="connsiteY15" fmla="*/ 303178 h 428625"/>
                <a:gd name="connsiteX16" fmla="*/ 229553 w 1333500"/>
                <a:gd name="connsiteY16" fmla="*/ 291748 h 428625"/>
                <a:gd name="connsiteX17" fmla="*/ 270510 w 1333500"/>
                <a:gd name="connsiteY17" fmla="*/ 315560 h 428625"/>
                <a:gd name="connsiteX18" fmla="*/ 280988 w 1333500"/>
                <a:gd name="connsiteY18" fmla="*/ 329848 h 428625"/>
                <a:gd name="connsiteX19" fmla="*/ 285750 w 1333500"/>
                <a:gd name="connsiteY19" fmla="*/ 338420 h 428625"/>
                <a:gd name="connsiteX20" fmla="*/ 301943 w 1333500"/>
                <a:gd name="connsiteY20" fmla="*/ 356518 h 428625"/>
                <a:gd name="connsiteX21" fmla="*/ 322898 w 1333500"/>
                <a:gd name="connsiteY21" fmla="*/ 365090 h 428625"/>
                <a:gd name="connsiteX22" fmla="*/ 367665 w 1333500"/>
                <a:gd name="connsiteY22" fmla="*/ 359375 h 428625"/>
                <a:gd name="connsiteX23" fmla="*/ 371475 w 1333500"/>
                <a:gd name="connsiteY23" fmla="*/ 357470 h 428625"/>
                <a:gd name="connsiteX24" fmla="*/ 389573 w 1333500"/>
                <a:gd name="connsiteY24" fmla="*/ 356518 h 428625"/>
                <a:gd name="connsiteX25" fmla="*/ 397193 w 1333500"/>
                <a:gd name="connsiteY25" fmla="*/ 357470 h 428625"/>
                <a:gd name="connsiteX26" fmla="*/ 426720 w 1333500"/>
                <a:gd name="connsiteY26" fmla="*/ 352708 h 428625"/>
                <a:gd name="connsiteX27" fmla="*/ 456248 w 1333500"/>
                <a:gd name="connsiteY27" fmla="*/ 348898 h 428625"/>
                <a:gd name="connsiteX28" fmla="*/ 541973 w 1333500"/>
                <a:gd name="connsiteY28" fmla="*/ 350803 h 428625"/>
                <a:gd name="connsiteX29" fmla="*/ 674370 w 1333500"/>
                <a:gd name="connsiteY29" fmla="*/ 409858 h 428625"/>
                <a:gd name="connsiteX30" fmla="*/ 674370 w 1333500"/>
                <a:gd name="connsiteY30" fmla="*/ 416525 h 428625"/>
                <a:gd name="connsiteX31" fmla="*/ 701993 w 1333500"/>
                <a:gd name="connsiteY31" fmla="*/ 436528 h 428625"/>
                <a:gd name="connsiteX32" fmla="*/ 1025843 w 1333500"/>
                <a:gd name="connsiteY32" fmla="*/ 414620 h 428625"/>
                <a:gd name="connsiteX33" fmla="*/ 1026795 w 1333500"/>
                <a:gd name="connsiteY33" fmla="*/ 413668 h 428625"/>
                <a:gd name="connsiteX34" fmla="*/ 1044893 w 1333500"/>
                <a:gd name="connsiteY34" fmla="*/ 415573 h 428625"/>
                <a:gd name="connsiteX35" fmla="*/ 1095375 w 1333500"/>
                <a:gd name="connsiteY35" fmla="*/ 413668 h 428625"/>
                <a:gd name="connsiteX36" fmla="*/ 1098233 w 1333500"/>
                <a:gd name="connsiteY36" fmla="*/ 411763 h 428625"/>
                <a:gd name="connsiteX37" fmla="*/ 1220153 w 1333500"/>
                <a:gd name="connsiteY37" fmla="*/ 406048 h 428625"/>
                <a:gd name="connsiteX38" fmla="*/ 1234440 w 1333500"/>
                <a:gd name="connsiteY38" fmla="*/ 406048 h 428625"/>
                <a:gd name="connsiteX39" fmla="*/ 1300163 w 1333500"/>
                <a:gd name="connsiteY39" fmla="*/ 407000 h 428625"/>
                <a:gd name="connsiteX40" fmla="*/ 1338263 w 1333500"/>
                <a:gd name="connsiteY40" fmla="*/ 389855 h 428625"/>
                <a:gd name="connsiteX41" fmla="*/ 1230630 w 1333500"/>
                <a:gd name="connsiteY41" fmla="*/ 27650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3500" h="428625">
                  <a:moveTo>
                    <a:pt x="1230630" y="276508"/>
                  </a:moveTo>
                  <a:cubicBezTo>
                    <a:pt x="1210628" y="252695"/>
                    <a:pt x="1152525" y="212690"/>
                    <a:pt x="1150620" y="206975"/>
                  </a:cubicBezTo>
                  <a:cubicBezTo>
                    <a:pt x="1094423" y="168875"/>
                    <a:pt x="1039178" y="128870"/>
                    <a:pt x="982028" y="91723"/>
                  </a:cubicBezTo>
                  <a:cubicBezTo>
                    <a:pt x="927735" y="56480"/>
                    <a:pt x="766763" y="283"/>
                    <a:pt x="752475" y="283"/>
                  </a:cubicBezTo>
                  <a:cubicBezTo>
                    <a:pt x="714375" y="-1622"/>
                    <a:pt x="680085" y="5998"/>
                    <a:pt x="647700" y="26000"/>
                  </a:cubicBezTo>
                  <a:cubicBezTo>
                    <a:pt x="636270" y="34573"/>
                    <a:pt x="609600" y="43145"/>
                    <a:pt x="603885" y="46955"/>
                  </a:cubicBezTo>
                  <a:cubicBezTo>
                    <a:pt x="550545" y="76483"/>
                    <a:pt x="498158" y="107915"/>
                    <a:pt x="436245" y="119345"/>
                  </a:cubicBezTo>
                  <a:cubicBezTo>
                    <a:pt x="436245" y="119345"/>
                    <a:pt x="392430" y="128870"/>
                    <a:pt x="383858" y="133633"/>
                  </a:cubicBezTo>
                  <a:cubicBezTo>
                    <a:pt x="374333" y="140300"/>
                    <a:pt x="315278" y="150778"/>
                    <a:pt x="304800" y="155540"/>
                  </a:cubicBezTo>
                  <a:cubicBezTo>
                    <a:pt x="292418" y="162208"/>
                    <a:pt x="257175" y="171733"/>
                    <a:pt x="251460" y="172685"/>
                  </a:cubicBezTo>
                  <a:cubicBezTo>
                    <a:pt x="239078" y="175543"/>
                    <a:pt x="153353" y="200308"/>
                    <a:pt x="131445" y="224120"/>
                  </a:cubicBezTo>
                  <a:cubicBezTo>
                    <a:pt x="110490" y="241265"/>
                    <a:pt x="56198" y="268888"/>
                    <a:pt x="25718" y="301273"/>
                  </a:cubicBezTo>
                  <a:cubicBezTo>
                    <a:pt x="19050" y="307940"/>
                    <a:pt x="9525" y="312703"/>
                    <a:pt x="0" y="328895"/>
                  </a:cubicBezTo>
                  <a:cubicBezTo>
                    <a:pt x="6668" y="321275"/>
                    <a:pt x="20955" y="323180"/>
                    <a:pt x="24765" y="321275"/>
                  </a:cubicBezTo>
                  <a:cubicBezTo>
                    <a:pt x="39053" y="317465"/>
                    <a:pt x="53340" y="313655"/>
                    <a:pt x="68580" y="309845"/>
                  </a:cubicBezTo>
                  <a:cubicBezTo>
                    <a:pt x="76200" y="307940"/>
                    <a:pt x="84773" y="306035"/>
                    <a:pt x="93345" y="303178"/>
                  </a:cubicBezTo>
                  <a:cubicBezTo>
                    <a:pt x="143828" y="286985"/>
                    <a:pt x="183833" y="282223"/>
                    <a:pt x="229553" y="291748"/>
                  </a:cubicBezTo>
                  <a:cubicBezTo>
                    <a:pt x="249555" y="295558"/>
                    <a:pt x="260985" y="303178"/>
                    <a:pt x="270510" y="315560"/>
                  </a:cubicBezTo>
                  <a:cubicBezTo>
                    <a:pt x="275273" y="320323"/>
                    <a:pt x="278130" y="323180"/>
                    <a:pt x="280988" y="329848"/>
                  </a:cubicBezTo>
                  <a:cubicBezTo>
                    <a:pt x="281940" y="332705"/>
                    <a:pt x="284798" y="336515"/>
                    <a:pt x="285750" y="338420"/>
                  </a:cubicBezTo>
                  <a:cubicBezTo>
                    <a:pt x="291465" y="345088"/>
                    <a:pt x="296228" y="351755"/>
                    <a:pt x="301943" y="356518"/>
                  </a:cubicBezTo>
                  <a:cubicBezTo>
                    <a:pt x="308610" y="361280"/>
                    <a:pt x="315278" y="364138"/>
                    <a:pt x="322898" y="365090"/>
                  </a:cubicBezTo>
                  <a:cubicBezTo>
                    <a:pt x="333375" y="366043"/>
                    <a:pt x="345758" y="365090"/>
                    <a:pt x="367665" y="359375"/>
                  </a:cubicBezTo>
                  <a:cubicBezTo>
                    <a:pt x="368618" y="359375"/>
                    <a:pt x="371475" y="358423"/>
                    <a:pt x="371475" y="357470"/>
                  </a:cubicBezTo>
                  <a:cubicBezTo>
                    <a:pt x="374333" y="354613"/>
                    <a:pt x="382905" y="353660"/>
                    <a:pt x="389573" y="356518"/>
                  </a:cubicBezTo>
                  <a:cubicBezTo>
                    <a:pt x="392430" y="358423"/>
                    <a:pt x="394335" y="358423"/>
                    <a:pt x="397193" y="357470"/>
                  </a:cubicBezTo>
                  <a:cubicBezTo>
                    <a:pt x="397193" y="357470"/>
                    <a:pt x="421005" y="356518"/>
                    <a:pt x="426720" y="352708"/>
                  </a:cubicBezTo>
                  <a:cubicBezTo>
                    <a:pt x="436245" y="345088"/>
                    <a:pt x="446723" y="347945"/>
                    <a:pt x="456248" y="348898"/>
                  </a:cubicBezTo>
                  <a:cubicBezTo>
                    <a:pt x="484823" y="349850"/>
                    <a:pt x="513398" y="350803"/>
                    <a:pt x="541973" y="350803"/>
                  </a:cubicBezTo>
                  <a:cubicBezTo>
                    <a:pt x="592455" y="355565"/>
                    <a:pt x="640080" y="368900"/>
                    <a:pt x="674370" y="409858"/>
                  </a:cubicBezTo>
                  <a:cubicBezTo>
                    <a:pt x="674370" y="412715"/>
                    <a:pt x="674370" y="414620"/>
                    <a:pt x="674370" y="416525"/>
                  </a:cubicBezTo>
                  <a:cubicBezTo>
                    <a:pt x="674370" y="431765"/>
                    <a:pt x="681990" y="437480"/>
                    <a:pt x="701993" y="436528"/>
                  </a:cubicBezTo>
                  <a:cubicBezTo>
                    <a:pt x="809625" y="427955"/>
                    <a:pt x="918210" y="422240"/>
                    <a:pt x="1025843" y="414620"/>
                  </a:cubicBezTo>
                  <a:cubicBezTo>
                    <a:pt x="1025843" y="414620"/>
                    <a:pt x="1026795" y="413668"/>
                    <a:pt x="1026795" y="413668"/>
                  </a:cubicBezTo>
                  <a:cubicBezTo>
                    <a:pt x="1032510" y="414620"/>
                    <a:pt x="1039178" y="414620"/>
                    <a:pt x="1044893" y="415573"/>
                  </a:cubicBezTo>
                  <a:cubicBezTo>
                    <a:pt x="1062038" y="414620"/>
                    <a:pt x="1078230" y="414620"/>
                    <a:pt x="1095375" y="413668"/>
                  </a:cubicBezTo>
                  <a:cubicBezTo>
                    <a:pt x="1096328" y="413668"/>
                    <a:pt x="1098233" y="412715"/>
                    <a:pt x="1098233" y="411763"/>
                  </a:cubicBezTo>
                  <a:cubicBezTo>
                    <a:pt x="1139190" y="408905"/>
                    <a:pt x="1180148" y="407000"/>
                    <a:pt x="1220153" y="406048"/>
                  </a:cubicBezTo>
                  <a:cubicBezTo>
                    <a:pt x="1224915" y="406048"/>
                    <a:pt x="1229678" y="405095"/>
                    <a:pt x="1234440" y="406048"/>
                  </a:cubicBezTo>
                  <a:cubicBezTo>
                    <a:pt x="1256348" y="406048"/>
                    <a:pt x="1278255" y="406048"/>
                    <a:pt x="1300163" y="407000"/>
                  </a:cubicBezTo>
                  <a:cubicBezTo>
                    <a:pt x="1316355" y="409858"/>
                    <a:pt x="1329690" y="406048"/>
                    <a:pt x="1338263" y="389855"/>
                  </a:cubicBezTo>
                  <a:cubicBezTo>
                    <a:pt x="1303973" y="350803"/>
                    <a:pt x="1272540" y="309845"/>
                    <a:pt x="1230630" y="276508"/>
                  </a:cubicBezTo>
                  <a:close/>
                </a:path>
              </a:pathLst>
            </a:custGeom>
            <a:solidFill>
              <a:srgbClr val="603907"/>
            </a:solidFill>
            <a:ln w="9525" cap="flat">
              <a:noFill/>
              <a:prstDash val="solid"/>
              <a:miter/>
            </a:ln>
          </p:spPr>
          <p:txBody>
            <a:bodyPr rtlCol="0" anchor="ctr"/>
            <a:lstStyle/>
            <a:p>
              <a:endParaRPr lang="en-US"/>
            </a:p>
          </p:txBody>
        </p:sp>
      </p:grpSp>
      <p:grpSp>
        <p:nvGrpSpPr>
          <p:cNvPr id="40" name="Group 39">
            <a:extLst>
              <a:ext uri="{FF2B5EF4-FFF2-40B4-BE49-F238E27FC236}">
                <a16:creationId xmlns:a16="http://schemas.microsoft.com/office/drawing/2014/main" id="{CBFCC6B4-AACC-4B26-90C3-C6473BD3EC97}"/>
              </a:ext>
            </a:extLst>
          </p:cNvPr>
          <p:cNvGrpSpPr/>
          <p:nvPr/>
        </p:nvGrpSpPr>
        <p:grpSpPr>
          <a:xfrm>
            <a:off x="896731" y="1483736"/>
            <a:ext cx="3210452" cy="693592"/>
            <a:chOff x="1719682" y="1781001"/>
            <a:chExt cx="1349041" cy="693592"/>
          </a:xfrm>
        </p:grpSpPr>
        <p:sp>
          <p:nvSpPr>
            <p:cNvPr id="41" name="TextBox 40">
              <a:extLst>
                <a:ext uri="{FF2B5EF4-FFF2-40B4-BE49-F238E27FC236}">
                  <a16:creationId xmlns:a16="http://schemas.microsoft.com/office/drawing/2014/main" id="{12B4C1E8-C423-425D-A8A9-24FF9038A162}"/>
                </a:ext>
              </a:extLst>
            </p:cNvPr>
            <p:cNvSpPr txBox="1"/>
            <p:nvPr/>
          </p:nvSpPr>
          <p:spPr>
            <a:xfrm>
              <a:off x="1724504" y="2012928"/>
              <a:ext cx="1344219" cy="461665"/>
            </a:xfrm>
            <a:prstGeom prst="rect">
              <a:avLst/>
            </a:prstGeom>
            <a:noFill/>
          </p:spPr>
          <p:txBody>
            <a:bodyPr wrap="square" rtlCol="0">
              <a:spAutoFit/>
            </a:bodyPr>
            <a:lstStyle/>
            <a:p>
              <a:pPr algn="r"/>
              <a:r>
                <a:rPr lang="en-US" altLang="ko-KR" sz="1200" dirty="0">
                  <a:solidFill>
                    <a:schemeClr val="tx1">
                      <a:lumMod val="95000"/>
                      <a:lumOff val="5000"/>
                    </a:schemeClr>
                  </a:solidFill>
                  <a:cs typeface="Arial" pitchFamily="34" charset="0"/>
                </a:rPr>
                <a:t>Get a modern PowerPoint  Presentation that is beautifully designed. </a:t>
              </a:r>
            </a:p>
          </p:txBody>
        </p:sp>
        <p:sp>
          <p:nvSpPr>
            <p:cNvPr id="42" name="TextBox 41">
              <a:extLst>
                <a:ext uri="{FF2B5EF4-FFF2-40B4-BE49-F238E27FC236}">
                  <a16:creationId xmlns:a16="http://schemas.microsoft.com/office/drawing/2014/main" id="{6C1A72E8-A576-45A5-8CCB-FC0D222E130E}"/>
                </a:ext>
              </a:extLst>
            </p:cNvPr>
            <p:cNvSpPr txBox="1"/>
            <p:nvPr/>
          </p:nvSpPr>
          <p:spPr>
            <a:xfrm>
              <a:off x="1719682" y="1781001"/>
              <a:ext cx="1349041" cy="276999"/>
            </a:xfrm>
            <a:prstGeom prst="rect">
              <a:avLst/>
            </a:prstGeom>
            <a:noFill/>
          </p:spPr>
          <p:txBody>
            <a:bodyPr wrap="square" lIns="108000" rIns="108000" rtlCol="0">
              <a:spAutoFit/>
            </a:bodyPr>
            <a:lstStyle/>
            <a:p>
              <a:pPr algn="r"/>
              <a:r>
                <a:rPr lang="en-US" altLang="ko-KR" sz="1200" b="1" dirty="0">
                  <a:solidFill>
                    <a:schemeClr val="tx1">
                      <a:lumMod val="95000"/>
                      <a:lumOff val="5000"/>
                    </a:schemeClr>
                  </a:solidFill>
                  <a:cs typeface="Arial" pitchFamily="34" charset="0"/>
                </a:rPr>
                <a:t>Contents Title</a:t>
              </a:r>
              <a:endParaRPr lang="ko-KR" altLang="en-US" sz="1200" b="1" dirty="0">
                <a:solidFill>
                  <a:schemeClr val="tx1">
                    <a:lumMod val="95000"/>
                    <a:lumOff val="5000"/>
                  </a:schemeClr>
                </a:solidFill>
                <a:cs typeface="Arial" pitchFamily="34" charset="0"/>
              </a:endParaRPr>
            </a:p>
          </p:txBody>
        </p:sp>
      </p:grpSp>
      <p:grpSp>
        <p:nvGrpSpPr>
          <p:cNvPr id="43" name="Group 42">
            <a:extLst>
              <a:ext uri="{FF2B5EF4-FFF2-40B4-BE49-F238E27FC236}">
                <a16:creationId xmlns:a16="http://schemas.microsoft.com/office/drawing/2014/main" id="{E841BF56-C18B-4253-A029-4512CA9F0143}"/>
              </a:ext>
            </a:extLst>
          </p:cNvPr>
          <p:cNvGrpSpPr/>
          <p:nvPr/>
        </p:nvGrpSpPr>
        <p:grpSpPr>
          <a:xfrm>
            <a:off x="896731" y="2516066"/>
            <a:ext cx="3210452" cy="693592"/>
            <a:chOff x="1719682" y="1781001"/>
            <a:chExt cx="1349041" cy="693592"/>
          </a:xfrm>
        </p:grpSpPr>
        <p:sp>
          <p:nvSpPr>
            <p:cNvPr id="44" name="TextBox 43">
              <a:extLst>
                <a:ext uri="{FF2B5EF4-FFF2-40B4-BE49-F238E27FC236}">
                  <a16:creationId xmlns:a16="http://schemas.microsoft.com/office/drawing/2014/main" id="{F5A3051F-CE74-40BD-9B4C-14200EE73D9B}"/>
                </a:ext>
              </a:extLst>
            </p:cNvPr>
            <p:cNvSpPr txBox="1"/>
            <p:nvPr/>
          </p:nvSpPr>
          <p:spPr>
            <a:xfrm>
              <a:off x="1724504" y="2012928"/>
              <a:ext cx="1344219" cy="461665"/>
            </a:xfrm>
            <a:prstGeom prst="rect">
              <a:avLst/>
            </a:prstGeom>
            <a:noFill/>
          </p:spPr>
          <p:txBody>
            <a:bodyPr wrap="square" rtlCol="0">
              <a:spAutoFit/>
            </a:bodyPr>
            <a:lstStyle/>
            <a:p>
              <a:pPr algn="r"/>
              <a:r>
                <a:rPr lang="en-US" altLang="ko-KR" sz="1200" dirty="0">
                  <a:solidFill>
                    <a:schemeClr val="tx1">
                      <a:lumMod val="95000"/>
                      <a:lumOff val="5000"/>
                    </a:schemeClr>
                  </a:solidFill>
                  <a:cs typeface="Arial" pitchFamily="34" charset="0"/>
                </a:rPr>
                <a:t>Get a modern PowerPoint  Presentation that is beautifully designed. </a:t>
              </a:r>
            </a:p>
          </p:txBody>
        </p:sp>
        <p:sp>
          <p:nvSpPr>
            <p:cNvPr id="45" name="TextBox 44">
              <a:extLst>
                <a:ext uri="{FF2B5EF4-FFF2-40B4-BE49-F238E27FC236}">
                  <a16:creationId xmlns:a16="http://schemas.microsoft.com/office/drawing/2014/main" id="{11297413-70BE-44CB-BAEE-393D17F56743}"/>
                </a:ext>
              </a:extLst>
            </p:cNvPr>
            <p:cNvSpPr txBox="1"/>
            <p:nvPr/>
          </p:nvSpPr>
          <p:spPr>
            <a:xfrm>
              <a:off x="1719682" y="1781001"/>
              <a:ext cx="1349041" cy="276999"/>
            </a:xfrm>
            <a:prstGeom prst="rect">
              <a:avLst/>
            </a:prstGeom>
            <a:noFill/>
          </p:spPr>
          <p:txBody>
            <a:bodyPr wrap="square" lIns="108000" rIns="108000" rtlCol="0">
              <a:spAutoFit/>
            </a:bodyPr>
            <a:lstStyle/>
            <a:p>
              <a:pPr algn="r"/>
              <a:r>
                <a:rPr lang="en-US" altLang="ko-KR" sz="1200" b="1" dirty="0">
                  <a:solidFill>
                    <a:schemeClr val="tx1">
                      <a:lumMod val="95000"/>
                      <a:lumOff val="5000"/>
                    </a:schemeClr>
                  </a:solidFill>
                  <a:cs typeface="Arial" pitchFamily="34" charset="0"/>
                </a:rPr>
                <a:t>Contents Title</a:t>
              </a:r>
              <a:endParaRPr lang="ko-KR" altLang="en-US" sz="1200" b="1" dirty="0">
                <a:solidFill>
                  <a:schemeClr val="tx1">
                    <a:lumMod val="95000"/>
                    <a:lumOff val="5000"/>
                  </a:schemeClr>
                </a:solidFill>
                <a:cs typeface="Arial" pitchFamily="34" charset="0"/>
              </a:endParaRPr>
            </a:p>
          </p:txBody>
        </p:sp>
      </p:grpSp>
      <p:grpSp>
        <p:nvGrpSpPr>
          <p:cNvPr id="46" name="Group 45">
            <a:extLst>
              <a:ext uri="{FF2B5EF4-FFF2-40B4-BE49-F238E27FC236}">
                <a16:creationId xmlns:a16="http://schemas.microsoft.com/office/drawing/2014/main" id="{57AB5028-DD79-446B-8A7E-05F0B3062DB8}"/>
              </a:ext>
            </a:extLst>
          </p:cNvPr>
          <p:cNvGrpSpPr/>
          <p:nvPr/>
        </p:nvGrpSpPr>
        <p:grpSpPr>
          <a:xfrm>
            <a:off x="896731" y="3548395"/>
            <a:ext cx="3210452" cy="693592"/>
            <a:chOff x="1719682" y="1781001"/>
            <a:chExt cx="1349041" cy="693592"/>
          </a:xfrm>
        </p:grpSpPr>
        <p:sp>
          <p:nvSpPr>
            <p:cNvPr id="47" name="TextBox 46">
              <a:extLst>
                <a:ext uri="{FF2B5EF4-FFF2-40B4-BE49-F238E27FC236}">
                  <a16:creationId xmlns:a16="http://schemas.microsoft.com/office/drawing/2014/main" id="{4337013A-0DA3-44D9-82A0-E7A507779B67}"/>
                </a:ext>
              </a:extLst>
            </p:cNvPr>
            <p:cNvSpPr txBox="1"/>
            <p:nvPr/>
          </p:nvSpPr>
          <p:spPr>
            <a:xfrm>
              <a:off x="1724504" y="2012928"/>
              <a:ext cx="1344219" cy="461665"/>
            </a:xfrm>
            <a:prstGeom prst="rect">
              <a:avLst/>
            </a:prstGeom>
            <a:noFill/>
          </p:spPr>
          <p:txBody>
            <a:bodyPr wrap="square" rtlCol="0">
              <a:spAutoFit/>
            </a:bodyPr>
            <a:lstStyle/>
            <a:p>
              <a:pPr algn="r"/>
              <a:r>
                <a:rPr lang="en-US" altLang="ko-KR" sz="1200" dirty="0">
                  <a:solidFill>
                    <a:schemeClr val="tx1">
                      <a:lumMod val="95000"/>
                      <a:lumOff val="5000"/>
                    </a:schemeClr>
                  </a:solidFill>
                  <a:cs typeface="Arial" pitchFamily="34" charset="0"/>
                </a:rPr>
                <a:t>Get a modern PowerPoint  Presentation that is beautifully designed. </a:t>
              </a:r>
            </a:p>
          </p:txBody>
        </p:sp>
        <p:sp>
          <p:nvSpPr>
            <p:cNvPr id="48" name="TextBox 47">
              <a:extLst>
                <a:ext uri="{FF2B5EF4-FFF2-40B4-BE49-F238E27FC236}">
                  <a16:creationId xmlns:a16="http://schemas.microsoft.com/office/drawing/2014/main" id="{8B0A6BC8-BE65-4575-A743-4E9472DA6070}"/>
                </a:ext>
              </a:extLst>
            </p:cNvPr>
            <p:cNvSpPr txBox="1"/>
            <p:nvPr/>
          </p:nvSpPr>
          <p:spPr>
            <a:xfrm>
              <a:off x="1719682" y="1781001"/>
              <a:ext cx="1349041" cy="276999"/>
            </a:xfrm>
            <a:prstGeom prst="rect">
              <a:avLst/>
            </a:prstGeom>
            <a:noFill/>
          </p:spPr>
          <p:txBody>
            <a:bodyPr wrap="square" lIns="108000" rIns="108000" rtlCol="0">
              <a:spAutoFit/>
            </a:bodyPr>
            <a:lstStyle/>
            <a:p>
              <a:pPr algn="r"/>
              <a:r>
                <a:rPr lang="en-US" altLang="ko-KR" sz="1200" b="1" dirty="0">
                  <a:solidFill>
                    <a:schemeClr val="tx1">
                      <a:lumMod val="95000"/>
                      <a:lumOff val="5000"/>
                    </a:schemeClr>
                  </a:solidFill>
                  <a:cs typeface="Arial" pitchFamily="34" charset="0"/>
                </a:rPr>
                <a:t>Contents Title</a:t>
              </a:r>
              <a:endParaRPr lang="ko-KR" altLang="en-US" sz="1200" b="1" dirty="0">
                <a:solidFill>
                  <a:schemeClr val="tx1">
                    <a:lumMod val="95000"/>
                    <a:lumOff val="5000"/>
                  </a:schemeClr>
                </a:solidFill>
                <a:cs typeface="Arial" pitchFamily="34" charset="0"/>
              </a:endParaRPr>
            </a:p>
          </p:txBody>
        </p:sp>
      </p:grpSp>
      <p:grpSp>
        <p:nvGrpSpPr>
          <p:cNvPr id="49" name="Group 48">
            <a:extLst>
              <a:ext uri="{FF2B5EF4-FFF2-40B4-BE49-F238E27FC236}">
                <a16:creationId xmlns:a16="http://schemas.microsoft.com/office/drawing/2014/main" id="{49AC0D38-1F56-43C3-BDBF-BD8F88C3DE3C}"/>
              </a:ext>
            </a:extLst>
          </p:cNvPr>
          <p:cNvGrpSpPr/>
          <p:nvPr/>
        </p:nvGrpSpPr>
        <p:grpSpPr>
          <a:xfrm>
            <a:off x="8105756" y="1920210"/>
            <a:ext cx="3210452" cy="693592"/>
            <a:chOff x="1719682" y="1781001"/>
            <a:chExt cx="1349041" cy="693592"/>
          </a:xfrm>
        </p:grpSpPr>
        <p:sp>
          <p:nvSpPr>
            <p:cNvPr id="50" name="TextBox 49">
              <a:extLst>
                <a:ext uri="{FF2B5EF4-FFF2-40B4-BE49-F238E27FC236}">
                  <a16:creationId xmlns:a16="http://schemas.microsoft.com/office/drawing/2014/main" id="{713387C9-EECE-413F-B22D-A4866CD3D52F}"/>
                </a:ext>
              </a:extLst>
            </p:cNvPr>
            <p:cNvSpPr txBox="1"/>
            <p:nvPr/>
          </p:nvSpPr>
          <p:spPr>
            <a:xfrm>
              <a:off x="1724504" y="2012928"/>
              <a:ext cx="1344219" cy="461665"/>
            </a:xfrm>
            <a:prstGeom prst="rect">
              <a:avLst/>
            </a:prstGeom>
            <a:noFill/>
          </p:spPr>
          <p:txBody>
            <a:bodyPr wrap="square" rtlCol="0">
              <a:spAutoFit/>
            </a:bodyPr>
            <a:lstStyle/>
            <a:p>
              <a:r>
                <a:rPr lang="en-US" altLang="ko-KR" sz="1200" dirty="0">
                  <a:solidFill>
                    <a:schemeClr val="tx1">
                      <a:lumMod val="95000"/>
                      <a:lumOff val="5000"/>
                    </a:schemeClr>
                  </a:solidFill>
                  <a:cs typeface="Arial" pitchFamily="34" charset="0"/>
                </a:rPr>
                <a:t>Get a modern PowerPoint  Presentation that is beautifully designed. </a:t>
              </a:r>
            </a:p>
          </p:txBody>
        </p:sp>
        <p:sp>
          <p:nvSpPr>
            <p:cNvPr id="51" name="TextBox 50">
              <a:extLst>
                <a:ext uri="{FF2B5EF4-FFF2-40B4-BE49-F238E27FC236}">
                  <a16:creationId xmlns:a16="http://schemas.microsoft.com/office/drawing/2014/main" id="{7C534ED5-F8A4-49E5-99A7-3539DC68A2AC}"/>
                </a:ext>
              </a:extLst>
            </p:cNvPr>
            <p:cNvSpPr txBox="1"/>
            <p:nvPr/>
          </p:nvSpPr>
          <p:spPr>
            <a:xfrm>
              <a:off x="1719682" y="1781001"/>
              <a:ext cx="1349041" cy="276999"/>
            </a:xfrm>
            <a:prstGeom prst="rect">
              <a:avLst/>
            </a:prstGeom>
            <a:noFill/>
          </p:spPr>
          <p:txBody>
            <a:bodyPr wrap="square" lIns="108000" rIns="108000" rtlCol="0">
              <a:spAutoFit/>
            </a:bodyPr>
            <a:lstStyle/>
            <a:p>
              <a:r>
                <a:rPr lang="en-US" altLang="ko-KR" sz="1200" b="1" dirty="0">
                  <a:solidFill>
                    <a:schemeClr val="tx1">
                      <a:lumMod val="95000"/>
                      <a:lumOff val="5000"/>
                    </a:schemeClr>
                  </a:solidFill>
                  <a:cs typeface="Arial" pitchFamily="34" charset="0"/>
                </a:rPr>
                <a:t>Contents Title</a:t>
              </a:r>
              <a:endParaRPr lang="ko-KR" altLang="en-US" sz="1200" b="1" dirty="0">
                <a:solidFill>
                  <a:schemeClr val="tx1">
                    <a:lumMod val="95000"/>
                    <a:lumOff val="5000"/>
                  </a:schemeClr>
                </a:solidFill>
                <a:cs typeface="Arial" pitchFamily="34" charset="0"/>
              </a:endParaRPr>
            </a:p>
          </p:txBody>
        </p:sp>
      </p:grpSp>
      <p:grpSp>
        <p:nvGrpSpPr>
          <p:cNvPr id="52" name="Group 51">
            <a:extLst>
              <a:ext uri="{FF2B5EF4-FFF2-40B4-BE49-F238E27FC236}">
                <a16:creationId xmlns:a16="http://schemas.microsoft.com/office/drawing/2014/main" id="{E3CDFD49-AA27-47A3-817F-1931CBFB9200}"/>
              </a:ext>
            </a:extLst>
          </p:cNvPr>
          <p:cNvGrpSpPr/>
          <p:nvPr/>
        </p:nvGrpSpPr>
        <p:grpSpPr>
          <a:xfrm>
            <a:off x="8105756" y="2952540"/>
            <a:ext cx="3210452" cy="693592"/>
            <a:chOff x="1719682" y="1781001"/>
            <a:chExt cx="1349041" cy="693592"/>
          </a:xfrm>
        </p:grpSpPr>
        <p:sp>
          <p:nvSpPr>
            <p:cNvPr id="53" name="TextBox 52">
              <a:extLst>
                <a:ext uri="{FF2B5EF4-FFF2-40B4-BE49-F238E27FC236}">
                  <a16:creationId xmlns:a16="http://schemas.microsoft.com/office/drawing/2014/main" id="{857C2E5A-4F09-46DE-9AF0-1D85BCEAA407}"/>
                </a:ext>
              </a:extLst>
            </p:cNvPr>
            <p:cNvSpPr txBox="1"/>
            <p:nvPr/>
          </p:nvSpPr>
          <p:spPr>
            <a:xfrm>
              <a:off x="1724504" y="2012928"/>
              <a:ext cx="1344219" cy="461665"/>
            </a:xfrm>
            <a:prstGeom prst="rect">
              <a:avLst/>
            </a:prstGeom>
            <a:noFill/>
          </p:spPr>
          <p:txBody>
            <a:bodyPr wrap="square" rtlCol="0">
              <a:spAutoFit/>
            </a:bodyPr>
            <a:lstStyle/>
            <a:p>
              <a:r>
                <a:rPr lang="en-US" altLang="ko-KR" sz="1200" dirty="0">
                  <a:solidFill>
                    <a:schemeClr val="tx1">
                      <a:lumMod val="95000"/>
                      <a:lumOff val="5000"/>
                    </a:schemeClr>
                  </a:solidFill>
                  <a:cs typeface="Arial" pitchFamily="34" charset="0"/>
                </a:rPr>
                <a:t>Get a modern PowerPoint  Presentation that is beautifully designed. </a:t>
              </a:r>
            </a:p>
          </p:txBody>
        </p:sp>
        <p:sp>
          <p:nvSpPr>
            <p:cNvPr id="54" name="TextBox 53">
              <a:extLst>
                <a:ext uri="{FF2B5EF4-FFF2-40B4-BE49-F238E27FC236}">
                  <a16:creationId xmlns:a16="http://schemas.microsoft.com/office/drawing/2014/main" id="{34449A95-A439-4CEB-86BB-FB3FDD4AE3E0}"/>
                </a:ext>
              </a:extLst>
            </p:cNvPr>
            <p:cNvSpPr txBox="1"/>
            <p:nvPr/>
          </p:nvSpPr>
          <p:spPr>
            <a:xfrm>
              <a:off x="1719682" y="1781001"/>
              <a:ext cx="1349041" cy="276999"/>
            </a:xfrm>
            <a:prstGeom prst="rect">
              <a:avLst/>
            </a:prstGeom>
            <a:noFill/>
          </p:spPr>
          <p:txBody>
            <a:bodyPr wrap="square" lIns="108000" rIns="108000" rtlCol="0">
              <a:spAutoFit/>
            </a:bodyPr>
            <a:lstStyle/>
            <a:p>
              <a:r>
                <a:rPr lang="en-US" altLang="ko-KR" sz="1200" b="1" dirty="0">
                  <a:solidFill>
                    <a:schemeClr val="tx1">
                      <a:lumMod val="95000"/>
                      <a:lumOff val="5000"/>
                    </a:schemeClr>
                  </a:solidFill>
                  <a:cs typeface="Arial" pitchFamily="34" charset="0"/>
                </a:rPr>
                <a:t>Contents Title</a:t>
              </a:r>
              <a:endParaRPr lang="ko-KR" altLang="en-US" sz="1200" b="1" dirty="0">
                <a:solidFill>
                  <a:schemeClr val="tx1">
                    <a:lumMod val="95000"/>
                    <a:lumOff val="5000"/>
                  </a:schemeClr>
                </a:solidFill>
                <a:cs typeface="Arial" pitchFamily="34" charset="0"/>
              </a:endParaRPr>
            </a:p>
          </p:txBody>
        </p:sp>
      </p:grpSp>
      <p:grpSp>
        <p:nvGrpSpPr>
          <p:cNvPr id="55" name="Group 54">
            <a:extLst>
              <a:ext uri="{FF2B5EF4-FFF2-40B4-BE49-F238E27FC236}">
                <a16:creationId xmlns:a16="http://schemas.microsoft.com/office/drawing/2014/main" id="{546EF2F8-7890-46B1-AC31-DFED7D20DC82}"/>
              </a:ext>
            </a:extLst>
          </p:cNvPr>
          <p:cNvGrpSpPr/>
          <p:nvPr/>
        </p:nvGrpSpPr>
        <p:grpSpPr>
          <a:xfrm>
            <a:off x="8105756" y="3984869"/>
            <a:ext cx="3210452" cy="693592"/>
            <a:chOff x="1719682" y="1781001"/>
            <a:chExt cx="1349041" cy="693592"/>
          </a:xfrm>
        </p:grpSpPr>
        <p:sp>
          <p:nvSpPr>
            <p:cNvPr id="56" name="TextBox 55">
              <a:extLst>
                <a:ext uri="{FF2B5EF4-FFF2-40B4-BE49-F238E27FC236}">
                  <a16:creationId xmlns:a16="http://schemas.microsoft.com/office/drawing/2014/main" id="{F0A19D8D-6B91-433F-B6D0-F755CFB7DA72}"/>
                </a:ext>
              </a:extLst>
            </p:cNvPr>
            <p:cNvSpPr txBox="1"/>
            <p:nvPr/>
          </p:nvSpPr>
          <p:spPr>
            <a:xfrm>
              <a:off x="1724504" y="2012928"/>
              <a:ext cx="1344219" cy="461665"/>
            </a:xfrm>
            <a:prstGeom prst="rect">
              <a:avLst/>
            </a:prstGeom>
            <a:noFill/>
          </p:spPr>
          <p:txBody>
            <a:bodyPr wrap="square" rtlCol="0">
              <a:spAutoFit/>
            </a:bodyPr>
            <a:lstStyle/>
            <a:p>
              <a:r>
                <a:rPr lang="en-US" altLang="ko-KR" sz="1200" dirty="0">
                  <a:solidFill>
                    <a:schemeClr val="tx1">
                      <a:lumMod val="95000"/>
                      <a:lumOff val="5000"/>
                    </a:schemeClr>
                  </a:solidFill>
                  <a:cs typeface="Arial" pitchFamily="34" charset="0"/>
                </a:rPr>
                <a:t>Get a modern PowerPoint  Presentation that is beautifully designed. </a:t>
              </a:r>
            </a:p>
          </p:txBody>
        </p:sp>
        <p:sp>
          <p:nvSpPr>
            <p:cNvPr id="57" name="TextBox 56">
              <a:extLst>
                <a:ext uri="{FF2B5EF4-FFF2-40B4-BE49-F238E27FC236}">
                  <a16:creationId xmlns:a16="http://schemas.microsoft.com/office/drawing/2014/main" id="{2EA6C9E1-58C7-4F41-8CF5-F5B8FCC03BEA}"/>
                </a:ext>
              </a:extLst>
            </p:cNvPr>
            <p:cNvSpPr txBox="1"/>
            <p:nvPr/>
          </p:nvSpPr>
          <p:spPr>
            <a:xfrm>
              <a:off x="1719682" y="1781001"/>
              <a:ext cx="1349041" cy="276999"/>
            </a:xfrm>
            <a:prstGeom prst="rect">
              <a:avLst/>
            </a:prstGeom>
            <a:noFill/>
          </p:spPr>
          <p:txBody>
            <a:bodyPr wrap="square" lIns="108000" rIns="108000" rtlCol="0">
              <a:spAutoFit/>
            </a:bodyPr>
            <a:lstStyle/>
            <a:p>
              <a:r>
                <a:rPr lang="en-US" altLang="ko-KR" sz="1200" b="1" dirty="0">
                  <a:solidFill>
                    <a:schemeClr val="tx1">
                      <a:lumMod val="95000"/>
                      <a:lumOff val="5000"/>
                    </a:schemeClr>
                  </a:solidFill>
                  <a:cs typeface="Arial" pitchFamily="34" charset="0"/>
                </a:rPr>
                <a:t>Contents Title</a:t>
              </a:r>
              <a:endParaRPr lang="ko-KR" altLang="en-US" sz="1200" b="1" dirty="0">
                <a:solidFill>
                  <a:schemeClr val="tx1">
                    <a:lumMod val="95000"/>
                    <a:lumOff val="5000"/>
                  </a:schemeClr>
                </a:solidFill>
                <a:cs typeface="Arial" pitchFamily="34" charset="0"/>
              </a:endParaRPr>
            </a:p>
          </p:txBody>
        </p:sp>
      </p:grpSp>
    </p:spTree>
    <p:extLst>
      <p:ext uri="{BB962C8B-B14F-4D97-AF65-F5344CB8AC3E}">
        <p14:creationId xmlns:p14="http://schemas.microsoft.com/office/powerpoint/2010/main" val="2737942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Group 2">
            <a:extLst>
              <a:ext uri="{FF2B5EF4-FFF2-40B4-BE49-F238E27FC236}">
                <a16:creationId xmlns:a16="http://schemas.microsoft.com/office/drawing/2014/main" id="{54756873-DF8B-445B-ADEA-927A9FDCAF6E}"/>
              </a:ext>
            </a:extLst>
          </p:cNvPr>
          <p:cNvGrpSpPr/>
          <p:nvPr/>
        </p:nvGrpSpPr>
        <p:grpSpPr>
          <a:xfrm>
            <a:off x="7349506" y="2050332"/>
            <a:ext cx="3998746" cy="3996830"/>
            <a:chOff x="4709778" y="2467644"/>
            <a:chExt cx="2800698" cy="2799356"/>
          </a:xfrm>
        </p:grpSpPr>
        <p:grpSp>
          <p:nvGrpSpPr>
            <p:cNvPr id="4" name="Group 3">
              <a:extLst>
                <a:ext uri="{FF2B5EF4-FFF2-40B4-BE49-F238E27FC236}">
                  <a16:creationId xmlns:a16="http://schemas.microsoft.com/office/drawing/2014/main" id="{A69544C7-33A4-4529-BC2D-740AFD7B3A2D}"/>
                </a:ext>
              </a:extLst>
            </p:cNvPr>
            <p:cNvGrpSpPr/>
            <p:nvPr/>
          </p:nvGrpSpPr>
          <p:grpSpPr>
            <a:xfrm>
              <a:off x="5172700" y="2922546"/>
              <a:ext cx="1867380" cy="1866423"/>
              <a:chOff x="4574848" y="1897856"/>
              <a:chExt cx="3028217" cy="3026664"/>
            </a:xfrm>
          </p:grpSpPr>
          <p:sp>
            <p:nvSpPr>
              <p:cNvPr id="37" name="Freeform: Shape 36">
                <a:extLst>
                  <a:ext uri="{FF2B5EF4-FFF2-40B4-BE49-F238E27FC236}">
                    <a16:creationId xmlns:a16="http://schemas.microsoft.com/office/drawing/2014/main" id="{70D3F53E-38AA-4306-83CD-6D53BB30950C}"/>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1">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38" name="Freeform: Shape 37">
                <a:extLst>
                  <a:ext uri="{FF2B5EF4-FFF2-40B4-BE49-F238E27FC236}">
                    <a16:creationId xmlns:a16="http://schemas.microsoft.com/office/drawing/2014/main" id="{0DBE7D60-845F-4A14-B21D-64A45C553CF7}"/>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grpSp>
        <p:grpSp>
          <p:nvGrpSpPr>
            <p:cNvPr id="5" name="Group 4">
              <a:extLst>
                <a:ext uri="{FF2B5EF4-FFF2-40B4-BE49-F238E27FC236}">
                  <a16:creationId xmlns:a16="http://schemas.microsoft.com/office/drawing/2014/main" id="{87C645F7-9196-4759-8ADC-410BA9E3C68B}"/>
                </a:ext>
              </a:extLst>
            </p:cNvPr>
            <p:cNvGrpSpPr/>
            <p:nvPr/>
          </p:nvGrpSpPr>
          <p:grpSpPr>
            <a:xfrm>
              <a:off x="4709778" y="2467644"/>
              <a:ext cx="2800698" cy="2799356"/>
              <a:chOff x="2666849" y="0"/>
              <a:chExt cx="6856254" cy="6852965"/>
            </a:xfrm>
          </p:grpSpPr>
          <p:sp>
            <p:nvSpPr>
              <p:cNvPr id="9" name="Freeform: Shape 8">
                <a:extLst>
                  <a:ext uri="{FF2B5EF4-FFF2-40B4-BE49-F238E27FC236}">
                    <a16:creationId xmlns:a16="http://schemas.microsoft.com/office/drawing/2014/main" id="{9A368433-AF65-46A9-B677-22A01F95514D}"/>
                  </a:ext>
                </a:extLst>
              </p:cNvPr>
              <p:cNvSpPr/>
              <p:nvPr/>
            </p:nvSpPr>
            <p:spPr>
              <a:xfrm>
                <a:off x="5430278" y="5839841"/>
                <a:ext cx="671369" cy="1003916"/>
              </a:xfrm>
              <a:custGeom>
                <a:avLst/>
                <a:gdLst>
                  <a:gd name="connsiteX0" fmla="*/ 0 w 671368"/>
                  <a:gd name="connsiteY0" fmla="*/ 505534 h 1003915"/>
                  <a:gd name="connsiteX1" fmla="*/ 16941 w 671368"/>
                  <a:gd name="connsiteY1" fmla="*/ 422084 h 1003915"/>
                  <a:gd name="connsiteX2" fmla="*/ 40157 w 671368"/>
                  <a:gd name="connsiteY2" fmla="*/ 439652 h 1003915"/>
                  <a:gd name="connsiteX3" fmla="*/ 174430 w 671368"/>
                  <a:gd name="connsiteY3" fmla="*/ 609691 h 1003915"/>
                  <a:gd name="connsiteX4" fmla="*/ 189489 w 671368"/>
                  <a:gd name="connsiteY4" fmla="*/ 622867 h 1003915"/>
                  <a:gd name="connsiteX5" fmla="*/ 200156 w 671368"/>
                  <a:gd name="connsiteY5" fmla="*/ 567024 h 1003915"/>
                  <a:gd name="connsiteX6" fmla="*/ 229018 w 671368"/>
                  <a:gd name="connsiteY6" fmla="*/ 184281 h 1003915"/>
                  <a:gd name="connsiteX7" fmla="*/ 239058 w 671368"/>
                  <a:gd name="connsiteY7" fmla="*/ 21772 h 1003915"/>
                  <a:gd name="connsiteX8" fmla="*/ 245959 w 671368"/>
                  <a:gd name="connsiteY8" fmla="*/ 1694 h 1003915"/>
                  <a:gd name="connsiteX9" fmla="*/ 322508 w 671368"/>
                  <a:gd name="connsiteY9" fmla="*/ 12361 h 1003915"/>
                  <a:gd name="connsiteX10" fmla="*/ 328782 w 671368"/>
                  <a:gd name="connsiteY10" fmla="*/ 34949 h 1003915"/>
                  <a:gd name="connsiteX11" fmla="*/ 343841 w 671368"/>
                  <a:gd name="connsiteY11" fmla="*/ 303496 h 1003915"/>
                  <a:gd name="connsiteX12" fmla="*/ 341331 w 671368"/>
                  <a:gd name="connsiteY12" fmla="*/ 329222 h 1003915"/>
                  <a:gd name="connsiteX13" fmla="*/ 343214 w 671368"/>
                  <a:gd name="connsiteY13" fmla="*/ 333614 h 1003915"/>
                  <a:gd name="connsiteX14" fmla="*/ 342586 w 671368"/>
                  <a:gd name="connsiteY14" fmla="*/ 332359 h 1003915"/>
                  <a:gd name="connsiteX15" fmla="*/ 357645 w 671368"/>
                  <a:gd name="connsiteY15" fmla="*/ 262712 h 1003915"/>
                  <a:gd name="connsiteX16" fmla="*/ 419135 w 671368"/>
                  <a:gd name="connsiteY16" fmla="*/ 55654 h 1003915"/>
                  <a:gd name="connsiteX17" fmla="*/ 432939 w 671368"/>
                  <a:gd name="connsiteY17" fmla="*/ 27419 h 1003915"/>
                  <a:gd name="connsiteX18" fmla="*/ 506350 w 671368"/>
                  <a:gd name="connsiteY18" fmla="*/ 31811 h 1003915"/>
                  <a:gd name="connsiteX19" fmla="*/ 511370 w 671368"/>
                  <a:gd name="connsiteY19" fmla="*/ 71968 h 1003915"/>
                  <a:gd name="connsiteX20" fmla="*/ 437331 w 671368"/>
                  <a:gd name="connsiteY20" fmla="*/ 413927 h 1003915"/>
                  <a:gd name="connsiteX21" fmla="*/ 420390 w 671368"/>
                  <a:gd name="connsiteY21" fmla="*/ 567652 h 1003915"/>
                  <a:gd name="connsiteX22" fmla="*/ 414743 w 671368"/>
                  <a:gd name="connsiteY22" fmla="*/ 654867 h 1003915"/>
                  <a:gd name="connsiteX23" fmla="*/ 449252 w 671368"/>
                  <a:gd name="connsiteY23" fmla="*/ 636043 h 1003915"/>
                  <a:gd name="connsiteX24" fmla="*/ 634349 w 671368"/>
                  <a:gd name="connsiteY24" fmla="*/ 508671 h 1003915"/>
                  <a:gd name="connsiteX25" fmla="*/ 668232 w 671368"/>
                  <a:gd name="connsiteY25" fmla="*/ 499887 h 1003915"/>
                  <a:gd name="connsiteX26" fmla="*/ 664467 w 671368"/>
                  <a:gd name="connsiteY26" fmla="*/ 581456 h 1003915"/>
                  <a:gd name="connsiteX27" fmla="*/ 410978 w 671368"/>
                  <a:gd name="connsiteY27" fmla="*/ 760278 h 1003915"/>
                  <a:gd name="connsiteX28" fmla="*/ 365174 w 671368"/>
                  <a:gd name="connsiteY28" fmla="*/ 766553 h 1003915"/>
                  <a:gd name="connsiteX29" fmla="*/ 327528 w 671368"/>
                  <a:gd name="connsiteY29" fmla="*/ 772827 h 1003915"/>
                  <a:gd name="connsiteX30" fmla="*/ 345724 w 671368"/>
                  <a:gd name="connsiteY30" fmla="*/ 819886 h 1003915"/>
                  <a:gd name="connsiteX31" fmla="*/ 400939 w 671368"/>
                  <a:gd name="connsiteY31" fmla="*/ 932199 h 1003915"/>
                  <a:gd name="connsiteX32" fmla="*/ 339449 w 671368"/>
                  <a:gd name="connsiteY32" fmla="*/ 995571 h 1003915"/>
                  <a:gd name="connsiteX33" fmla="*/ 137411 w 671368"/>
                  <a:gd name="connsiteY33" fmla="*/ 949767 h 1003915"/>
                  <a:gd name="connsiteX34" fmla="*/ 175685 w 671368"/>
                  <a:gd name="connsiteY34" fmla="*/ 810474 h 1003915"/>
                  <a:gd name="connsiteX35" fmla="*/ 215842 w 671368"/>
                  <a:gd name="connsiteY35" fmla="*/ 797298 h 1003915"/>
                  <a:gd name="connsiteX36" fmla="*/ 235920 w 671368"/>
                  <a:gd name="connsiteY36" fmla="*/ 777846 h 1003915"/>
                  <a:gd name="connsiteX37" fmla="*/ 215215 w 671368"/>
                  <a:gd name="connsiteY37" fmla="*/ 749611 h 1003915"/>
                  <a:gd name="connsiteX38" fmla="*/ 156234 w 671368"/>
                  <a:gd name="connsiteY38" fmla="*/ 715730 h 1003915"/>
                  <a:gd name="connsiteX39" fmla="*/ 0 w 671368"/>
                  <a:gd name="connsiteY39" fmla="*/ 505534 h 100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71368" h="1003915">
                    <a:moveTo>
                      <a:pt x="0" y="505534"/>
                    </a:moveTo>
                    <a:cubicBezTo>
                      <a:pt x="5647" y="477927"/>
                      <a:pt x="11294" y="449692"/>
                      <a:pt x="16941" y="422084"/>
                    </a:cubicBezTo>
                    <a:cubicBezTo>
                      <a:pt x="30745" y="419574"/>
                      <a:pt x="34510" y="432123"/>
                      <a:pt x="40157" y="439652"/>
                    </a:cubicBezTo>
                    <a:cubicBezTo>
                      <a:pt x="83451" y="497377"/>
                      <a:pt x="127999" y="554475"/>
                      <a:pt x="174430" y="609691"/>
                    </a:cubicBezTo>
                    <a:cubicBezTo>
                      <a:pt x="178195" y="614083"/>
                      <a:pt x="180705" y="620357"/>
                      <a:pt x="189489" y="622867"/>
                    </a:cubicBezTo>
                    <a:cubicBezTo>
                      <a:pt x="198273" y="605298"/>
                      <a:pt x="197018" y="585220"/>
                      <a:pt x="200156" y="567024"/>
                    </a:cubicBezTo>
                    <a:cubicBezTo>
                      <a:pt x="224626" y="440280"/>
                      <a:pt x="226509" y="312281"/>
                      <a:pt x="229018" y="184281"/>
                    </a:cubicBezTo>
                    <a:cubicBezTo>
                      <a:pt x="230273" y="130321"/>
                      <a:pt x="231528" y="75733"/>
                      <a:pt x="239058" y="21772"/>
                    </a:cubicBezTo>
                    <a:cubicBezTo>
                      <a:pt x="240312" y="14870"/>
                      <a:pt x="240312" y="7341"/>
                      <a:pt x="245959" y="1694"/>
                    </a:cubicBezTo>
                    <a:cubicBezTo>
                      <a:pt x="272312" y="-3325"/>
                      <a:pt x="297410" y="3576"/>
                      <a:pt x="322508" y="12361"/>
                    </a:cubicBezTo>
                    <a:cubicBezTo>
                      <a:pt x="328155" y="18635"/>
                      <a:pt x="328782" y="26792"/>
                      <a:pt x="328782" y="34949"/>
                    </a:cubicBezTo>
                    <a:cubicBezTo>
                      <a:pt x="329410" y="124674"/>
                      <a:pt x="337567" y="214399"/>
                      <a:pt x="343841" y="303496"/>
                    </a:cubicBezTo>
                    <a:cubicBezTo>
                      <a:pt x="344469" y="312908"/>
                      <a:pt x="341959" y="322320"/>
                      <a:pt x="341331" y="329222"/>
                    </a:cubicBezTo>
                    <a:cubicBezTo>
                      <a:pt x="340704" y="336123"/>
                      <a:pt x="346979" y="333614"/>
                      <a:pt x="343214" y="333614"/>
                    </a:cubicBezTo>
                    <a:cubicBezTo>
                      <a:pt x="342586" y="333614"/>
                      <a:pt x="342586" y="332986"/>
                      <a:pt x="342586" y="332359"/>
                    </a:cubicBezTo>
                    <a:cubicBezTo>
                      <a:pt x="341331" y="307888"/>
                      <a:pt x="350743" y="285300"/>
                      <a:pt x="357645" y="262712"/>
                    </a:cubicBezTo>
                    <a:cubicBezTo>
                      <a:pt x="379606" y="194320"/>
                      <a:pt x="400312" y="124674"/>
                      <a:pt x="419135" y="55654"/>
                    </a:cubicBezTo>
                    <a:cubicBezTo>
                      <a:pt x="421645" y="45615"/>
                      <a:pt x="424154" y="34949"/>
                      <a:pt x="432939" y="27419"/>
                    </a:cubicBezTo>
                    <a:cubicBezTo>
                      <a:pt x="458037" y="17380"/>
                      <a:pt x="482507" y="24910"/>
                      <a:pt x="506350" y="31811"/>
                    </a:cubicBezTo>
                    <a:cubicBezTo>
                      <a:pt x="519527" y="43733"/>
                      <a:pt x="513879" y="58164"/>
                      <a:pt x="511370" y="71968"/>
                    </a:cubicBezTo>
                    <a:cubicBezTo>
                      <a:pt x="490036" y="186791"/>
                      <a:pt x="464311" y="300359"/>
                      <a:pt x="437331" y="413927"/>
                    </a:cubicBezTo>
                    <a:cubicBezTo>
                      <a:pt x="425409" y="464750"/>
                      <a:pt x="424154" y="516201"/>
                      <a:pt x="420390" y="567652"/>
                    </a:cubicBezTo>
                    <a:cubicBezTo>
                      <a:pt x="417880" y="595886"/>
                      <a:pt x="411606" y="624122"/>
                      <a:pt x="414743" y="654867"/>
                    </a:cubicBezTo>
                    <a:cubicBezTo>
                      <a:pt x="428547" y="651102"/>
                      <a:pt x="438586" y="642945"/>
                      <a:pt x="449252" y="636043"/>
                    </a:cubicBezTo>
                    <a:cubicBezTo>
                      <a:pt x="511997" y="595259"/>
                      <a:pt x="572860" y="551966"/>
                      <a:pt x="634349" y="508671"/>
                    </a:cubicBezTo>
                    <a:cubicBezTo>
                      <a:pt x="643761" y="501770"/>
                      <a:pt x="653173" y="487338"/>
                      <a:pt x="668232" y="499887"/>
                    </a:cubicBezTo>
                    <a:cubicBezTo>
                      <a:pt x="673251" y="527495"/>
                      <a:pt x="678271" y="555103"/>
                      <a:pt x="664467" y="581456"/>
                    </a:cubicBezTo>
                    <a:cubicBezTo>
                      <a:pt x="582271" y="644200"/>
                      <a:pt x="498821" y="704435"/>
                      <a:pt x="410978" y="760278"/>
                    </a:cubicBezTo>
                    <a:cubicBezTo>
                      <a:pt x="395292" y="770317"/>
                      <a:pt x="381488" y="768434"/>
                      <a:pt x="365174" y="766553"/>
                    </a:cubicBezTo>
                    <a:cubicBezTo>
                      <a:pt x="352626" y="765297"/>
                      <a:pt x="334430" y="755258"/>
                      <a:pt x="327528" y="772827"/>
                    </a:cubicBezTo>
                    <a:cubicBezTo>
                      <a:pt x="320626" y="791023"/>
                      <a:pt x="321881" y="807337"/>
                      <a:pt x="345724" y="819886"/>
                    </a:cubicBezTo>
                    <a:cubicBezTo>
                      <a:pt x="393410" y="843728"/>
                      <a:pt x="414115" y="889532"/>
                      <a:pt x="400939" y="932199"/>
                    </a:cubicBezTo>
                    <a:cubicBezTo>
                      <a:pt x="391527" y="962943"/>
                      <a:pt x="368312" y="982395"/>
                      <a:pt x="339449" y="995571"/>
                    </a:cubicBezTo>
                    <a:cubicBezTo>
                      <a:pt x="272940" y="1025688"/>
                      <a:pt x="176313" y="1003727"/>
                      <a:pt x="137411" y="949767"/>
                    </a:cubicBezTo>
                    <a:cubicBezTo>
                      <a:pt x="99764" y="897689"/>
                      <a:pt x="114823" y="841219"/>
                      <a:pt x="175685" y="810474"/>
                    </a:cubicBezTo>
                    <a:cubicBezTo>
                      <a:pt x="188234" y="804199"/>
                      <a:pt x="202038" y="799807"/>
                      <a:pt x="215842" y="797298"/>
                    </a:cubicBezTo>
                    <a:cubicBezTo>
                      <a:pt x="228391" y="794788"/>
                      <a:pt x="233411" y="791023"/>
                      <a:pt x="235920" y="777846"/>
                    </a:cubicBezTo>
                    <a:cubicBezTo>
                      <a:pt x="240312" y="757768"/>
                      <a:pt x="233411" y="748356"/>
                      <a:pt x="215215" y="749611"/>
                    </a:cubicBezTo>
                    <a:cubicBezTo>
                      <a:pt x="186979" y="751494"/>
                      <a:pt x="171921" y="735808"/>
                      <a:pt x="156234" y="715730"/>
                    </a:cubicBezTo>
                    <a:cubicBezTo>
                      <a:pt x="103529" y="646710"/>
                      <a:pt x="47059" y="579573"/>
                      <a:pt x="0" y="505534"/>
                    </a:cubicBezTo>
                    <a:close/>
                  </a:path>
                </a:pathLst>
              </a:custGeom>
              <a:solidFill>
                <a:schemeClr val="accent3"/>
              </a:solidFill>
              <a:ln w="627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2AE230A-2833-4E97-AC54-C2FD9C37251A}"/>
                  </a:ext>
                </a:extLst>
              </p:cNvPr>
              <p:cNvSpPr/>
              <p:nvPr/>
            </p:nvSpPr>
            <p:spPr>
              <a:xfrm>
                <a:off x="6095373" y="5842775"/>
                <a:ext cx="658820" cy="1010190"/>
              </a:xfrm>
              <a:custGeom>
                <a:avLst/>
                <a:gdLst>
                  <a:gd name="connsiteX0" fmla="*/ 0 w 658819"/>
                  <a:gd name="connsiteY0" fmla="*/ 578521 h 1010190"/>
                  <a:gd name="connsiteX1" fmla="*/ 0 w 658819"/>
                  <a:gd name="connsiteY1" fmla="*/ 493816 h 1010190"/>
                  <a:gd name="connsiteX2" fmla="*/ 26980 w 658819"/>
                  <a:gd name="connsiteY2" fmla="*/ 506992 h 1010190"/>
                  <a:gd name="connsiteX3" fmla="*/ 187607 w 658819"/>
                  <a:gd name="connsiteY3" fmla="*/ 636246 h 1010190"/>
                  <a:gd name="connsiteX4" fmla="*/ 213959 w 658819"/>
                  <a:gd name="connsiteY4" fmla="*/ 650678 h 1010190"/>
                  <a:gd name="connsiteX5" fmla="*/ 203920 w 658819"/>
                  <a:gd name="connsiteY5" fmla="*/ 493816 h 1010190"/>
                  <a:gd name="connsiteX6" fmla="*/ 129254 w 658819"/>
                  <a:gd name="connsiteY6" fmla="*/ 64642 h 1010190"/>
                  <a:gd name="connsiteX7" fmla="*/ 130509 w 658819"/>
                  <a:gd name="connsiteY7" fmla="*/ 28877 h 1010190"/>
                  <a:gd name="connsiteX8" fmla="*/ 208312 w 658819"/>
                  <a:gd name="connsiteY8" fmla="*/ 24485 h 1010190"/>
                  <a:gd name="connsiteX9" fmla="*/ 226508 w 658819"/>
                  <a:gd name="connsiteY9" fmla="*/ 79701 h 1010190"/>
                  <a:gd name="connsiteX10" fmla="*/ 285489 w 658819"/>
                  <a:gd name="connsiteY10" fmla="*/ 284876 h 1010190"/>
                  <a:gd name="connsiteX11" fmla="*/ 294273 w 658819"/>
                  <a:gd name="connsiteY11" fmla="*/ 333817 h 1010190"/>
                  <a:gd name="connsiteX12" fmla="*/ 308077 w 658819"/>
                  <a:gd name="connsiteY12" fmla="*/ 98524 h 1010190"/>
                  <a:gd name="connsiteX13" fmla="*/ 318743 w 658819"/>
                  <a:gd name="connsiteY13" fmla="*/ 14446 h 1010190"/>
                  <a:gd name="connsiteX14" fmla="*/ 395292 w 658819"/>
                  <a:gd name="connsiteY14" fmla="*/ 2524 h 1010190"/>
                  <a:gd name="connsiteX15" fmla="*/ 407841 w 658819"/>
                  <a:gd name="connsiteY15" fmla="*/ 109818 h 1010190"/>
                  <a:gd name="connsiteX16" fmla="*/ 409095 w 658819"/>
                  <a:gd name="connsiteY16" fmla="*/ 404091 h 1010190"/>
                  <a:gd name="connsiteX17" fmla="*/ 437331 w 658819"/>
                  <a:gd name="connsiteY17" fmla="*/ 634364 h 1010190"/>
                  <a:gd name="connsiteX18" fmla="*/ 480625 w 658819"/>
                  <a:gd name="connsiteY18" fmla="*/ 591070 h 1010190"/>
                  <a:gd name="connsiteX19" fmla="*/ 625565 w 658819"/>
                  <a:gd name="connsiteY19" fmla="*/ 429816 h 1010190"/>
                  <a:gd name="connsiteX20" fmla="*/ 648780 w 658819"/>
                  <a:gd name="connsiteY20" fmla="*/ 417267 h 1010190"/>
                  <a:gd name="connsiteX21" fmla="*/ 664467 w 658819"/>
                  <a:gd name="connsiteY21" fmla="*/ 500090 h 1010190"/>
                  <a:gd name="connsiteX22" fmla="*/ 456782 w 658819"/>
                  <a:gd name="connsiteY22" fmla="*/ 732873 h 1010190"/>
                  <a:gd name="connsiteX23" fmla="*/ 407213 w 658819"/>
                  <a:gd name="connsiteY23" fmla="*/ 748559 h 1010190"/>
                  <a:gd name="connsiteX24" fmla="*/ 379606 w 658819"/>
                  <a:gd name="connsiteY24" fmla="*/ 766128 h 1010190"/>
                  <a:gd name="connsiteX25" fmla="*/ 400939 w 658819"/>
                  <a:gd name="connsiteY25" fmla="*/ 801893 h 1010190"/>
                  <a:gd name="connsiteX26" fmla="*/ 446115 w 658819"/>
                  <a:gd name="connsiteY26" fmla="*/ 823853 h 1010190"/>
                  <a:gd name="connsiteX27" fmla="*/ 441095 w 658819"/>
                  <a:gd name="connsiteY27" fmla="*/ 975695 h 1010190"/>
                  <a:gd name="connsiteX28" fmla="*/ 259763 w 658819"/>
                  <a:gd name="connsiteY28" fmla="*/ 993264 h 1010190"/>
                  <a:gd name="connsiteX29" fmla="*/ 200783 w 658819"/>
                  <a:gd name="connsiteY29" fmla="*/ 916716 h 1010190"/>
                  <a:gd name="connsiteX30" fmla="*/ 254743 w 658819"/>
                  <a:gd name="connsiteY30" fmla="*/ 821971 h 1010190"/>
                  <a:gd name="connsiteX31" fmla="*/ 283606 w 658819"/>
                  <a:gd name="connsiteY31" fmla="*/ 807540 h 1010190"/>
                  <a:gd name="connsiteX32" fmla="*/ 292390 w 658819"/>
                  <a:gd name="connsiteY32" fmla="*/ 783069 h 1010190"/>
                  <a:gd name="connsiteX33" fmla="*/ 274194 w 658819"/>
                  <a:gd name="connsiteY33" fmla="*/ 764873 h 1010190"/>
                  <a:gd name="connsiteX34" fmla="*/ 158744 w 658819"/>
                  <a:gd name="connsiteY34" fmla="*/ 710913 h 1010190"/>
                  <a:gd name="connsiteX35" fmla="*/ 0 w 658819"/>
                  <a:gd name="connsiteY35" fmla="*/ 578521 h 10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8819" h="1010190">
                    <a:moveTo>
                      <a:pt x="0" y="578521"/>
                    </a:moveTo>
                    <a:cubicBezTo>
                      <a:pt x="0" y="550286"/>
                      <a:pt x="0" y="522051"/>
                      <a:pt x="0" y="493816"/>
                    </a:cubicBezTo>
                    <a:cubicBezTo>
                      <a:pt x="13176" y="490051"/>
                      <a:pt x="18823" y="500718"/>
                      <a:pt x="26980" y="506992"/>
                    </a:cubicBezTo>
                    <a:cubicBezTo>
                      <a:pt x="80940" y="549659"/>
                      <a:pt x="132391" y="594835"/>
                      <a:pt x="187607" y="636246"/>
                    </a:cubicBezTo>
                    <a:cubicBezTo>
                      <a:pt x="195136" y="641893"/>
                      <a:pt x="201410" y="650051"/>
                      <a:pt x="213959" y="650678"/>
                    </a:cubicBezTo>
                    <a:cubicBezTo>
                      <a:pt x="213332" y="597972"/>
                      <a:pt x="209567" y="545894"/>
                      <a:pt x="203920" y="493816"/>
                    </a:cubicBezTo>
                    <a:cubicBezTo>
                      <a:pt x="188862" y="348875"/>
                      <a:pt x="148077" y="208327"/>
                      <a:pt x="129254" y="64642"/>
                    </a:cubicBezTo>
                    <a:cubicBezTo>
                      <a:pt x="127999" y="52720"/>
                      <a:pt x="120470" y="40799"/>
                      <a:pt x="130509" y="28877"/>
                    </a:cubicBezTo>
                    <a:cubicBezTo>
                      <a:pt x="156234" y="23858"/>
                      <a:pt x="181960" y="18211"/>
                      <a:pt x="208312" y="24485"/>
                    </a:cubicBezTo>
                    <a:cubicBezTo>
                      <a:pt x="220234" y="40799"/>
                      <a:pt x="222116" y="60877"/>
                      <a:pt x="226508" y="79701"/>
                    </a:cubicBezTo>
                    <a:cubicBezTo>
                      <a:pt x="244077" y="148720"/>
                      <a:pt x="264783" y="217111"/>
                      <a:pt x="285489" y="284876"/>
                    </a:cubicBezTo>
                    <a:cubicBezTo>
                      <a:pt x="290508" y="301190"/>
                      <a:pt x="294900" y="316876"/>
                      <a:pt x="294273" y="333817"/>
                    </a:cubicBezTo>
                    <a:cubicBezTo>
                      <a:pt x="294900" y="255386"/>
                      <a:pt x="307449" y="177582"/>
                      <a:pt x="308077" y="98524"/>
                    </a:cubicBezTo>
                    <a:cubicBezTo>
                      <a:pt x="308077" y="70289"/>
                      <a:pt x="309959" y="42054"/>
                      <a:pt x="318743" y="14446"/>
                    </a:cubicBezTo>
                    <a:cubicBezTo>
                      <a:pt x="342586" y="642"/>
                      <a:pt x="368311" y="-3122"/>
                      <a:pt x="395292" y="2524"/>
                    </a:cubicBezTo>
                    <a:cubicBezTo>
                      <a:pt x="408468" y="37034"/>
                      <a:pt x="406586" y="74054"/>
                      <a:pt x="407841" y="109818"/>
                    </a:cubicBezTo>
                    <a:cubicBezTo>
                      <a:pt x="409723" y="207700"/>
                      <a:pt x="407213" y="306209"/>
                      <a:pt x="409095" y="404091"/>
                    </a:cubicBezTo>
                    <a:cubicBezTo>
                      <a:pt x="410350" y="480012"/>
                      <a:pt x="427292" y="554051"/>
                      <a:pt x="437331" y="634364"/>
                    </a:cubicBezTo>
                    <a:cubicBezTo>
                      <a:pt x="455527" y="618050"/>
                      <a:pt x="468703" y="605501"/>
                      <a:pt x="480625" y="591070"/>
                    </a:cubicBezTo>
                    <a:cubicBezTo>
                      <a:pt x="527683" y="536482"/>
                      <a:pt x="580389" y="486287"/>
                      <a:pt x="625565" y="429816"/>
                    </a:cubicBezTo>
                    <a:cubicBezTo>
                      <a:pt x="631212" y="422914"/>
                      <a:pt x="635604" y="411620"/>
                      <a:pt x="648780" y="417267"/>
                    </a:cubicBezTo>
                    <a:cubicBezTo>
                      <a:pt x="653800" y="444875"/>
                      <a:pt x="659447" y="472483"/>
                      <a:pt x="664467" y="500090"/>
                    </a:cubicBezTo>
                    <a:cubicBezTo>
                      <a:pt x="601722" y="583541"/>
                      <a:pt x="530193" y="658834"/>
                      <a:pt x="456782" y="732873"/>
                    </a:cubicBezTo>
                    <a:cubicBezTo>
                      <a:pt x="442978" y="746677"/>
                      <a:pt x="424782" y="746677"/>
                      <a:pt x="407213" y="748559"/>
                    </a:cubicBezTo>
                    <a:cubicBezTo>
                      <a:pt x="395292" y="749814"/>
                      <a:pt x="380860" y="748559"/>
                      <a:pt x="379606" y="766128"/>
                    </a:cubicBezTo>
                    <a:cubicBezTo>
                      <a:pt x="378351" y="783069"/>
                      <a:pt x="378351" y="798128"/>
                      <a:pt x="400939" y="801893"/>
                    </a:cubicBezTo>
                    <a:cubicBezTo>
                      <a:pt x="417880" y="804402"/>
                      <a:pt x="432939" y="813187"/>
                      <a:pt x="446115" y="823853"/>
                    </a:cubicBezTo>
                    <a:cubicBezTo>
                      <a:pt x="502585" y="867774"/>
                      <a:pt x="500075" y="934284"/>
                      <a:pt x="441095" y="975695"/>
                    </a:cubicBezTo>
                    <a:cubicBezTo>
                      <a:pt x="383998" y="1015225"/>
                      <a:pt x="323135" y="1023382"/>
                      <a:pt x="259763" y="993264"/>
                    </a:cubicBezTo>
                    <a:cubicBezTo>
                      <a:pt x="227763" y="978205"/>
                      <a:pt x="202665" y="953734"/>
                      <a:pt x="200783" y="916716"/>
                    </a:cubicBezTo>
                    <a:cubicBezTo>
                      <a:pt x="198273" y="875304"/>
                      <a:pt x="219607" y="843304"/>
                      <a:pt x="254743" y="821971"/>
                    </a:cubicBezTo>
                    <a:cubicBezTo>
                      <a:pt x="264155" y="816324"/>
                      <a:pt x="273567" y="811932"/>
                      <a:pt x="283606" y="807540"/>
                    </a:cubicBezTo>
                    <a:cubicBezTo>
                      <a:pt x="295528" y="802520"/>
                      <a:pt x="295528" y="793108"/>
                      <a:pt x="292390" y="783069"/>
                    </a:cubicBezTo>
                    <a:cubicBezTo>
                      <a:pt x="289880" y="774285"/>
                      <a:pt x="287998" y="761736"/>
                      <a:pt x="274194" y="764873"/>
                    </a:cubicBezTo>
                    <a:cubicBezTo>
                      <a:pt x="222116" y="776167"/>
                      <a:pt x="191999" y="737893"/>
                      <a:pt x="158744" y="710913"/>
                    </a:cubicBezTo>
                    <a:cubicBezTo>
                      <a:pt x="104783" y="669501"/>
                      <a:pt x="52705" y="623070"/>
                      <a:pt x="0" y="578521"/>
                    </a:cubicBezTo>
                    <a:close/>
                  </a:path>
                </a:pathLst>
              </a:custGeom>
              <a:solidFill>
                <a:schemeClr val="accent2"/>
              </a:solidFill>
              <a:ln w="627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B0EC0CA-25ED-4E9C-AC4E-7327D8254B20}"/>
                  </a:ext>
                </a:extLst>
              </p:cNvPr>
              <p:cNvSpPr/>
              <p:nvPr/>
            </p:nvSpPr>
            <p:spPr>
              <a:xfrm>
                <a:off x="8512913" y="2759719"/>
                <a:ext cx="1010190" cy="671369"/>
              </a:xfrm>
              <a:custGeom>
                <a:avLst/>
                <a:gdLst>
                  <a:gd name="connsiteX0" fmla="*/ 498835 w 1010190"/>
                  <a:gd name="connsiteY0" fmla="*/ 2931 h 671368"/>
                  <a:gd name="connsiteX1" fmla="*/ 604247 w 1010190"/>
                  <a:gd name="connsiteY1" fmla="*/ 88892 h 671368"/>
                  <a:gd name="connsiteX2" fmla="*/ 720952 w 1010190"/>
                  <a:gd name="connsiteY2" fmla="*/ 198695 h 671368"/>
                  <a:gd name="connsiteX3" fmla="*/ 747932 w 1010190"/>
                  <a:gd name="connsiteY3" fmla="*/ 259558 h 671368"/>
                  <a:gd name="connsiteX4" fmla="*/ 761736 w 1010190"/>
                  <a:gd name="connsiteY4" fmla="*/ 289047 h 671368"/>
                  <a:gd name="connsiteX5" fmla="*/ 801265 w 1010190"/>
                  <a:gd name="connsiteY5" fmla="*/ 265205 h 671368"/>
                  <a:gd name="connsiteX6" fmla="*/ 830128 w 1010190"/>
                  <a:gd name="connsiteY6" fmla="*/ 211871 h 671368"/>
                  <a:gd name="connsiteX7" fmla="*/ 978832 w 1010190"/>
                  <a:gd name="connsiteY7" fmla="*/ 230067 h 671368"/>
                  <a:gd name="connsiteX8" fmla="*/ 1010205 w 1010190"/>
                  <a:gd name="connsiteY8" fmla="*/ 302851 h 671368"/>
                  <a:gd name="connsiteX9" fmla="*/ 1010205 w 1010190"/>
                  <a:gd name="connsiteY9" fmla="*/ 356184 h 671368"/>
                  <a:gd name="connsiteX10" fmla="*/ 971303 w 1010190"/>
                  <a:gd name="connsiteY10" fmla="*/ 439007 h 671368"/>
                  <a:gd name="connsiteX11" fmla="*/ 820716 w 1010190"/>
                  <a:gd name="connsiteY11" fmla="*/ 410772 h 671368"/>
                  <a:gd name="connsiteX12" fmla="*/ 806284 w 1010190"/>
                  <a:gd name="connsiteY12" fmla="*/ 381910 h 671368"/>
                  <a:gd name="connsiteX13" fmla="*/ 781186 w 1010190"/>
                  <a:gd name="connsiteY13" fmla="*/ 374380 h 671368"/>
                  <a:gd name="connsiteX14" fmla="*/ 764246 w 1010190"/>
                  <a:gd name="connsiteY14" fmla="*/ 393204 h 671368"/>
                  <a:gd name="connsiteX15" fmla="*/ 715933 w 1010190"/>
                  <a:gd name="connsiteY15" fmla="*/ 502380 h 671368"/>
                  <a:gd name="connsiteX16" fmla="*/ 576639 w 1010190"/>
                  <a:gd name="connsiteY16" fmla="*/ 666771 h 671368"/>
                  <a:gd name="connsiteX17" fmla="*/ 495698 w 1010190"/>
                  <a:gd name="connsiteY17" fmla="*/ 671163 h 671368"/>
                  <a:gd name="connsiteX18" fmla="*/ 502600 w 1010190"/>
                  <a:gd name="connsiteY18" fmla="*/ 642928 h 671368"/>
                  <a:gd name="connsiteX19" fmla="*/ 634992 w 1010190"/>
                  <a:gd name="connsiteY19" fmla="*/ 478536 h 671368"/>
                  <a:gd name="connsiteX20" fmla="*/ 651305 w 1010190"/>
                  <a:gd name="connsiteY20" fmla="*/ 454066 h 671368"/>
                  <a:gd name="connsiteX21" fmla="*/ 587933 w 1010190"/>
                  <a:gd name="connsiteY21" fmla="*/ 455321 h 671368"/>
                  <a:gd name="connsiteX22" fmla="*/ 339464 w 1010190"/>
                  <a:gd name="connsiteY22" fmla="*/ 486694 h 671368"/>
                  <a:gd name="connsiteX23" fmla="*/ 58367 w 1010190"/>
                  <a:gd name="connsiteY23" fmla="*/ 538772 h 671368"/>
                  <a:gd name="connsiteX24" fmla="*/ 28250 w 1010190"/>
                  <a:gd name="connsiteY24" fmla="*/ 536262 h 671368"/>
                  <a:gd name="connsiteX25" fmla="*/ 23858 w 1010190"/>
                  <a:gd name="connsiteY25" fmla="*/ 458458 h 671368"/>
                  <a:gd name="connsiteX26" fmla="*/ 58367 w 1010190"/>
                  <a:gd name="connsiteY26" fmla="*/ 445909 h 671368"/>
                  <a:gd name="connsiteX27" fmla="*/ 289268 w 1010190"/>
                  <a:gd name="connsiteY27" fmla="*/ 379400 h 671368"/>
                  <a:gd name="connsiteX28" fmla="*/ 333189 w 1010190"/>
                  <a:gd name="connsiteY28" fmla="*/ 371871 h 671368"/>
                  <a:gd name="connsiteX29" fmla="*/ 109190 w 1010190"/>
                  <a:gd name="connsiteY29" fmla="*/ 358067 h 671368"/>
                  <a:gd name="connsiteX30" fmla="*/ 14446 w 1010190"/>
                  <a:gd name="connsiteY30" fmla="*/ 346773 h 671368"/>
                  <a:gd name="connsiteX31" fmla="*/ 2524 w 1010190"/>
                  <a:gd name="connsiteY31" fmla="*/ 270224 h 671368"/>
                  <a:gd name="connsiteX32" fmla="*/ 30132 w 1010190"/>
                  <a:gd name="connsiteY32" fmla="*/ 262695 h 671368"/>
                  <a:gd name="connsiteX33" fmla="*/ 315621 w 1010190"/>
                  <a:gd name="connsiteY33" fmla="*/ 257675 h 671368"/>
                  <a:gd name="connsiteX34" fmla="*/ 613031 w 1010190"/>
                  <a:gd name="connsiteY34" fmla="*/ 231322 h 671368"/>
                  <a:gd name="connsiteX35" fmla="*/ 628090 w 1010190"/>
                  <a:gd name="connsiteY35" fmla="*/ 225675 h 671368"/>
                  <a:gd name="connsiteX36" fmla="*/ 610521 w 1010190"/>
                  <a:gd name="connsiteY36" fmla="*/ 203715 h 671368"/>
                  <a:gd name="connsiteX37" fmla="*/ 434836 w 1010190"/>
                  <a:gd name="connsiteY37" fmla="*/ 43088 h 671368"/>
                  <a:gd name="connsiteX38" fmla="*/ 416012 w 1010190"/>
                  <a:gd name="connsiteY38" fmla="*/ 18618 h 671368"/>
                  <a:gd name="connsiteX39" fmla="*/ 498835 w 1010190"/>
                  <a:gd name="connsiteY39" fmla="*/ 2931 h 67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10190" h="671368">
                    <a:moveTo>
                      <a:pt x="498835" y="2931"/>
                    </a:moveTo>
                    <a:cubicBezTo>
                      <a:pt x="533972" y="31167"/>
                      <a:pt x="570364" y="58774"/>
                      <a:pt x="604247" y="88892"/>
                    </a:cubicBezTo>
                    <a:cubicBezTo>
                      <a:pt x="644403" y="124656"/>
                      <a:pt x="681423" y="162930"/>
                      <a:pt x="720952" y="198695"/>
                    </a:cubicBezTo>
                    <a:cubicBezTo>
                      <a:pt x="739148" y="215636"/>
                      <a:pt x="748559" y="234460"/>
                      <a:pt x="747932" y="259558"/>
                    </a:cubicBezTo>
                    <a:cubicBezTo>
                      <a:pt x="747932" y="270852"/>
                      <a:pt x="746050" y="289047"/>
                      <a:pt x="761736" y="289047"/>
                    </a:cubicBezTo>
                    <a:cubicBezTo>
                      <a:pt x="777422" y="289675"/>
                      <a:pt x="797501" y="290930"/>
                      <a:pt x="801265" y="265205"/>
                    </a:cubicBezTo>
                    <a:cubicBezTo>
                      <a:pt x="804402" y="245126"/>
                      <a:pt x="815069" y="227558"/>
                      <a:pt x="830128" y="211871"/>
                    </a:cubicBezTo>
                    <a:cubicBezTo>
                      <a:pt x="877813" y="164185"/>
                      <a:pt x="942441" y="172342"/>
                      <a:pt x="978832" y="230067"/>
                    </a:cubicBezTo>
                    <a:cubicBezTo>
                      <a:pt x="993264" y="252656"/>
                      <a:pt x="999538" y="278381"/>
                      <a:pt x="1010205" y="302851"/>
                    </a:cubicBezTo>
                    <a:cubicBezTo>
                      <a:pt x="1010205" y="320420"/>
                      <a:pt x="1010205" y="338616"/>
                      <a:pt x="1010205" y="356184"/>
                    </a:cubicBezTo>
                    <a:cubicBezTo>
                      <a:pt x="1000166" y="385047"/>
                      <a:pt x="994519" y="416419"/>
                      <a:pt x="971303" y="439007"/>
                    </a:cubicBezTo>
                    <a:cubicBezTo>
                      <a:pt x="925499" y="482929"/>
                      <a:pt x="853343" y="469125"/>
                      <a:pt x="820716" y="410772"/>
                    </a:cubicBezTo>
                    <a:cubicBezTo>
                      <a:pt x="815696" y="401360"/>
                      <a:pt x="811304" y="391949"/>
                      <a:pt x="806284" y="381910"/>
                    </a:cubicBezTo>
                    <a:cubicBezTo>
                      <a:pt x="800638" y="370616"/>
                      <a:pt x="791226" y="371243"/>
                      <a:pt x="781186" y="374380"/>
                    </a:cubicBezTo>
                    <a:cubicBezTo>
                      <a:pt x="771775" y="376890"/>
                      <a:pt x="761108" y="380027"/>
                      <a:pt x="764246" y="393204"/>
                    </a:cubicBezTo>
                    <a:cubicBezTo>
                      <a:pt x="775540" y="441517"/>
                      <a:pt x="741658" y="471007"/>
                      <a:pt x="715933" y="502380"/>
                    </a:cubicBezTo>
                    <a:cubicBezTo>
                      <a:pt x="670756" y="558222"/>
                      <a:pt x="623070" y="611555"/>
                      <a:pt x="576639" y="666771"/>
                    </a:cubicBezTo>
                    <a:cubicBezTo>
                      <a:pt x="550286" y="680575"/>
                      <a:pt x="522678" y="675555"/>
                      <a:pt x="495698" y="671163"/>
                    </a:cubicBezTo>
                    <a:cubicBezTo>
                      <a:pt x="481894" y="657987"/>
                      <a:pt x="496326" y="650457"/>
                      <a:pt x="502600" y="642928"/>
                    </a:cubicBezTo>
                    <a:cubicBezTo>
                      <a:pt x="546521" y="587712"/>
                      <a:pt x="592325" y="534379"/>
                      <a:pt x="634992" y="478536"/>
                    </a:cubicBezTo>
                    <a:cubicBezTo>
                      <a:pt x="640639" y="471635"/>
                      <a:pt x="646913" y="465360"/>
                      <a:pt x="651305" y="454066"/>
                    </a:cubicBezTo>
                    <a:cubicBezTo>
                      <a:pt x="629344" y="452184"/>
                      <a:pt x="608638" y="454066"/>
                      <a:pt x="587933" y="455321"/>
                    </a:cubicBezTo>
                    <a:cubicBezTo>
                      <a:pt x="504482" y="461596"/>
                      <a:pt x="421032" y="468497"/>
                      <a:pt x="339464" y="486694"/>
                    </a:cubicBezTo>
                    <a:cubicBezTo>
                      <a:pt x="246602" y="507399"/>
                      <a:pt x="152484" y="523085"/>
                      <a:pt x="58367" y="538772"/>
                    </a:cubicBezTo>
                    <a:cubicBezTo>
                      <a:pt x="48328" y="540654"/>
                      <a:pt x="37662" y="545673"/>
                      <a:pt x="28250" y="536262"/>
                    </a:cubicBezTo>
                    <a:cubicBezTo>
                      <a:pt x="23230" y="510536"/>
                      <a:pt x="17583" y="484811"/>
                      <a:pt x="23858" y="458458"/>
                    </a:cubicBezTo>
                    <a:cubicBezTo>
                      <a:pt x="33269" y="449047"/>
                      <a:pt x="46446" y="449047"/>
                      <a:pt x="58367" y="445909"/>
                    </a:cubicBezTo>
                    <a:cubicBezTo>
                      <a:pt x="136171" y="425831"/>
                      <a:pt x="212719" y="402615"/>
                      <a:pt x="289268" y="379400"/>
                    </a:cubicBezTo>
                    <a:cubicBezTo>
                      <a:pt x="303699" y="375008"/>
                      <a:pt x="318131" y="370616"/>
                      <a:pt x="333189" y="371871"/>
                    </a:cubicBezTo>
                    <a:cubicBezTo>
                      <a:pt x="258523" y="371243"/>
                      <a:pt x="183857" y="359322"/>
                      <a:pt x="109190" y="358067"/>
                    </a:cubicBezTo>
                    <a:cubicBezTo>
                      <a:pt x="77191" y="357439"/>
                      <a:pt x="45191" y="356184"/>
                      <a:pt x="14446" y="346773"/>
                    </a:cubicBezTo>
                    <a:cubicBezTo>
                      <a:pt x="642" y="322930"/>
                      <a:pt x="-3122" y="297204"/>
                      <a:pt x="2524" y="270224"/>
                    </a:cubicBezTo>
                    <a:cubicBezTo>
                      <a:pt x="10054" y="262067"/>
                      <a:pt x="20093" y="263322"/>
                      <a:pt x="30132" y="262695"/>
                    </a:cubicBezTo>
                    <a:cubicBezTo>
                      <a:pt x="125504" y="254538"/>
                      <a:pt x="220876" y="255165"/>
                      <a:pt x="315621" y="257675"/>
                    </a:cubicBezTo>
                    <a:cubicBezTo>
                      <a:pt x="416012" y="260185"/>
                      <a:pt x="514522" y="246381"/>
                      <a:pt x="613031" y="231322"/>
                    </a:cubicBezTo>
                    <a:cubicBezTo>
                      <a:pt x="618050" y="230695"/>
                      <a:pt x="623697" y="230695"/>
                      <a:pt x="628090" y="225675"/>
                    </a:cubicBezTo>
                    <a:cubicBezTo>
                      <a:pt x="626207" y="215009"/>
                      <a:pt x="617423" y="209989"/>
                      <a:pt x="610521" y="203715"/>
                    </a:cubicBezTo>
                    <a:cubicBezTo>
                      <a:pt x="551541" y="150382"/>
                      <a:pt x="495698" y="94539"/>
                      <a:pt x="434836" y="43088"/>
                    </a:cubicBezTo>
                    <a:cubicBezTo>
                      <a:pt x="426679" y="36186"/>
                      <a:pt x="416640" y="31167"/>
                      <a:pt x="416012" y="18618"/>
                    </a:cubicBezTo>
                    <a:cubicBezTo>
                      <a:pt x="440483" y="4814"/>
                      <a:pt x="468090" y="-5225"/>
                      <a:pt x="498835" y="2931"/>
                    </a:cubicBezTo>
                    <a:close/>
                  </a:path>
                </a:pathLst>
              </a:custGeom>
              <a:solidFill>
                <a:schemeClr val="accent3"/>
              </a:solidFill>
              <a:ln w="627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F80EEF6-BA90-4294-B4A8-A55718C11C57}"/>
                  </a:ext>
                </a:extLst>
              </p:cNvPr>
              <p:cNvSpPr/>
              <p:nvPr/>
            </p:nvSpPr>
            <p:spPr>
              <a:xfrm>
                <a:off x="5427012" y="0"/>
                <a:ext cx="677643" cy="1010190"/>
              </a:xfrm>
              <a:custGeom>
                <a:avLst/>
                <a:gdLst>
                  <a:gd name="connsiteX0" fmla="*/ 357774 w 677643"/>
                  <a:gd name="connsiteY0" fmla="*/ 0 h 1010190"/>
                  <a:gd name="connsiteX1" fmla="*/ 409853 w 677643"/>
                  <a:gd name="connsiteY1" fmla="*/ 18823 h 1010190"/>
                  <a:gd name="connsiteX2" fmla="*/ 468205 w 677643"/>
                  <a:gd name="connsiteY2" fmla="*/ 95999 h 1010190"/>
                  <a:gd name="connsiteX3" fmla="*/ 415500 w 677643"/>
                  <a:gd name="connsiteY3" fmla="*/ 188234 h 1010190"/>
                  <a:gd name="connsiteX4" fmla="*/ 384755 w 677643"/>
                  <a:gd name="connsiteY4" fmla="*/ 203920 h 1010190"/>
                  <a:gd name="connsiteX5" fmla="*/ 376598 w 677643"/>
                  <a:gd name="connsiteY5" fmla="*/ 229018 h 1010190"/>
                  <a:gd name="connsiteX6" fmla="*/ 395421 w 677643"/>
                  <a:gd name="connsiteY6" fmla="*/ 246587 h 1010190"/>
                  <a:gd name="connsiteX7" fmla="*/ 510871 w 677643"/>
                  <a:gd name="connsiteY7" fmla="*/ 300547 h 1010190"/>
                  <a:gd name="connsiteX8" fmla="*/ 669616 w 677643"/>
                  <a:gd name="connsiteY8" fmla="*/ 434821 h 1010190"/>
                  <a:gd name="connsiteX9" fmla="*/ 674008 w 677643"/>
                  <a:gd name="connsiteY9" fmla="*/ 515762 h 1010190"/>
                  <a:gd name="connsiteX10" fmla="*/ 645773 w 677643"/>
                  <a:gd name="connsiteY10" fmla="*/ 508860 h 1010190"/>
                  <a:gd name="connsiteX11" fmla="*/ 487656 w 677643"/>
                  <a:gd name="connsiteY11" fmla="*/ 381488 h 1010190"/>
                  <a:gd name="connsiteX12" fmla="*/ 458793 w 677643"/>
                  <a:gd name="connsiteY12" fmla="*/ 362037 h 1010190"/>
                  <a:gd name="connsiteX13" fmla="*/ 456283 w 677643"/>
                  <a:gd name="connsiteY13" fmla="*/ 378978 h 1010190"/>
                  <a:gd name="connsiteX14" fmla="*/ 524048 w 677643"/>
                  <a:gd name="connsiteY14" fmla="*/ 851446 h 1010190"/>
                  <a:gd name="connsiteX15" fmla="*/ 541617 w 677643"/>
                  <a:gd name="connsiteY15" fmla="*/ 956857 h 1010190"/>
                  <a:gd name="connsiteX16" fmla="*/ 538479 w 677643"/>
                  <a:gd name="connsiteY16" fmla="*/ 984465 h 1010190"/>
                  <a:gd name="connsiteX17" fmla="*/ 460676 w 677643"/>
                  <a:gd name="connsiteY17" fmla="*/ 988857 h 1010190"/>
                  <a:gd name="connsiteX18" fmla="*/ 442480 w 677643"/>
                  <a:gd name="connsiteY18" fmla="*/ 933642 h 1010190"/>
                  <a:gd name="connsiteX19" fmla="*/ 383500 w 677643"/>
                  <a:gd name="connsiteY19" fmla="*/ 728466 h 1010190"/>
                  <a:gd name="connsiteX20" fmla="*/ 374715 w 677643"/>
                  <a:gd name="connsiteY20" fmla="*/ 687682 h 1010190"/>
                  <a:gd name="connsiteX21" fmla="*/ 360912 w 677643"/>
                  <a:gd name="connsiteY21" fmla="*/ 914191 h 1010190"/>
                  <a:gd name="connsiteX22" fmla="*/ 350245 w 677643"/>
                  <a:gd name="connsiteY22" fmla="*/ 998269 h 1010190"/>
                  <a:gd name="connsiteX23" fmla="*/ 273696 w 677643"/>
                  <a:gd name="connsiteY23" fmla="*/ 1010190 h 1010190"/>
                  <a:gd name="connsiteX24" fmla="*/ 261147 w 677643"/>
                  <a:gd name="connsiteY24" fmla="*/ 902897 h 1010190"/>
                  <a:gd name="connsiteX25" fmla="*/ 259892 w 677643"/>
                  <a:gd name="connsiteY25" fmla="*/ 611761 h 1010190"/>
                  <a:gd name="connsiteX26" fmla="*/ 231030 w 677643"/>
                  <a:gd name="connsiteY26" fmla="*/ 382743 h 1010190"/>
                  <a:gd name="connsiteX27" fmla="*/ 212834 w 677643"/>
                  <a:gd name="connsiteY27" fmla="*/ 394037 h 1010190"/>
                  <a:gd name="connsiteX28" fmla="*/ 48443 w 677643"/>
                  <a:gd name="connsiteY28" fmla="*/ 573487 h 1010190"/>
                  <a:gd name="connsiteX29" fmla="*/ 20208 w 677643"/>
                  <a:gd name="connsiteY29" fmla="*/ 596075 h 1010190"/>
                  <a:gd name="connsiteX30" fmla="*/ 3267 w 677643"/>
                  <a:gd name="connsiteY30" fmla="*/ 511370 h 1010190"/>
                  <a:gd name="connsiteX31" fmla="*/ 212207 w 677643"/>
                  <a:gd name="connsiteY31" fmla="*/ 277332 h 1010190"/>
                  <a:gd name="connsiteX32" fmla="*/ 261775 w 677643"/>
                  <a:gd name="connsiteY32" fmla="*/ 262900 h 1010190"/>
                  <a:gd name="connsiteX33" fmla="*/ 288128 w 677643"/>
                  <a:gd name="connsiteY33" fmla="*/ 243450 h 1010190"/>
                  <a:gd name="connsiteX34" fmla="*/ 267422 w 677643"/>
                  <a:gd name="connsiteY34" fmla="*/ 209567 h 1010190"/>
                  <a:gd name="connsiteX35" fmla="*/ 212207 w 677643"/>
                  <a:gd name="connsiteY35" fmla="*/ 179450 h 1010190"/>
                  <a:gd name="connsiteX36" fmla="*/ 222246 w 677643"/>
                  <a:gd name="connsiteY36" fmla="*/ 37647 h 1010190"/>
                  <a:gd name="connsiteX37" fmla="*/ 303187 w 677643"/>
                  <a:gd name="connsiteY37" fmla="*/ 0 h 1010190"/>
                  <a:gd name="connsiteX38" fmla="*/ 357774 w 677643"/>
                  <a:gd name="connsiteY38" fmla="*/ 0 h 10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77643" h="1010190">
                    <a:moveTo>
                      <a:pt x="357774" y="0"/>
                    </a:moveTo>
                    <a:cubicBezTo>
                      <a:pt x="375343" y="6274"/>
                      <a:pt x="393539" y="10667"/>
                      <a:pt x="409853" y="18823"/>
                    </a:cubicBezTo>
                    <a:cubicBezTo>
                      <a:pt x="441225" y="34510"/>
                      <a:pt x="466323" y="58353"/>
                      <a:pt x="468205" y="95999"/>
                    </a:cubicBezTo>
                    <a:cubicBezTo>
                      <a:pt x="470087" y="136784"/>
                      <a:pt x="449382" y="166901"/>
                      <a:pt x="415500" y="188234"/>
                    </a:cubicBezTo>
                    <a:cubicBezTo>
                      <a:pt x="405460" y="194509"/>
                      <a:pt x="394794" y="198901"/>
                      <a:pt x="384755" y="203920"/>
                    </a:cubicBezTo>
                    <a:cubicBezTo>
                      <a:pt x="373460" y="209567"/>
                      <a:pt x="374088" y="218979"/>
                      <a:pt x="376598" y="229018"/>
                    </a:cubicBezTo>
                    <a:cubicBezTo>
                      <a:pt x="379107" y="238430"/>
                      <a:pt x="381617" y="249097"/>
                      <a:pt x="395421" y="246587"/>
                    </a:cubicBezTo>
                    <a:cubicBezTo>
                      <a:pt x="447499" y="235293"/>
                      <a:pt x="476990" y="273567"/>
                      <a:pt x="510871" y="300547"/>
                    </a:cubicBezTo>
                    <a:cubicBezTo>
                      <a:pt x="564832" y="343841"/>
                      <a:pt x="616910" y="389645"/>
                      <a:pt x="669616" y="434821"/>
                    </a:cubicBezTo>
                    <a:cubicBezTo>
                      <a:pt x="683419" y="461174"/>
                      <a:pt x="678400" y="488782"/>
                      <a:pt x="674008" y="515762"/>
                    </a:cubicBezTo>
                    <a:cubicBezTo>
                      <a:pt x="660832" y="529566"/>
                      <a:pt x="653302" y="515134"/>
                      <a:pt x="645773" y="508860"/>
                    </a:cubicBezTo>
                    <a:cubicBezTo>
                      <a:pt x="594322" y="464939"/>
                      <a:pt x="540989" y="423527"/>
                      <a:pt x="487656" y="381488"/>
                    </a:cubicBezTo>
                    <a:cubicBezTo>
                      <a:pt x="478872" y="374586"/>
                      <a:pt x="470087" y="366429"/>
                      <a:pt x="458793" y="362037"/>
                    </a:cubicBezTo>
                    <a:cubicBezTo>
                      <a:pt x="451264" y="366429"/>
                      <a:pt x="456283" y="373331"/>
                      <a:pt x="456283" y="378978"/>
                    </a:cubicBezTo>
                    <a:cubicBezTo>
                      <a:pt x="456911" y="539605"/>
                      <a:pt x="495813" y="694584"/>
                      <a:pt x="524048" y="851446"/>
                    </a:cubicBezTo>
                    <a:cubicBezTo>
                      <a:pt x="530323" y="886583"/>
                      <a:pt x="535969" y="921720"/>
                      <a:pt x="541617" y="956857"/>
                    </a:cubicBezTo>
                    <a:cubicBezTo>
                      <a:pt x="542871" y="966269"/>
                      <a:pt x="547263" y="976308"/>
                      <a:pt x="538479" y="984465"/>
                    </a:cubicBezTo>
                    <a:cubicBezTo>
                      <a:pt x="512754" y="989485"/>
                      <a:pt x="487029" y="995132"/>
                      <a:pt x="460676" y="988857"/>
                    </a:cubicBezTo>
                    <a:cubicBezTo>
                      <a:pt x="448754" y="972543"/>
                      <a:pt x="446872" y="952465"/>
                      <a:pt x="442480" y="933642"/>
                    </a:cubicBezTo>
                    <a:cubicBezTo>
                      <a:pt x="424911" y="864623"/>
                      <a:pt x="404205" y="796231"/>
                      <a:pt x="383500" y="728466"/>
                    </a:cubicBezTo>
                    <a:cubicBezTo>
                      <a:pt x="378480" y="712153"/>
                      <a:pt x="374088" y="696467"/>
                      <a:pt x="374715" y="687682"/>
                    </a:cubicBezTo>
                    <a:cubicBezTo>
                      <a:pt x="374088" y="757957"/>
                      <a:pt x="361539" y="835760"/>
                      <a:pt x="360912" y="914191"/>
                    </a:cubicBezTo>
                    <a:cubicBezTo>
                      <a:pt x="360912" y="942426"/>
                      <a:pt x="359029" y="970661"/>
                      <a:pt x="350245" y="998269"/>
                    </a:cubicBezTo>
                    <a:cubicBezTo>
                      <a:pt x="326402" y="1012073"/>
                      <a:pt x="300677" y="1015837"/>
                      <a:pt x="273696" y="1010190"/>
                    </a:cubicBezTo>
                    <a:cubicBezTo>
                      <a:pt x="260520" y="975681"/>
                      <a:pt x="262402" y="938661"/>
                      <a:pt x="261147" y="902897"/>
                    </a:cubicBezTo>
                    <a:cubicBezTo>
                      <a:pt x="259265" y="805642"/>
                      <a:pt x="261147" y="708388"/>
                      <a:pt x="259892" y="611761"/>
                    </a:cubicBezTo>
                    <a:cubicBezTo>
                      <a:pt x="258010" y="533330"/>
                      <a:pt x="240442" y="458664"/>
                      <a:pt x="231030" y="382743"/>
                    </a:cubicBezTo>
                    <a:cubicBezTo>
                      <a:pt x="220363" y="381488"/>
                      <a:pt x="216599" y="389017"/>
                      <a:pt x="212834" y="394037"/>
                    </a:cubicBezTo>
                    <a:cubicBezTo>
                      <a:pt x="158246" y="453644"/>
                      <a:pt x="100521" y="510742"/>
                      <a:pt x="48443" y="573487"/>
                    </a:cubicBezTo>
                    <a:cubicBezTo>
                      <a:pt x="40913" y="582899"/>
                      <a:pt x="35266" y="595448"/>
                      <a:pt x="20208" y="596075"/>
                    </a:cubicBezTo>
                    <a:cubicBezTo>
                      <a:pt x="4521" y="569722"/>
                      <a:pt x="-5518" y="542115"/>
                      <a:pt x="3267" y="511370"/>
                    </a:cubicBezTo>
                    <a:cubicBezTo>
                      <a:pt x="66011" y="427292"/>
                      <a:pt x="138168" y="351371"/>
                      <a:pt x="212207" y="277332"/>
                    </a:cubicBezTo>
                    <a:cubicBezTo>
                      <a:pt x="225383" y="264155"/>
                      <a:pt x="244206" y="264155"/>
                      <a:pt x="261775" y="262900"/>
                    </a:cubicBezTo>
                    <a:cubicBezTo>
                      <a:pt x="274324" y="262273"/>
                      <a:pt x="287500" y="261646"/>
                      <a:pt x="288128" y="243450"/>
                    </a:cubicBezTo>
                    <a:cubicBezTo>
                      <a:pt x="288755" y="227136"/>
                      <a:pt x="287500" y="213960"/>
                      <a:pt x="267422" y="209567"/>
                    </a:cubicBezTo>
                    <a:cubicBezTo>
                      <a:pt x="246089" y="205175"/>
                      <a:pt x="227893" y="194509"/>
                      <a:pt x="212207" y="179450"/>
                    </a:cubicBezTo>
                    <a:cubicBezTo>
                      <a:pt x="166403" y="135529"/>
                      <a:pt x="171423" y="75921"/>
                      <a:pt x="222246" y="37647"/>
                    </a:cubicBezTo>
                    <a:cubicBezTo>
                      <a:pt x="246716" y="19451"/>
                      <a:pt x="275579" y="10667"/>
                      <a:pt x="303187" y="0"/>
                    </a:cubicBezTo>
                    <a:cubicBezTo>
                      <a:pt x="322010" y="0"/>
                      <a:pt x="339578" y="0"/>
                      <a:pt x="357774" y="0"/>
                    </a:cubicBezTo>
                    <a:close/>
                  </a:path>
                </a:pathLst>
              </a:custGeom>
              <a:solidFill>
                <a:schemeClr val="accent4"/>
              </a:solidFill>
              <a:ln w="627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47CF352A-C97D-45AF-9F95-09E6994D8854}"/>
                  </a:ext>
                </a:extLst>
              </p:cNvPr>
              <p:cNvSpPr/>
              <p:nvPr/>
            </p:nvSpPr>
            <p:spPr>
              <a:xfrm>
                <a:off x="6740958" y="5697850"/>
                <a:ext cx="652545" cy="997641"/>
              </a:xfrm>
              <a:custGeom>
                <a:avLst/>
                <a:gdLst>
                  <a:gd name="connsiteX0" fmla="*/ 653230 w 652545"/>
                  <a:gd name="connsiteY0" fmla="*/ 427919 h 997641"/>
                  <a:gd name="connsiteX1" fmla="*/ 521466 w 652545"/>
                  <a:gd name="connsiteY1" fmla="*/ 668859 h 997641"/>
                  <a:gd name="connsiteX2" fmla="*/ 447427 w 652545"/>
                  <a:gd name="connsiteY2" fmla="*/ 730976 h 997641"/>
                  <a:gd name="connsiteX3" fmla="*/ 431741 w 652545"/>
                  <a:gd name="connsiteY3" fmla="*/ 746035 h 997641"/>
                  <a:gd name="connsiteX4" fmla="*/ 455584 w 652545"/>
                  <a:gd name="connsiteY4" fmla="*/ 778035 h 997641"/>
                  <a:gd name="connsiteX5" fmla="*/ 484447 w 652545"/>
                  <a:gd name="connsiteY5" fmla="*/ 781799 h 997641"/>
                  <a:gd name="connsiteX6" fmla="*/ 535898 w 652545"/>
                  <a:gd name="connsiteY6" fmla="*/ 945564 h 997641"/>
                  <a:gd name="connsiteX7" fmla="*/ 362722 w 652545"/>
                  <a:gd name="connsiteY7" fmla="*/ 997014 h 997641"/>
                  <a:gd name="connsiteX8" fmla="*/ 311899 w 652545"/>
                  <a:gd name="connsiteY8" fmla="*/ 845799 h 997641"/>
                  <a:gd name="connsiteX9" fmla="*/ 344526 w 652545"/>
                  <a:gd name="connsiteY9" fmla="*/ 814427 h 997641"/>
                  <a:gd name="connsiteX10" fmla="*/ 352683 w 652545"/>
                  <a:gd name="connsiteY10" fmla="*/ 790584 h 997641"/>
                  <a:gd name="connsiteX11" fmla="*/ 320683 w 652545"/>
                  <a:gd name="connsiteY11" fmla="*/ 774270 h 997641"/>
                  <a:gd name="connsiteX12" fmla="*/ 256056 w 652545"/>
                  <a:gd name="connsiteY12" fmla="*/ 770506 h 997641"/>
                  <a:gd name="connsiteX13" fmla="*/ 19508 w 652545"/>
                  <a:gd name="connsiteY13" fmla="*/ 648153 h 997641"/>
                  <a:gd name="connsiteX14" fmla="*/ 57 w 652545"/>
                  <a:gd name="connsiteY14" fmla="*/ 566585 h 997641"/>
                  <a:gd name="connsiteX15" fmla="*/ 28920 w 652545"/>
                  <a:gd name="connsiteY15" fmla="*/ 572860 h 997641"/>
                  <a:gd name="connsiteX16" fmla="*/ 233468 w 652545"/>
                  <a:gd name="connsiteY16" fmla="*/ 672624 h 997641"/>
                  <a:gd name="connsiteX17" fmla="*/ 246017 w 652545"/>
                  <a:gd name="connsiteY17" fmla="*/ 675761 h 997641"/>
                  <a:gd name="connsiteX18" fmla="*/ 123037 w 652545"/>
                  <a:gd name="connsiteY18" fmla="*/ 331920 h 997641"/>
                  <a:gd name="connsiteX19" fmla="*/ 31430 w 652545"/>
                  <a:gd name="connsiteY19" fmla="*/ 117960 h 997641"/>
                  <a:gd name="connsiteX20" fmla="*/ 26410 w 652545"/>
                  <a:gd name="connsiteY20" fmla="*/ 92235 h 997641"/>
                  <a:gd name="connsiteX21" fmla="*/ 99822 w 652545"/>
                  <a:gd name="connsiteY21" fmla="*/ 64627 h 997641"/>
                  <a:gd name="connsiteX22" fmla="*/ 116763 w 652545"/>
                  <a:gd name="connsiteY22" fmla="*/ 84705 h 997641"/>
                  <a:gd name="connsiteX23" fmla="*/ 237860 w 652545"/>
                  <a:gd name="connsiteY23" fmla="*/ 304940 h 997641"/>
                  <a:gd name="connsiteX24" fmla="*/ 252291 w 652545"/>
                  <a:gd name="connsiteY24" fmla="*/ 334430 h 997641"/>
                  <a:gd name="connsiteX25" fmla="*/ 222174 w 652545"/>
                  <a:gd name="connsiteY25" fmla="*/ 144941 h 997641"/>
                  <a:gd name="connsiteX26" fmla="*/ 205860 w 652545"/>
                  <a:gd name="connsiteY26" fmla="*/ 44549 h 997641"/>
                  <a:gd name="connsiteX27" fmla="*/ 281781 w 652545"/>
                  <a:gd name="connsiteY27" fmla="*/ 0 h 997641"/>
                  <a:gd name="connsiteX28" fmla="*/ 293703 w 652545"/>
                  <a:gd name="connsiteY28" fmla="*/ 26353 h 997641"/>
                  <a:gd name="connsiteX29" fmla="*/ 375271 w 652545"/>
                  <a:gd name="connsiteY29" fmla="*/ 367057 h 997641"/>
                  <a:gd name="connsiteX30" fmla="*/ 458094 w 652545"/>
                  <a:gd name="connsiteY30" fmla="*/ 602977 h 997641"/>
                  <a:gd name="connsiteX31" fmla="*/ 486329 w 652545"/>
                  <a:gd name="connsiteY31" fmla="*/ 567213 h 997641"/>
                  <a:gd name="connsiteX32" fmla="*/ 598642 w 652545"/>
                  <a:gd name="connsiteY32" fmla="*/ 369567 h 997641"/>
                  <a:gd name="connsiteX33" fmla="*/ 617466 w 652545"/>
                  <a:gd name="connsiteY33" fmla="*/ 348861 h 997641"/>
                  <a:gd name="connsiteX34" fmla="*/ 653230 w 652545"/>
                  <a:gd name="connsiteY34" fmla="*/ 427919 h 99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2545" h="997641">
                    <a:moveTo>
                      <a:pt x="653230" y="427919"/>
                    </a:moveTo>
                    <a:cubicBezTo>
                      <a:pt x="612446" y="509487"/>
                      <a:pt x="567897" y="589801"/>
                      <a:pt x="521466" y="668859"/>
                    </a:cubicBezTo>
                    <a:cubicBezTo>
                      <a:pt x="503898" y="698977"/>
                      <a:pt x="484447" y="724074"/>
                      <a:pt x="447427" y="730976"/>
                    </a:cubicBezTo>
                    <a:cubicBezTo>
                      <a:pt x="441153" y="732232"/>
                      <a:pt x="425467" y="732859"/>
                      <a:pt x="431741" y="746035"/>
                    </a:cubicBezTo>
                    <a:cubicBezTo>
                      <a:pt x="437388" y="757957"/>
                      <a:pt x="432369" y="778662"/>
                      <a:pt x="455584" y="778035"/>
                    </a:cubicBezTo>
                    <a:cubicBezTo>
                      <a:pt x="464996" y="778035"/>
                      <a:pt x="475035" y="779290"/>
                      <a:pt x="484447" y="781799"/>
                    </a:cubicBezTo>
                    <a:cubicBezTo>
                      <a:pt x="572289" y="801251"/>
                      <a:pt x="598642" y="880936"/>
                      <a:pt x="535898" y="945564"/>
                    </a:cubicBezTo>
                    <a:cubicBezTo>
                      <a:pt x="488839" y="993877"/>
                      <a:pt x="429859" y="1013328"/>
                      <a:pt x="362722" y="997014"/>
                    </a:cubicBezTo>
                    <a:cubicBezTo>
                      <a:pt x="288683" y="978818"/>
                      <a:pt x="264213" y="905407"/>
                      <a:pt x="311899" y="845799"/>
                    </a:cubicBezTo>
                    <a:cubicBezTo>
                      <a:pt x="321311" y="833878"/>
                      <a:pt x="332604" y="823211"/>
                      <a:pt x="344526" y="814427"/>
                    </a:cubicBezTo>
                    <a:cubicBezTo>
                      <a:pt x="353310" y="807525"/>
                      <a:pt x="355820" y="802505"/>
                      <a:pt x="352683" y="790584"/>
                    </a:cubicBezTo>
                    <a:cubicBezTo>
                      <a:pt x="347663" y="769878"/>
                      <a:pt x="338879" y="763604"/>
                      <a:pt x="320683" y="774270"/>
                    </a:cubicBezTo>
                    <a:cubicBezTo>
                      <a:pt x="298095" y="786819"/>
                      <a:pt x="278016" y="781172"/>
                      <a:pt x="256056" y="770506"/>
                    </a:cubicBezTo>
                    <a:cubicBezTo>
                      <a:pt x="175743" y="732232"/>
                      <a:pt x="96057" y="693957"/>
                      <a:pt x="19508" y="648153"/>
                    </a:cubicBezTo>
                    <a:cubicBezTo>
                      <a:pt x="3822" y="623056"/>
                      <a:pt x="-570" y="595448"/>
                      <a:pt x="57" y="566585"/>
                    </a:cubicBezTo>
                    <a:cubicBezTo>
                      <a:pt x="11979" y="558428"/>
                      <a:pt x="20136" y="568468"/>
                      <a:pt x="28920" y="572860"/>
                    </a:cubicBezTo>
                    <a:cubicBezTo>
                      <a:pt x="97312" y="605487"/>
                      <a:pt x="163821" y="642506"/>
                      <a:pt x="233468" y="672624"/>
                    </a:cubicBezTo>
                    <a:cubicBezTo>
                      <a:pt x="237232" y="674506"/>
                      <a:pt x="240997" y="677643"/>
                      <a:pt x="246017" y="675761"/>
                    </a:cubicBezTo>
                    <a:cubicBezTo>
                      <a:pt x="215899" y="557174"/>
                      <a:pt x="175743" y="442350"/>
                      <a:pt x="123037" y="331920"/>
                    </a:cubicBezTo>
                    <a:cubicBezTo>
                      <a:pt x="89782" y="261646"/>
                      <a:pt x="60920" y="190117"/>
                      <a:pt x="31430" y="117960"/>
                    </a:cubicBezTo>
                    <a:cubicBezTo>
                      <a:pt x="28292" y="109803"/>
                      <a:pt x="23900" y="101647"/>
                      <a:pt x="26410" y="92235"/>
                    </a:cubicBezTo>
                    <a:cubicBezTo>
                      <a:pt x="45861" y="70274"/>
                      <a:pt x="73469" y="69019"/>
                      <a:pt x="99822" y="64627"/>
                    </a:cubicBezTo>
                    <a:cubicBezTo>
                      <a:pt x="108606" y="69019"/>
                      <a:pt x="112371" y="76549"/>
                      <a:pt x="116763" y="84705"/>
                    </a:cubicBezTo>
                    <a:cubicBezTo>
                      <a:pt x="153155" y="159999"/>
                      <a:pt x="195821" y="232156"/>
                      <a:pt x="237860" y="304940"/>
                    </a:cubicBezTo>
                    <a:cubicBezTo>
                      <a:pt x="244135" y="316234"/>
                      <a:pt x="250409" y="328155"/>
                      <a:pt x="252291" y="334430"/>
                    </a:cubicBezTo>
                    <a:cubicBezTo>
                      <a:pt x="239742" y="276077"/>
                      <a:pt x="233468" y="210195"/>
                      <a:pt x="222174" y="144941"/>
                    </a:cubicBezTo>
                    <a:cubicBezTo>
                      <a:pt x="216527" y="111686"/>
                      <a:pt x="207743" y="78431"/>
                      <a:pt x="205860" y="44549"/>
                    </a:cubicBezTo>
                    <a:cubicBezTo>
                      <a:pt x="213389" y="18823"/>
                      <a:pt x="244135" y="1255"/>
                      <a:pt x="281781" y="0"/>
                    </a:cubicBezTo>
                    <a:cubicBezTo>
                      <a:pt x="289938" y="6902"/>
                      <a:pt x="291193" y="16941"/>
                      <a:pt x="293703" y="26353"/>
                    </a:cubicBezTo>
                    <a:cubicBezTo>
                      <a:pt x="323820" y="139293"/>
                      <a:pt x="350173" y="252862"/>
                      <a:pt x="375271" y="367057"/>
                    </a:cubicBezTo>
                    <a:cubicBezTo>
                      <a:pt x="393467" y="448625"/>
                      <a:pt x="431114" y="522664"/>
                      <a:pt x="458094" y="602977"/>
                    </a:cubicBezTo>
                    <a:cubicBezTo>
                      <a:pt x="473153" y="592311"/>
                      <a:pt x="479427" y="579134"/>
                      <a:pt x="486329" y="567213"/>
                    </a:cubicBezTo>
                    <a:cubicBezTo>
                      <a:pt x="524604" y="501958"/>
                      <a:pt x="563505" y="436704"/>
                      <a:pt x="598642" y="369567"/>
                    </a:cubicBezTo>
                    <a:cubicBezTo>
                      <a:pt x="603035" y="361410"/>
                      <a:pt x="606172" y="350743"/>
                      <a:pt x="617466" y="348861"/>
                    </a:cubicBezTo>
                    <a:cubicBezTo>
                      <a:pt x="636916" y="370822"/>
                      <a:pt x="651348" y="396547"/>
                      <a:pt x="653230" y="427919"/>
                    </a:cubicBezTo>
                    <a:close/>
                  </a:path>
                </a:pathLst>
              </a:custGeom>
              <a:solidFill>
                <a:schemeClr val="accent1"/>
              </a:solidFill>
              <a:ln w="627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D132103-0EE9-4B05-9286-BFB73C0F700D}"/>
                  </a:ext>
                </a:extLst>
              </p:cNvPr>
              <p:cNvSpPr/>
              <p:nvPr/>
            </p:nvSpPr>
            <p:spPr>
              <a:xfrm>
                <a:off x="4798439" y="156178"/>
                <a:ext cx="646271" cy="1003916"/>
              </a:xfrm>
              <a:custGeom>
                <a:avLst/>
                <a:gdLst>
                  <a:gd name="connsiteX0" fmla="*/ 631839 w 646270"/>
                  <a:gd name="connsiteY0" fmla="*/ 354564 h 1003915"/>
                  <a:gd name="connsiteX1" fmla="*/ 647526 w 646270"/>
                  <a:gd name="connsiteY1" fmla="*/ 437387 h 1003915"/>
                  <a:gd name="connsiteX2" fmla="*/ 620545 w 646270"/>
                  <a:gd name="connsiteY2" fmla="*/ 429230 h 1003915"/>
                  <a:gd name="connsiteX3" fmla="*/ 421017 w 646270"/>
                  <a:gd name="connsiteY3" fmla="*/ 331976 h 1003915"/>
                  <a:gd name="connsiteX4" fmla="*/ 405958 w 646270"/>
                  <a:gd name="connsiteY4" fmla="*/ 328211 h 1003915"/>
                  <a:gd name="connsiteX5" fmla="*/ 443605 w 646270"/>
                  <a:gd name="connsiteY5" fmla="*/ 454956 h 1003915"/>
                  <a:gd name="connsiteX6" fmla="*/ 567840 w 646270"/>
                  <a:gd name="connsiteY6" fmla="*/ 756758 h 1003915"/>
                  <a:gd name="connsiteX7" fmla="*/ 622428 w 646270"/>
                  <a:gd name="connsiteY7" fmla="*/ 887894 h 1003915"/>
                  <a:gd name="connsiteX8" fmla="*/ 626820 w 646270"/>
                  <a:gd name="connsiteY8" fmla="*/ 911110 h 1003915"/>
                  <a:gd name="connsiteX9" fmla="*/ 553409 w 646270"/>
                  <a:gd name="connsiteY9" fmla="*/ 938718 h 1003915"/>
                  <a:gd name="connsiteX10" fmla="*/ 536468 w 646270"/>
                  <a:gd name="connsiteY10" fmla="*/ 918639 h 1003915"/>
                  <a:gd name="connsiteX11" fmla="*/ 415370 w 646270"/>
                  <a:gd name="connsiteY11" fmla="*/ 698405 h 1003915"/>
                  <a:gd name="connsiteX12" fmla="*/ 400939 w 646270"/>
                  <a:gd name="connsiteY12" fmla="*/ 668915 h 1003915"/>
                  <a:gd name="connsiteX13" fmla="*/ 431684 w 646270"/>
                  <a:gd name="connsiteY13" fmla="*/ 859032 h 1003915"/>
                  <a:gd name="connsiteX14" fmla="*/ 447997 w 646270"/>
                  <a:gd name="connsiteY14" fmla="*/ 959423 h 1003915"/>
                  <a:gd name="connsiteX15" fmla="*/ 372076 w 646270"/>
                  <a:gd name="connsiteY15" fmla="*/ 1003972 h 1003915"/>
                  <a:gd name="connsiteX16" fmla="*/ 360155 w 646270"/>
                  <a:gd name="connsiteY16" fmla="*/ 977619 h 1003915"/>
                  <a:gd name="connsiteX17" fmla="*/ 278587 w 646270"/>
                  <a:gd name="connsiteY17" fmla="*/ 636915 h 1003915"/>
                  <a:gd name="connsiteX18" fmla="*/ 195763 w 646270"/>
                  <a:gd name="connsiteY18" fmla="*/ 400995 h 1003915"/>
                  <a:gd name="connsiteX19" fmla="*/ 167528 w 646270"/>
                  <a:gd name="connsiteY19" fmla="*/ 436760 h 1003915"/>
                  <a:gd name="connsiteX20" fmla="*/ 55215 w 646270"/>
                  <a:gd name="connsiteY20" fmla="*/ 634406 h 1003915"/>
                  <a:gd name="connsiteX21" fmla="*/ 36392 w 646270"/>
                  <a:gd name="connsiteY21" fmla="*/ 655111 h 1003915"/>
                  <a:gd name="connsiteX22" fmla="*/ 0 w 646270"/>
                  <a:gd name="connsiteY22" fmla="*/ 574798 h 1003915"/>
                  <a:gd name="connsiteX23" fmla="*/ 131764 w 646270"/>
                  <a:gd name="connsiteY23" fmla="*/ 333858 h 1003915"/>
                  <a:gd name="connsiteX24" fmla="*/ 205803 w 646270"/>
                  <a:gd name="connsiteY24" fmla="*/ 271741 h 1003915"/>
                  <a:gd name="connsiteX25" fmla="*/ 221489 w 646270"/>
                  <a:gd name="connsiteY25" fmla="*/ 256682 h 1003915"/>
                  <a:gd name="connsiteX26" fmla="*/ 197646 w 646270"/>
                  <a:gd name="connsiteY26" fmla="*/ 224682 h 1003915"/>
                  <a:gd name="connsiteX27" fmla="*/ 168783 w 646270"/>
                  <a:gd name="connsiteY27" fmla="*/ 220918 h 1003915"/>
                  <a:gd name="connsiteX28" fmla="*/ 115450 w 646270"/>
                  <a:gd name="connsiteY28" fmla="*/ 59036 h 1003915"/>
                  <a:gd name="connsiteX29" fmla="*/ 293018 w 646270"/>
                  <a:gd name="connsiteY29" fmla="*/ 6331 h 1003915"/>
                  <a:gd name="connsiteX30" fmla="*/ 342586 w 646270"/>
                  <a:gd name="connsiteY30" fmla="*/ 155036 h 1003915"/>
                  <a:gd name="connsiteX31" fmla="*/ 308077 w 646270"/>
                  <a:gd name="connsiteY31" fmla="*/ 188291 h 1003915"/>
                  <a:gd name="connsiteX32" fmla="*/ 299920 w 646270"/>
                  <a:gd name="connsiteY32" fmla="*/ 212134 h 1003915"/>
                  <a:gd name="connsiteX33" fmla="*/ 332547 w 646270"/>
                  <a:gd name="connsiteY33" fmla="*/ 228447 h 1003915"/>
                  <a:gd name="connsiteX34" fmla="*/ 397174 w 646270"/>
                  <a:gd name="connsiteY34" fmla="*/ 232839 h 1003915"/>
                  <a:gd name="connsiteX35" fmla="*/ 631839 w 646270"/>
                  <a:gd name="connsiteY35" fmla="*/ 354564 h 100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6270" h="1003915">
                    <a:moveTo>
                      <a:pt x="631839" y="354564"/>
                    </a:moveTo>
                    <a:cubicBezTo>
                      <a:pt x="636859" y="382172"/>
                      <a:pt x="641879" y="409779"/>
                      <a:pt x="647526" y="437387"/>
                    </a:cubicBezTo>
                    <a:cubicBezTo>
                      <a:pt x="636859" y="441152"/>
                      <a:pt x="628702" y="432995"/>
                      <a:pt x="620545" y="429230"/>
                    </a:cubicBezTo>
                    <a:cubicBezTo>
                      <a:pt x="553409" y="397230"/>
                      <a:pt x="488781" y="360839"/>
                      <a:pt x="421017" y="331976"/>
                    </a:cubicBezTo>
                    <a:cubicBezTo>
                      <a:pt x="417253" y="330094"/>
                      <a:pt x="413488" y="327584"/>
                      <a:pt x="405958" y="328211"/>
                    </a:cubicBezTo>
                    <a:cubicBezTo>
                      <a:pt x="417253" y="370878"/>
                      <a:pt x="431684" y="412917"/>
                      <a:pt x="443605" y="454956"/>
                    </a:cubicBezTo>
                    <a:cubicBezTo>
                      <a:pt x="473095" y="560367"/>
                      <a:pt x="526428" y="656366"/>
                      <a:pt x="567840" y="756758"/>
                    </a:cubicBezTo>
                    <a:cubicBezTo>
                      <a:pt x="586036" y="800679"/>
                      <a:pt x="603604" y="843973"/>
                      <a:pt x="622428" y="887894"/>
                    </a:cubicBezTo>
                    <a:cubicBezTo>
                      <a:pt x="625565" y="895424"/>
                      <a:pt x="628702" y="902953"/>
                      <a:pt x="626820" y="911110"/>
                    </a:cubicBezTo>
                    <a:cubicBezTo>
                      <a:pt x="607369" y="933071"/>
                      <a:pt x="579761" y="934326"/>
                      <a:pt x="553409" y="938718"/>
                    </a:cubicBezTo>
                    <a:cubicBezTo>
                      <a:pt x="544624" y="934326"/>
                      <a:pt x="540860" y="926796"/>
                      <a:pt x="536468" y="918639"/>
                    </a:cubicBezTo>
                    <a:cubicBezTo>
                      <a:pt x="500075" y="843346"/>
                      <a:pt x="457409" y="771189"/>
                      <a:pt x="415370" y="698405"/>
                    </a:cubicBezTo>
                    <a:cubicBezTo>
                      <a:pt x="409096" y="687111"/>
                      <a:pt x="403449" y="675190"/>
                      <a:pt x="400939" y="668915"/>
                    </a:cubicBezTo>
                    <a:cubicBezTo>
                      <a:pt x="414115" y="727268"/>
                      <a:pt x="419762" y="793777"/>
                      <a:pt x="431684" y="859032"/>
                    </a:cubicBezTo>
                    <a:cubicBezTo>
                      <a:pt x="437331" y="892287"/>
                      <a:pt x="446115" y="925541"/>
                      <a:pt x="447997" y="959423"/>
                    </a:cubicBezTo>
                    <a:cubicBezTo>
                      <a:pt x="440468" y="985149"/>
                      <a:pt x="409723" y="1002717"/>
                      <a:pt x="372076" y="1003972"/>
                    </a:cubicBezTo>
                    <a:cubicBezTo>
                      <a:pt x="363920" y="997070"/>
                      <a:pt x="362665" y="987031"/>
                      <a:pt x="360155" y="977619"/>
                    </a:cubicBezTo>
                    <a:cubicBezTo>
                      <a:pt x="330037" y="864679"/>
                      <a:pt x="303685" y="751111"/>
                      <a:pt x="278587" y="636915"/>
                    </a:cubicBezTo>
                    <a:cubicBezTo>
                      <a:pt x="260391" y="555347"/>
                      <a:pt x="222744" y="481308"/>
                      <a:pt x="195763" y="400995"/>
                    </a:cubicBezTo>
                    <a:cubicBezTo>
                      <a:pt x="180705" y="411662"/>
                      <a:pt x="174430" y="424838"/>
                      <a:pt x="167528" y="436760"/>
                    </a:cubicBezTo>
                    <a:cubicBezTo>
                      <a:pt x="129254" y="502014"/>
                      <a:pt x="90352" y="567269"/>
                      <a:pt x="55215" y="634406"/>
                    </a:cubicBezTo>
                    <a:cubicBezTo>
                      <a:pt x="50823" y="642562"/>
                      <a:pt x="47686" y="653229"/>
                      <a:pt x="36392" y="655111"/>
                    </a:cubicBezTo>
                    <a:cubicBezTo>
                      <a:pt x="16313" y="631896"/>
                      <a:pt x="1882" y="606171"/>
                      <a:pt x="0" y="574798"/>
                    </a:cubicBezTo>
                    <a:cubicBezTo>
                      <a:pt x="40784" y="493230"/>
                      <a:pt x="85333" y="412917"/>
                      <a:pt x="131764" y="333858"/>
                    </a:cubicBezTo>
                    <a:cubicBezTo>
                      <a:pt x="149332" y="303741"/>
                      <a:pt x="168783" y="278643"/>
                      <a:pt x="205803" y="271741"/>
                    </a:cubicBezTo>
                    <a:cubicBezTo>
                      <a:pt x="212077" y="270486"/>
                      <a:pt x="227763" y="269859"/>
                      <a:pt x="221489" y="256682"/>
                    </a:cubicBezTo>
                    <a:cubicBezTo>
                      <a:pt x="215842" y="244761"/>
                      <a:pt x="220861" y="224055"/>
                      <a:pt x="197646" y="224682"/>
                    </a:cubicBezTo>
                    <a:cubicBezTo>
                      <a:pt x="188234" y="224682"/>
                      <a:pt x="178195" y="223428"/>
                      <a:pt x="168783" y="220918"/>
                    </a:cubicBezTo>
                    <a:cubicBezTo>
                      <a:pt x="81568" y="201467"/>
                      <a:pt x="55215" y="123663"/>
                      <a:pt x="115450" y="59036"/>
                    </a:cubicBezTo>
                    <a:cubicBezTo>
                      <a:pt x="163136" y="8213"/>
                      <a:pt x="223999" y="-11238"/>
                      <a:pt x="293018" y="6331"/>
                    </a:cubicBezTo>
                    <a:cubicBezTo>
                      <a:pt x="363920" y="25154"/>
                      <a:pt x="387762" y="96683"/>
                      <a:pt x="342586" y="155036"/>
                    </a:cubicBezTo>
                    <a:cubicBezTo>
                      <a:pt x="333174" y="167585"/>
                      <a:pt x="320625" y="178879"/>
                      <a:pt x="308077" y="188291"/>
                    </a:cubicBezTo>
                    <a:cubicBezTo>
                      <a:pt x="299292" y="195192"/>
                      <a:pt x="296783" y="200212"/>
                      <a:pt x="299920" y="212134"/>
                    </a:cubicBezTo>
                    <a:cubicBezTo>
                      <a:pt x="304939" y="233467"/>
                      <a:pt x="313724" y="239114"/>
                      <a:pt x="332547" y="228447"/>
                    </a:cubicBezTo>
                    <a:cubicBezTo>
                      <a:pt x="355135" y="215898"/>
                      <a:pt x="375213" y="221545"/>
                      <a:pt x="397174" y="232839"/>
                    </a:cubicBezTo>
                    <a:cubicBezTo>
                      <a:pt x="475605" y="271114"/>
                      <a:pt x="555918" y="308760"/>
                      <a:pt x="631839" y="354564"/>
                    </a:cubicBezTo>
                    <a:close/>
                  </a:path>
                </a:pathLst>
              </a:custGeom>
              <a:solidFill>
                <a:schemeClr val="accent3"/>
              </a:solidFill>
              <a:ln w="627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5DD8C40-C0A3-4F99-8AF6-213E2F2CF123}"/>
                  </a:ext>
                </a:extLst>
              </p:cNvPr>
              <p:cNvSpPr/>
              <p:nvPr/>
            </p:nvSpPr>
            <p:spPr>
              <a:xfrm>
                <a:off x="2822551" y="4072076"/>
                <a:ext cx="997641" cy="652545"/>
              </a:xfrm>
              <a:custGeom>
                <a:avLst/>
                <a:gdLst>
                  <a:gd name="connsiteX0" fmla="*/ 574798 w 997641"/>
                  <a:gd name="connsiteY0" fmla="*/ 654485 h 652545"/>
                  <a:gd name="connsiteX1" fmla="*/ 333858 w 997641"/>
                  <a:gd name="connsiteY1" fmla="*/ 522721 h 652545"/>
                  <a:gd name="connsiteX2" fmla="*/ 271741 w 997641"/>
                  <a:gd name="connsiteY2" fmla="*/ 448682 h 652545"/>
                  <a:gd name="connsiteX3" fmla="*/ 256682 w 997641"/>
                  <a:gd name="connsiteY3" fmla="*/ 432996 h 652545"/>
                  <a:gd name="connsiteX4" fmla="*/ 224682 w 997641"/>
                  <a:gd name="connsiteY4" fmla="*/ 456839 h 652545"/>
                  <a:gd name="connsiteX5" fmla="*/ 220918 w 997641"/>
                  <a:gd name="connsiteY5" fmla="*/ 485702 h 652545"/>
                  <a:gd name="connsiteX6" fmla="*/ 59036 w 997641"/>
                  <a:gd name="connsiteY6" fmla="*/ 538407 h 652545"/>
                  <a:gd name="connsiteX7" fmla="*/ 6331 w 997641"/>
                  <a:gd name="connsiteY7" fmla="*/ 360840 h 652545"/>
                  <a:gd name="connsiteX8" fmla="*/ 153153 w 997641"/>
                  <a:gd name="connsiteY8" fmla="*/ 309389 h 652545"/>
                  <a:gd name="connsiteX9" fmla="*/ 188918 w 997641"/>
                  <a:gd name="connsiteY9" fmla="*/ 345153 h 652545"/>
                  <a:gd name="connsiteX10" fmla="*/ 212761 w 997641"/>
                  <a:gd name="connsiteY10" fmla="*/ 353310 h 652545"/>
                  <a:gd name="connsiteX11" fmla="*/ 229075 w 997641"/>
                  <a:gd name="connsiteY11" fmla="*/ 320683 h 652545"/>
                  <a:gd name="connsiteX12" fmla="*/ 233467 w 997641"/>
                  <a:gd name="connsiteY12" fmla="*/ 256056 h 652545"/>
                  <a:gd name="connsiteX13" fmla="*/ 355819 w 997641"/>
                  <a:gd name="connsiteY13" fmla="*/ 19508 h 652545"/>
                  <a:gd name="connsiteX14" fmla="*/ 437387 w 997641"/>
                  <a:gd name="connsiteY14" fmla="*/ 57 h 652545"/>
                  <a:gd name="connsiteX15" fmla="*/ 431113 w 997641"/>
                  <a:gd name="connsiteY15" fmla="*/ 28920 h 652545"/>
                  <a:gd name="connsiteX16" fmla="*/ 331349 w 997641"/>
                  <a:gd name="connsiteY16" fmla="*/ 233468 h 652545"/>
                  <a:gd name="connsiteX17" fmla="*/ 328211 w 997641"/>
                  <a:gd name="connsiteY17" fmla="*/ 246017 h 652545"/>
                  <a:gd name="connsiteX18" fmla="*/ 672052 w 997641"/>
                  <a:gd name="connsiteY18" fmla="*/ 123037 h 652545"/>
                  <a:gd name="connsiteX19" fmla="*/ 886012 w 997641"/>
                  <a:gd name="connsiteY19" fmla="*/ 31430 h 652545"/>
                  <a:gd name="connsiteX20" fmla="*/ 911737 w 997641"/>
                  <a:gd name="connsiteY20" fmla="*/ 26410 h 652545"/>
                  <a:gd name="connsiteX21" fmla="*/ 939345 w 997641"/>
                  <a:gd name="connsiteY21" fmla="*/ 99822 h 652545"/>
                  <a:gd name="connsiteX22" fmla="*/ 921777 w 997641"/>
                  <a:gd name="connsiteY22" fmla="*/ 115508 h 652545"/>
                  <a:gd name="connsiteX23" fmla="*/ 694641 w 997641"/>
                  <a:gd name="connsiteY23" fmla="*/ 239742 h 652545"/>
                  <a:gd name="connsiteX24" fmla="*/ 667033 w 997641"/>
                  <a:gd name="connsiteY24" fmla="*/ 251664 h 652545"/>
                  <a:gd name="connsiteX25" fmla="*/ 856522 w 997641"/>
                  <a:gd name="connsiteY25" fmla="*/ 221546 h 652545"/>
                  <a:gd name="connsiteX26" fmla="*/ 943110 w 997641"/>
                  <a:gd name="connsiteY26" fmla="*/ 205860 h 652545"/>
                  <a:gd name="connsiteX27" fmla="*/ 974482 w 997641"/>
                  <a:gd name="connsiteY27" fmla="*/ 204605 h 652545"/>
                  <a:gd name="connsiteX28" fmla="*/ 1002717 w 997641"/>
                  <a:gd name="connsiteY28" fmla="*/ 281781 h 652545"/>
                  <a:gd name="connsiteX29" fmla="*/ 973855 w 997641"/>
                  <a:gd name="connsiteY29" fmla="*/ 293703 h 652545"/>
                  <a:gd name="connsiteX30" fmla="*/ 631268 w 997641"/>
                  <a:gd name="connsiteY30" fmla="*/ 375899 h 652545"/>
                  <a:gd name="connsiteX31" fmla="*/ 397231 w 997641"/>
                  <a:gd name="connsiteY31" fmla="*/ 459349 h 652545"/>
                  <a:gd name="connsiteX32" fmla="*/ 491975 w 997641"/>
                  <a:gd name="connsiteY32" fmla="*/ 518956 h 652545"/>
                  <a:gd name="connsiteX33" fmla="*/ 636288 w 997641"/>
                  <a:gd name="connsiteY33" fmla="*/ 599897 h 652545"/>
                  <a:gd name="connsiteX34" fmla="*/ 654484 w 997641"/>
                  <a:gd name="connsiteY34" fmla="*/ 617466 h 652545"/>
                  <a:gd name="connsiteX35" fmla="*/ 574798 w 997641"/>
                  <a:gd name="connsiteY35" fmla="*/ 654485 h 65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97641" h="652545">
                    <a:moveTo>
                      <a:pt x="574798" y="654485"/>
                    </a:moveTo>
                    <a:cubicBezTo>
                      <a:pt x="492603" y="613701"/>
                      <a:pt x="412917" y="569152"/>
                      <a:pt x="333858" y="522721"/>
                    </a:cubicBezTo>
                    <a:cubicBezTo>
                      <a:pt x="303741" y="505153"/>
                      <a:pt x="279270" y="485074"/>
                      <a:pt x="271741" y="448682"/>
                    </a:cubicBezTo>
                    <a:cubicBezTo>
                      <a:pt x="270486" y="442408"/>
                      <a:pt x="270486" y="426722"/>
                      <a:pt x="256682" y="432996"/>
                    </a:cubicBezTo>
                    <a:cubicBezTo>
                      <a:pt x="244761" y="438643"/>
                      <a:pt x="224055" y="433623"/>
                      <a:pt x="224682" y="456839"/>
                    </a:cubicBezTo>
                    <a:cubicBezTo>
                      <a:pt x="224682" y="466251"/>
                      <a:pt x="223428" y="476290"/>
                      <a:pt x="220918" y="485702"/>
                    </a:cubicBezTo>
                    <a:cubicBezTo>
                      <a:pt x="201467" y="572917"/>
                      <a:pt x="123663" y="599270"/>
                      <a:pt x="59036" y="538407"/>
                    </a:cubicBezTo>
                    <a:cubicBezTo>
                      <a:pt x="8213" y="490721"/>
                      <a:pt x="-11238" y="429859"/>
                      <a:pt x="6331" y="360840"/>
                    </a:cubicBezTo>
                    <a:cubicBezTo>
                      <a:pt x="24527" y="291193"/>
                      <a:pt x="94801" y="267350"/>
                      <a:pt x="153153" y="309389"/>
                    </a:cubicBezTo>
                    <a:cubicBezTo>
                      <a:pt x="166957" y="319428"/>
                      <a:pt x="179506" y="331350"/>
                      <a:pt x="188918" y="345153"/>
                    </a:cubicBezTo>
                    <a:cubicBezTo>
                      <a:pt x="195192" y="355192"/>
                      <a:pt x="200839" y="355820"/>
                      <a:pt x="212761" y="353310"/>
                    </a:cubicBezTo>
                    <a:cubicBezTo>
                      <a:pt x="234094" y="348291"/>
                      <a:pt x="239114" y="338879"/>
                      <a:pt x="229075" y="320683"/>
                    </a:cubicBezTo>
                    <a:cubicBezTo>
                      <a:pt x="216526" y="298095"/>
                      <a:pt x="222800" y="278016"/>
                      <a:pt x="233467" y="256056"/>
                    </a:cubicBezTo>
                    <a:cubicBezTo>
                      <a:pt x="271741" y="176370"/>
                      <a:pt x="310015" y="95429"/>
                      <a:pt x="355819" y="19508"/>
                    </a:cubicBezTo>
                    <a:cubicBezTo>
                      <a:pt x="380917" y="3822"/>
                      <a:pt x="408525" y="-570"/>
                      <a:pt x="437387" y="57"/>
                    </a:cubicBezTo>
                    <a:cubicBezTo>
                      <a:pt x="445544" y="11979"/>
                      <a:pt x="435505" y="20136"/>
                      <a:pt x="431113" y="28920"/>
                    </a:cubicBezTo>
                    <a:cubicBezTo>
                      <a:pt x="398485" y="97312"/>
                      <a:pt x="361466" y="163194"/>
                      <a:pt x="331349" y="233468"/>
                    </a:cubicBezTo>
                    <a:cubicBezTo>
                      <a:pt x="329466" y="237232"/>
                      <a:pt x="326329" y="240997"/>
                      <a:pt x="328211" y="246017"/>
                    </a:cubicBezTo>
                    <a:cubicBezTo>
                      <a:pt x="446799" y="215899"/>
                      <a:pt x="560994" y="175743"/>
                      <a:pt x="672052" y="123037"/>
                    </a:cubicBezTo>
                    <a:cubicBezTo>
                      <a:pt x="742327" y="89782"/>
                      <a:pt x="813856" y="60920"/>
                      <a:pt x="886012" y="31430"/>
                    </a:cubicBezTo>
                    <a:cubicBezTo>
                      <a:pt x="894169" y="28292"/>
                      <a:pt x="902326" y="23900"/>
                      <a:pt x="911737" y="26410"/>
                    </a:cubicBezTo>
                    <a:cubicBezTo>
                      <a:pt x="933698" y="45861"/>
                      <a:pt x="934953" y="73469"/>
                      <a:pt x="939345" y="99822"/>
                    </a:cubicBezTo>
                    <a:cubicBezTo>
                      <a:pt x="935580" y="107351"/>
                      <a:pt x="928678" y="111743"/>
                      <a:pt x="921777" y="115508"/>
                    </a:cubicBezTo>
                    <a:cubicBezTo>
                      <a:pt x="843973" y="153155"/>
                      <a:pt x="769934" y="197703"/>
                      <a:pt x="694641" y="239742"/>
                    </a:cubicBezTo>
                    <a:cubicBezTo>
                      <a:pt x="685229" y="244762"/>
                      <a:pt x="675190" y="249154"/>
                      <a:pt x="667033" y="251664"/>
                    </a:cubicBezTo>
                    <a:cubicBezTo>
                      <a:pt x="728523" y="239742"/>
                      <a:pt x="793150" y="232840"/>
                      <a:pt x="856522" y="221546"/>
                    </a:cubicBezTo>
                    <a:cubicBezTo>
                      <a:pt x="885385" y="216527"/>
                      <a:pt x="914247" y="210880"/>
                      <a:pt x="943110" y="205860"/>
                    </a:cubicBezTo>
                    <a:cubicBezTo>
                      <a:pt x="953776" y="203978"/>
                      <a:pt x="963815" y="200213"/>
                      <a:pt x="974482" y="204605"/>
                    </a:cubicBezTo>
                    <a:cubicBezTo>
                      <a:pt x="988913" y="228448"/>
                      <a:pt x="1003972" y="252291"/>
                      <a:pt x="1002717" y="281781"/>
                    </a:cubicBezTo>
                    <a:cubicBezTo>
                      <a:pt x="994560" y="289938"/>
                      <a:pt x="983894" y="291193"/>
                      <a:pt x="973855" y="293703"/>
                    </a:cubicBezTo>
                    <a:cubicBezTo>
                      <a:pt x="860287" y="324448"/>
                      <a:pt x="745464" y="350173"/>
                      <a:pt x="631268" y="375899"/>
                    </a:cubicBezTo>
                    <a:cubicBezTo>
                      <a:pt x="552210" y="394094"/>
                      <a:pt x="479426" y="430486"/>
                      <a:pt x="397231" y="459349"/>
                    </a:cubicBezTo>
                    <a:cubicBezTo>
                      <a:pt x="430485" y="484447"/>
                      <a:pt x="461858" y="501388"/>
                      <a:pt x="491975" y="518956"/>
                    </a:cubicBezTo>
                    <a:cubicBezTo>
                      <a:pt x="540289" y="545937"/>
                      <a:pt x="586720" y="575427"/>
                      <a:pt x="636288" y="599897"/>
                    </a:cubicBezTo>
                    <a:cubicBezTo>
                      <a:pt x="643817" y="603662"/>
                      <a:pt x="653229" y="606799"/>
                      <a:pt x="654484" y="617466"/>
                    </a:cubicBezTo>
                    <a:cubicBezTo>
                      <a:pt x="631896" y="638171"/>
                      <a:pt x="606171" y="652603"/>
                      <a:pt x="574798" y="654485"/>
                    </a:cubicBezTo>
                    <a:close/>
                  </a:path>
                </a:pathLst>
              </a:custGeom>
              <a:solidFill>
                <a:schemeClr val="accent4"/>
              </a:solidFill>
              <a:ln w="627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EEDC35B-B7F7-4F1F-AB3A-A5B5FCCEE497}"/>
                  </a:ext>
                </a:extLst>
              </p:cNvPr>
              <p:cNvSpPr/>
              <p:nvPr/>
            </p:nvSpPr>
            <p:spPr>
              <a:xfrm>
                <a:off x="8091910" y="4625542"/>
                <a:ext cx="928622" cy="734113"/>
              </a:xfrm>
              <a:custGeom>
                <a:avLst/>
                <a:gdLst>
                  <a:gd name="connsiteX0" fmla="*/ 701487 w 928622"/>
                  <a:gd name="connsiteY0" fmla="*/ 102274 h 734113"/>
                  <a:gd name="connsiteX1" fmla="*/ 748545 w 928622"/>
                  <a:gd name="connsiteY1" fmla="*/ 375841 h 734113"/>
                  <a:gd name="connsiteX2" fmla="*/ 729722 w 928622"/>
                  <a:gd name="connsiteY2" fmla="*/ 466193 h 734113"/>
                  <a:gd name="connsiteX3" fmla="*/ 726584 w 928622"/>
                  <a:gd name="connsiteY3" fmla="*/ 488781 h 734113"/>
                  <a:gd name="connsiteX4" fmla="*/ 765486 w 928622"/>
                  <a:gd name="connsiteY4" fmla="*/ 498193 h 734113"/>
                  <a:gd name="connsiteX5" fmla="*/ 799995 w 928622"/>
                  <a:gd name="connsiteY5" fmla="*/ 478115 h 734113"/>
                  <a:gd name="connsiteX6" fmla="*/ 933014 w 928622"/>
                  <a:gd name="connsiteY6" fmla="*/ 564703 h 734113"/>
                  <a:gd name="connsiteX7" fmla="*/ 831368 w 928622"/>
                  <a:gd name="connsiteY7" fmla="*/ 725329 h 734113"/>
                  <a:gd name="connsiteX8" fmla="*/ 730349 w 928622"/>
                  <a:gd name="connsiteY8" fmla="*/ 720310 h 734113"/>
                  <a:gd name="connsiteX9" fmla="*/ 694584 w 928622"/>
                  <a:gd name="connsiteY9" fmla="*/ 622428 h 734113"/>
                  <a:gd name="connsiteX10" fmla="*/ 699604 w 928622"/>
                  <a:gd name="connsiteY10" fmla="*/ 596075 h 734113"/>
                  <a:gd name="connsiteX11" fmla="*/ 678271 w 928622"/>
                  <a:gd name="connsiteY11" fmla="*/ 564075 h 734113"/>
                  <a:gd name="connsiteX12" fmla="*/ 658820 w 928622"/>
                  <a:gd name="connsiteY12" fmla="*/ 577252 h 734113"/>
                  <a:gd name="connsiteX13" fmla="*/ 603604 w 928622"/>
                  <a:gd name="connsiteY13" fmla="*/ 617408 h 734113"/>
                  <a:gd name="connsiteX14" fmla="*/ 344469 w 928622"/>
                  <a:gd name="connsiteY14" fmla="*/ 668232 h 734113"/>
                  <a:gd name="connsiteX15" fmla="*/ 281097 w 928622"/>
                  <a:gd name="connsiteY15" fmla="*/ 611134 h 734113"/>
                  <a:gd name="connsiteX16" fmla="*/ 368939 w 928622"/>
                  <a:gd name="connsiteY16" fmla="*/ 590428 h 734113"/>
                  <a:gd name="connsiteX17" fmla="*/ 540860 w 928622"/>
                  <a:gd name="connsiteY17" fmla="*/ 550271 h 734113"/>
                  <a:gd name="connsiteX18" fmla="*/ 357018 w 928622"/>
                  <a:gd name="connsiteY18" fmla="*/ 426664 h 734113"/>
                  <a:gd name="connsiteX19" fmla="*/ 24471 w 928622"/>
                  <a:gd name="connsiteY19" fmla="*/ 249097 h 734113"/>
                  <a:gd name="connsiteX20" fmla="*/ 0 w 928622"/>
                  <a:gd name="connsiteY20" fmla="*/ 229018 h 734113"/>
                  <a:gd name="connsiteX21" fmla="*/ 43294 w 928622"/>
                  <a:gd name="connsiteY21" fmla="*/ 165019 h 734113"/>
                  <a:gd name="connsiteX22" fmla="*/ 122980 w 928622"/>
                  <a:gd name="connsiteY22" fmla="*/ 194509 h 734113"/>
                  <a:gd name="connsiteX23" fmla="*/ 334430 w 928622"/>
                  <a:gd name="connsiteY23" fmla="*/ 282351 h 734113"/>
                  <a:gd name="connsiteX24" fmla="*/ 335057 w 928622"/>
                  <a:gd name="connsiteY24" fmla="*/ 281096 h 734113"/>
                  <a:gd name="connsiteX25" fmla="*/ 332547 w 928622"/>
                  <a:gd name="connsiteY25" fmla="*/ 281724 h 734113"/>
                  <a:gd name="connsiteX26" fmla="*/ 257253 w 928622"/>
                  <a:gd name="connsiteY26" fmla="*/ 213959 h 734113"/>
                  <a:gd name="connsiteX27" fmla="*/ 128627 w 928622"/>
                  <a:gd name="connsiteY27" fmla="*/ 97882 h 734113"/>
                  <a:gd name="connsiteX28" fmla="*/ 106039 w 928622"/>
                  <a:gd name="connsiteY28" fmla="*/ 71529 h 734113"/>
                  <a:gd name="connsiteX29" fmla="*/ 146196 w 928622"/>
                  <a:gd name="connsiteY29" fmla="*/ 0 h 734113"/>
                  <a:gd name="connsiteX30" fmla="*/ 166901 w 928622"/>
                  <a:gd name="connsiteY30" fmla="*/ 10667 h 734113"/>
                  <a:gd name="connsiteX31" fmla="*/ 457409 w 928622"/>
                  <a:gd name="connsiteY31" fmla="*/ 237175 h 734113"/>
                  <a:gd name="connsiteX32" fmla="*/ 652545 w 928622"/>
                  <a:gd name="connsiteY32" fmla="*/ 357017 h 734113"/>
                  <a:gd name="connsiteX33" fmla="*/ 660075 w 928622"/>
                  <a:gd name="connsiteY33" fmla="*/ 355135 h 734113"/>
                  <a:gd name="connsiteX34" fmla="*/ 640624 w 928622"/>
                  <a:gd name="connsiteY34" fmla="*/ 206430 h 734113"/>
                  <a:gd name="connsiteX35" fmla="*/ 619918 w 928622"/>
                  <a:gd name="connsiteY35" fmla="*/ 82823 h 734113"/>
                  <a:gd name="connsiteX36" fmla="*/ 621173 w 928622"/>
                  <a:gd name="connsiteY36" fmla="*/ 67137 h 734113"/>
                  <a:gd name="connsiteX37" fmla="*/ 701487 w 928622"/>
                  <a:gd name="connsiteY37" fmla="*/ 102274 h 73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28622" h="734113">
                    <a:moveTo>
                      <a:pt x="701487" y="102274"/>
                    </a:moveTo>
                    <a:cubicBezTo>
                      <a:pt x="719682" y="193254"/>
                      <a:pt x="735996" y="284234"/>
                      <a:pt x="748545" y="375841"/>
                    </a:cubicBezTo>
                    <a:cubicBezTo>
                      <a:pt x="752937" y="409723"/>
                      <a:pt x="751055" y="438586"/>
                      <a:pt x="729722" y="466193"/>
                    </a:cubicBezTo>
                    <a:cubicBezTo>
                      <a:pt x="725329" y="471841"/>
                      <a:pt x="710271" y="480625"/>
                      <a:pt x="726584" y="488781"/>
                    </a:cubicBezTo>
                    <a:cubicBezTo>
                      <a:pt x="738506" y="494428"/>
                      <a:pt x="747290" y="513252"/>
                      <a:pt x="765486" y="498193"/>
                    </a:cubicBezTo>
                    <a:cubicBezTo>
                      <a:pt x="775525" y="490036"/>
                      <a:pt x="787447" y="483135"/>
                      <a:pt x="799995" y="478115"/>
                    </a:cubicBezTo>
                    <a:cubicBezTo>
                      <a:pt x="869015" y="448625"/>
                      <a:pt x="931132" y="489409"/>
                      <a:pt x="933014" y="564703"/>
                    </a:cubicBezTo>
                    <a:cubicBezTo>
                      <a:pt x="934269" y="628075"/>
                      <a:pt x="889721" y="699604"/>
                      <a:pt x="831368" y="725329"/>
                    </a:cubicBezTo>
                    <a:cubicBezTo>
                      <a:pt x="796858" y="741015"/>
                      <a:pt x="761721" y="744152"/>
                      <a:pt x="730349" y="720310"/>
                    </a:cubicBezTo>
                    <a:cubicBezTo>
                      <a:pt x="698349" y="695839"/>
                      <a:pt x="691447" y="660075"/>
                      <a:pt x="694584" y="622428"/>
                    </a:cubicBezTo>
                    <a:cubicBezTo>
                      <a:pt x="695212" y="613644"/>
                      <a:pt x="695839" y="604232"/>
                      <a:pt x="699604" y="596075"/>
                    </a:cubicBezTo>
                    <a:cubicBezTo>
                      <a:pt x="710271" y="572859"/>
                      <a:pt x="688310" y="571604"/>
                      <a:pt x="678271" y="564075"/>
                    </a:cubicBezTo>
                    <a:cubicBezTo>
                      <a:pt x="664467" y="554036"/>
                      <a:pt x="662585" y="570977"/>
                      <a:pt x="658820" y="577252"/>
                    </a:cubicBezTo>
                    <a:cubicBezTo>
                      <a:pt x="646271" y="599840"/>
                      <a:pt x="628702" y="611761"/>
                      <a:pt x="603604" y="617408"/>
                    </a:cubicBezTo>
                    <a:cubicBezTo>
                      <a:pt x="517644" y="636231"/>
                      <a:pt x="431684" y="656310"/>
                      <a:pt x="344469" y="668232"/>
                    </a:cubicBezTo>
                    <a:cubicBezTo>
                      <a:pt x="316861" y="656938"/>
                      <a:pt x="289253" y="644389"/>
                      <a:pt x="281097" y="611134"/>
                    </a:cubicBezTo>
                    <a:cubicBezTo>
                      <a:pt x="308704" y="597957"/>
                      <a:pt x="339449" y="596702"/>
                      <a:pt x="368939" y="590428"/>
                    </a:cubicBezTo>
                    <a:cubicBezTo>
                      <a:pt x="424155" y="577879"/>
                      <a:pt x="479997" y="565958"/>
                      <a:pt x="540860" y="550271"/>
                    </a:cubicBezTo>
                    <a:cubicBezTo>
                      <a:pt x="476860" y="506350"/>
                      <a:pt x="420390" y="461174"/>
                      <a:pt x="357018" y="426664"/>
                    </a:cubicBezTo>
                    <a:cubicBezTo>
                      <a:pt x="246587" y="366429"/>
                      <a:pt x="134901" y="309332"/>
                      <a:pt x="24471" y="249097"/>
                    </a:cubicBezTo>
                    <a:cubicBezTo>
                      <a:pt x="15059" y="244077"/>
                      <a:pt x="5020" y="239685"/>
                      <a:pt x="0" y="229018"/>
                    </a:cubicBezTo>
                    <a:cubicBezTo>
                      <a:pt x="3765" y="200155"/>
                      <a:pt x="21333" y="180705"/>
                      <a:pt x="43294" y="165019"/>
                    </a:cubicBezTo>
                    <a:cubicBezTo>
                      <a:pt x="72784" y="166901"/>
                      <a:pt x="96627" y="183842"/>
                      <a:pt x="122980" y="194509"/>
                    </a:cubicBezTo>
                    <a:cubicBezTo>
                      <a:pt x="193254" y="223999"/>
                      <a:pt x="264783" y="250351"/>
                      <a:pt x="334430" y="282351"/>
                    </a:cubicBezTo>
                    <a:cubicBezTo>
                      <a:pt x="337567" y="283606"/>
                      <a:pt x="335057" y="277332"/>
                      <a:pt x="335057" y="281096"/>
                    </a:cubicBezTo>
                    <a:cubicBezTo>
                      <a:pt x="335057" y="282351"/>
                      <a:pt x="334430" y="282979"/>
                      <a:pt x="332547" y="281724"/>
                    </a:cubicBezTo>
                    <a:cubicBezTo>
                      <a:pt x="303685" y="263528"/>
                      <a:pt x="281724" y="237175"/>
                      <a:pt x="257253" y="213959"/>
                    </a:cubicBezTo>
                    <a:cubicBezTo>
                      <a:pt x="214587" y="175058"/>
                      <a:pt x="172548" y="135528"/>
                      <a:pt x="128627" y="97882"/>
                    </a:cubicBezTo>
                    <a:cubicBezTo>
                      <a:pt x="119843" y="90352"/>
                      <a:pt x="111058" y="82823"/>
                      <a:pt x="106039" y="71529"/>
                    </a:cubicBezTo>
                    <a:cubicBezTo>
                      <a:pt x="108549" y="41411"/>
                      <a:pt x="121098" y="16941"/>
                      <a:pt x="146196" y="0"/>
                    </a:cubicBezTo>
                    <a:cubicBezTo>
                      <a:pt x="154980" y="0"/>
                      <a:pt x="160627" y="6274"/>
                      <a:pt x="166901" y="10667"/>
                    </a:cubicBezTo>
                    <a:cubicBezTo>
                      <a:pt x="266038" y="83450"/>
                      <a:pt x="360782" y="161254"/>
                      <a:pt x="457409" y="237175"/>
                    </a:cubicBezTo>
                    <a:cubicBezTo>
                      <a:pt x="517644" y="284861"/>
                      <a:pt x="587291" y="317488"/>
                      <a:pt x="652545" y="357017"/>
                    </a:cubicBezTo>
                    <a:cubicBezTo>
                      <a:pt x="653800" y="357645"/>
                      <a:pt x="655683" y="357645"/>
                      <a:pt x="660075" y="355135"/>
                    </a:cubicBezTo>
                    <a:cubicBezTo>
                      <a:pt x="655683" y="306194"/>
                      <a:pt x="648153" y="255998"/>
                      <a:pt x="640624" y="206430"/>
                    </a:cubicBezTo>
                    <a:cubicBezTo>
                      <a:pt x="634350" y="165019"/>
                      <a:pt x="628702" y="123607"/>
                      <a:pt x="619918" y="82823"/>
                    </a:cubicBezTo>
                    <a:cubicBezTo>
                      <a:pt x="618663" y="77803"/>
                      <a:pt x="618036" y="72156"/>
                      <a:pt x="621173" y="67137"/>
                    </a:cubicBezTo>
                    <a:cubicBezTo>
                      <a:pt x="653800" y="63372"/>
                      <a:pt x="677643" y="82195"/>
                      <a:pt x="701487" y="102274"/>
                    </a:cubicBezTo>
                    <a:close/>
                  </a:path>
                </a:pathLst>
              </a:custGeom>
              <a:solidFill>
                <a:schemeClr val="accent2"/>
              </a:solidFill>
              <a:ln w="627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9B3C6EA-DC47-467F-88ED-6E90C358C8E4}"/>
                  </a:ext>
                </a:extLst>
              </p:cNvPr>
              <p:cNvSpPr/>
              <p:nvPr/>
            </p:nvSpPr>
            <p:spPr>
              <a:xfrm>
                <a:off x="3588533" y="5057226"/>
                <a:ext cx="859603" cy="834505"/>
              </a:xfrm>
              <a:custGeom>
                <a:avLst/>
                <a:gdLst>
                  <a:gd name="connsiteX0" fmla="*/ 641439 w 859602"/>
                  <a:gd name="connsiteY0" fmla="*/ 710898 h 834505"/>
                  <a:gd name="connsiteX1" fmla="*/ 347794 w 859602"/>
                  <a:gd name="connsiteY1" fmla="*/ 695212 h 834505"/>
                  <a:gd name="connsiteX2" fmla="*/ 278147 w 859602"/>
                  <a:gd name="connsiteY2" fmla="*/ 656310 h 834505"/>
                  <a:gd name="connsiteX3" fmla="*/ 257441 w 859602"/>
                  <a:gd name="connsiteY3" fmla="*/ 649408 h 834505"/>
                  <a:gd name="connsiteX4" fmla="*/ 238618 w 859602"/>
                  <a:gd name="connsiteY4" fmla="*/ 683290 h 834505"/>
                  <a:gd name="connsiteX5" fmla="*/ 252422 w 859602"/>
                  <a:gd name="connsiteY5" fmla="*/ 734741 h 834505"/>
                  <a:gd name="connsiteX6" fmla="*/ 147010 w 859602"/>
                  <a:gd name="connsiteY6" fmla="*/ 835132 h 834505"/>
                  <a:gd name="connsiteX7" fmla="*/ 188 w 859602"/>
                  <a:gd name="connsiteY7" fmla="*/ 682663 h 834505"/>
                  <a:gd name="connsiteX8" fmla="*/ 120030 w 859602"/>
                  <a:gd name="connsiteY8" fmla="*/ 585408 h 834505"/>
                  <a:gd name="connsiteX9" fmla="*/ 159559 w 859602"/>
                  <a:gd name="connsiteY9" fmla="*/ 600467 h 834505"/>
                  <a:gd name="connsiteX10" fmla="*/ 182775 w 859602"/>
                  <a:gd name="connsiteY10" fmla="*/ 597957 h 834505"/>
                  <a:gd name="connsiteX11" fmla="*/ 184030 w 859602"/>
                  <a:gd name="connsiteY11" fmla="*/ 560938 h 834505"/>
                  <a:gd name="connsiteX12" fmla="*/ 159559 w 859602"/>
                  <a:gd name="connsiteY12" fmla="*/ 503213 h 834505"/>
                  <a:gd name="connsiteX13" fmla="*/ 165834 w 859602"/>
                  <a:gd name="connsiteY13" fmla="*/ 235920 h 834505"/>
                  <a:gd name="connsiteX14" fmla="*/ 224186 w 859602"/>
                  <a:gd name="connsiteY14" fmla="*/ 184470 h 834505"/>
                  <a:gd name="connsiteX15" fmla="*/ 236108 w 859602"/>
                  <a:gd name="connsiteY15" fmla="*/ 186352 h 834505"/>
                  <a:gd name="connsiteX16" fmla="*/ 237363 w 859602"/>
                  <a:gd name="connsiteY16" fmla="*/ 209568 h 834505"/>
                  <a:gd name="connsiteX17" fmla="*/ 235480 w 859602"/>
                  <a:gd name="connsiteY17" fmla="*/ 449880 h 834505"/>
                  <a:gd name="connsiteX18" fmla="*/ 285676 w 859602"/>
                  <a:gd name="connsiteY18" fmla="*/ 410351 h 834505"/>
                  <a:gd name="connsiteX19" fmla="*/ 503401 w 859602"/>
                  <a:gd name="connsiteY19" fmla="*/ 180077 h 834505"/>
                  <a:gd name="connsiteX20" fmla="*/ 653360 w 859602"/>
                  <a:gd name="connsiteY20" fmla="*/ 10039 h 834505"/>
                  <a:gd name="connsiteX21" fmla="*/ 665909 w 859602"/>
                  <a:gd name="connsiteY21" fmla="*/ 0 h 834505"/>
                  <a:gd name="connsiteX22" fmla="*/ 724262 w 859602"/>
                  <a:gd name="connsiteY22" fmla="*/ 55215 h 834505"/>
                  <a:gd name="connsiteX23" fmla="*/ 719870 w 859602"/>
                  <a:gd name="connsiteY23" fmla="*/ 67764 h 834505"/>
                  <a:gd name="connsiteX24" fmla="*/ 547949 w 859602"/>
                  <a:gd name="connsiteY24" fmla="*/ 309959 h 834505"/>
                  <a:gd name="connsiteX25" fmla="*/ 547949 w 859602"/>
                  <a:gd name="connsiteY25" fmla="*/ 308704 h 834505"/>
                  <a:gd name="connsiteX26" fmla="*/ 797046 w 859602"/>
                  <a:gd name="connsiteY26" fmla="*/ 134901 h 834505"/>
                  <a:gd name="connsiteX27" fmla="*/ 802066 w 859602"/>
                  <a:gd name="connsiteY27" fmla="*/ 133646 h 834505"/>
                  <a:gd name="connsiteX28" fmla="*/ 862300 w 859602"/>
                  <a:gd name="connsiteY28" fmla="*/ 191999 h 834505"/>
                  <a:gd name="connsiteX29" fmla="*/ 783242 w 859602"/>
                  <a:gd name="connsiteY29" fmla="*/ 262901 h 834505"/>
                  <a:gd name="connsiteX30" fmla="*/ 581204 w 859602"/>
                  <a:gd name="connsiteY30" fmla="*/ 425409 h 834505"/>
                  <a:gd name="connsiteX31" fmla="*/ 406774 w 859602"/>
                  <a:gd name="connsiteY31" fmla="*/ 598585 h 834505"/>
                  <a:gd name="connsiteX32" fmla="*/ 401127 w 859602"/>
                  <a:gd name="connsiteY32" fmla="*/ 609879 h 834505"/>
                  <a:gd name="connsiteX33" fmla="*/ 417440 w 859602"/>
                  <a:gd name="connsiteY33" fmla="*/ 616781 h 834505"/>
                  <a:gd name="connsiteX34" fmla="*/ 534145 w 859602"/>
                  <a:gd name="connsiteY34" fmla="*/ 627447 h 834505"/>
                  <a:gd name="connsiteX35" fmla="*/ 670301 w 859602"/>
                  <a:gd name="connsiteY35" fmla="*/ 633722 h 834505"/>
                  <a:gd name="connsiteX36" fmla="*/ 696654 w 859602"/>
                  <a:gd name="connsiteY36" fmla="*/ 642506 h 834505"/>
                  <a:gd name="connsiteX37" fmla="*/ 641439 w 859602"/>
                  <a:gd name="connsiteY37" fmla="*/ 710898 h 834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59602" h="834505">
                    <a:moveTo>
                      <a:pt x="641439" y="710898"/>
                    </a:moveTo>
                    <a:cubicBezTo>
                      <a:pt x="543557" y="710271"/>
                      <a:pt x="445675" y="702741"/>
                      <a:pt x="347794" y="695212"/>
                    </a:cubicBezTo>
                    <a:cubicBezTo>
                      <a:pt x="316421" y="692702"/>
                      <a:pt x="298225" y="675761"/>
                      <a:pt x="278147" y="656310"/>
                    </a:cubicBezTo>
                    <a:cubicBezTo>
                      <a:pt x="273127" y="651290"/>
                      <a:pt x="267480" y="637486"/>
                      <a:pt x="257441" y="649408"/>
                    </a:cubicBezTo>
                    <a:cubicBezTo>
                      <a:pt x="249284" y="659447"/>
                      <a:pt x="230461" y="663839"/>
                      <a:pt x="238618" y="683290"/>
                    </a:cubicBezTo>
                    <a:cubicBezTo>
                      <a:pt x="245520" y="699604"/>
                      <a:pt x="251794" y="715917"/>
                      <a:pt x="252422" y="734741"/>
                    </a:cubicBezTo>
                    <a:cubicBezTo>
                      <a:pt x="255559" y="803760"/>
                      <a:pt x="215402" y="841407"/>
                      <a:pt x="147010" y="835132"/>
                    </a:cubicBezTo>
                    <a:cubicBezTo>
                      <a:pt x="76736" y="828858"/>
                      <a:pt x="3952" y="753564"/>
                      <a:pt x="188" y="682663"/>
                    </a:cubicBezTo>
                    <a:cubicBezTo>
                      <a:pt x="-3577" y="611134"/>
                      <a:pt x="49756" y="567213"/>
                      <a:pt x="120030" y="585408"/>
                    </a:cubicBezTo>
                    <a:cubicBezTo>
                      <a:pt x="133834" y="589173"/>
                      <a:pt x="147638" y="593565"/>
                      <a:pt x="159559" y="600467"/>
                    </a:cubicBezTo>
                    <a:cubicBezTo>
                      <a:pt x="169598" y="606114"/>
                      <a:pt x="175246" y="604232"/>
                      <a:pt x="182775" y="597957"/>
                    </a:cubicBezTo>
                    <a:cubicBezTo>
                      <a:pt x="197834" y="585408"/>
                      <a:pt x="202853" y="574742"/>
                      <a:pt x="184030" y="560938"/>
                    </a:cubicBezTo>
                    <a:cubicBezTo>
                      <a:pt x="164579" y="547134"/>
                      <a:pt x="159559" y="527683"/>
                      <a:pt x="159559" y="503213"/>
                    </a:cubicBezTo>
                    <a:cubicBezTo>
                      <a:pt x="160814" y="414115"/>
                      <a:pt x="158932" y="325018"/>
                      <a:pt x="165834" y="235920"/>
                    </a:cubicBezTo>
                    <a:cubicBezTo>
                      <a:pt x="179638" y="212077"/>
                      <a:pt x="203481" y="200156"/>
                      <a:pt x="224186" y="184470"/>
                    </a:cubicBezTo>
                    <a:cubicBezTo>
                      <a:pt x="227951" y="181960"/>
                      <a:pt x="232971" y="183215"/>
                      <a:pt x="236108" y="186352"/>
                    </a:cubicBezTo>
                    <a:cubicBezTo>
                      <a:pt x="241127" y="193881"/>
                      <a:pt x="237990" y="202038"/>
                      <a:pt x="237363" y="209568"/>
                    </a:cubicBezTo>
                    <a:cubicBezTo>
                      <a:pt x="234226" y="288626"/>
                      <a:pt x="236735" y="367684"/>
                      <a:pt x="235480" y="449880"/>
                    </a:cubicBezTo>
                    <a:cubicBezTo>
                      <a:pt x="256814" y="438586"/>
                      <a:pt x="270618" y="423527"/>
                      <a:pt x="285676" y="410351"/>
                    </a:cubicBezTo>
                    <a:cubicBezTo>
                      <a:pt x="365989" y="340704"/>
                      <a:pt x="436264" y="262273"/>
                      <a:pt x="503401" y="180077"/>
                    </a:cubicBezTo>
                    <a:cubicBezTo>
                      <a:pt x="551086" y="121725"/>
                      <a:pt x="601910" y="65255"/>
                      <a:pt x="653360" y="10039"/>
                    </a:cubicBezTo>
                    <a:cubicBezTo>
                      <a:pt x="657125" y="6274"/>
                      <a:pt x="660890" y="1882"/>
                      <a:pt x="665909" y="0"/>
                    </a:cubicBezTo>
                    <a:cubicBezTo>
                      <a:pt x="698537" y="4392"/>
                      <a:pt x="713595" y="27608"/>
                      <a:pt x="724262" y="55215"/>
                    </a:cubicBezTo>
                    <a:cubicBezTo>
                      <a:pt x="723635" y="59608"/>
                      <a:pt x="722380" y="64000"/>
                      <a:pt x="719870" y="67764"/>
                    </a:cubicBezTo>
                    <a:cubicBezTo>
                      <a:pt x="660262" y="148077"/>
                      <a:pt x="603792" y="231528"/>
                      <a:pt x="547949" y="309959"/>
                    </a:cubicBezTo>
                    <a:cubicBezTo>
                      <a:pt x="545439" y="311214"/>
                      <a:pt x="546694" y="309959"/>
                      <a:pt x="547949" y="308704"/>
                    </a:cubicBezTo>
                    <a:cubicBezTo>
                      <a:pt x="630772" y="250352"/>
                      <a:pt x="714223" y="193254"/>
                      <a:pt x="797046" y="134901"/>
                    </a:cubicBezTo>
                    <a:cubicBezTo>
                      <a:pt x="798301" y="133646"/>
                      <a:pt x="800183" y="134274"/>
                      <a:pt x="802066" y="133646"/>
                    </a:cubicBezTo>
                    <a:cubicBezTo>
                      <a:pt x="825908" y="148705"/>
                      <a:pt x="853516" y="160626"/>
                      <a:pt x="862300" y="191999"/>
                    </a:cubicBezTo>
                    <a:cubicBezTo>
                      <a:pt x="840967" y="221489"/>
                      <a:pt x="810222" y="240312"/>
                      <a:pt x="783242" y="262901"/>
                    </a:cubicBezTo>
                    <a:cubicBezTo>
                      <a:pt x="717360" y="318743"/>
                      <a:pt x="650223" y="373331"/>
                      <a:pt x="581204" y="425409"/>
                    </a:cubicBezTo>
                    <a:cubicBezTo>
                      <a:pt x="515322" y="475605"/>
                      <a:pt x="466381" y="542115"/>
                      <a:pt x="406774" y="598585"/>
                    </a:cubicBezTo>
                    <a:cubicBezTo>
                      <a:pt x="403636" y="601722"/>
                      <a:pt x="399244" y="605487"/>
                      <a:pt x="401127" y="609879"/>
                    </a:cubicBezTo>
                    <a:cubicBezTo>
                      <a:pt x="403636" y="616781"/>
                      <a:pt x="411166" y="616153"/>
                      <a:pt x="417440" y="616781"/>
                    </a:cubicBezTo>
                    <a:cubicBezTo>
                      <a:pt x="456342" y="619918"/>
                      <a:pt x="495244" y="625565"/>
                      <a:pt x="534145" y="627447"/>
                    </a:cubicBezTo>
                    <a:cubicBezTo>
                      <a:pt x="579322" y="628702"/>
                      <a:pt x="624498" y="636859"/>
                      <a:pt x="670301" y="633722"/>
                    </a:cubicBezTo>
                    <a:cubicBezTo>
                      <a:pt x="679713" y="633095"/>
                      <a:pt x="690380" y="632467"/>
                      <a:pt x="696654" y="642506"/>
                    </a:cubicBezTo>
                    <a:cubicBezTo>
                      <a:pt x="683478" y="670114"/>
                      <a:pt x="667792" y="694584"/>
                      <a:pt x="641439" y="710898"/>
                    </a:cubicBezTo>
                    <a:close/>
                  </a:path>
                </a:pathLst>
              </a:custGeom>
              <a:solidFill>
                <a:schemeClr val="accent2"/>
              </a:solidFill>
              <a:ln w="627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613CA5C-C0C8-4799-8A67-F130FF1E4CE0}"/>
                  </a:ext>
                </a:extLst>
              </p:cNvPr>
              <p:cNvSpPr/>
              <p:nvPr/>
            </p:nvSpPr>
            <p:spPr>
              <a:xfrm>
                <a:off x="3165795" y="1492297"/>
                <a:ext cx="928622" cy="734113"/>
              </a:xfrm>
              <a:custGeom>
                <a:avLst/>
                <a:gdLst>
                  <a:gd name="connsiteX0" fmla="*/ 231554 w 928622"/>
                  <a:gd name="connsiteY0" fmla="*/ 635377 h 734113"/>
                  <a:gd name="connsiteX1" fmla="*/ 184495 w 928622"/>
                  <a:gd name="connsiteY1" fmla="*/ 361810 h 734113"/>
                  <a:gd name="connsiteX2" fmla="*/ 203319 w 928622"/>
                  <a:gd name="connsiteY2" fmla="*/ 271458 h 734113"/>
                  <a:gd name="connsiteX3" fmla="*/ 206456 w 928622"/>
                  <a:gd name="connsiteY3" fmla="*/ 248870 h 734113"/>
                  <a:gd name="connsiteX4" fmla="*/ 167554 w 928622"/>
                  <a:gd name="connsiteY4" fmla="*/ 239458 h 734113"/>
                  <a:gd name="connsiteX5" fmla="*/ 133045 w 928622"/>
                  <a:gd name="connsiteY5" fmla="*/ 259536 h 734113"/>
                  <a:gd name="connsiteX6" fmla="*/ 26 w 928622"/>
                  <a:gd name="connsiteY6" fmla="*/ 172949 h 734113"/>
                  <a:gd name="connsiteX7" fmla="*/ 101672 w 928622"/>
                  <a:gd name="connsiteY7" fmla="*/ 12322 h 734113"/>
                  <a:gd name="connsiteX8" fmla="*/ 202691 w 928622"/>
                  <a:gd name="connsiteY8" fmla="*/ 17342 h 734113"/>
                  <a:gd name="connsiteX9" fmla="*/ 238456 w 928622"/>
                  <a:gd name="connsiteY9" fmla="*/ 115224 h 734113"/>
                  <a:gd name="connsiteX10" fmla="*/ 233436 w 928622"/>
                  <a:gd name="connsiteY10" fmla="*/ 141576 h 734113"/>
                  <a:gd name="connsiteX11" fmla="*/ 254770 w 928622"/>
                  <a:gd name="connsiteY11" fmla="*/ 173576 h 734113"/>
                  <a:gd name="connsiteX12" fmla="*/ 274220 w 928622"/>
                  <a:gd name="connsiteY12" fmla="*/ 160400 h 734113"/>
                  <a:gd name="connsiteX13" fmla="*/ 329436 w 928622"/>
                  <a:gd name="connsiteY13" fmla="*/ 120243 h 734113"/>
                  <a:gd name="connsiteX14" fmla="*/ 588572 w 928622"/>
                  <a:gd name="connsiteY14" fmla="*/ 69420 h 734113"/>
                  <a:gd name="connsiteX15" fmla="*/ 651944 w 928622"/>
                  <a:gd name="connsiteY15" fmla="*/ 126517 h 734113"/>
                  <a:gd name="connsiteX16" fmla="*/ 564101 w 928622"/>
                  <a:gd name="connsiteY16" fmla="*/ 147223 h 734113"/>
                  <a:gd name="connsiteX17" fmla="*/ 392181 w 928622"/>
                  <a:gd name="connsiteY17" fmla="*/ 187380 h 734113"/>
                  <a:gd name="connsiteX18" fmla="*/ 580415 w 928622"/>
                  <a:gd name="connsiteY18" fmla="*/ 313497 h 734113"/>
                  <a:gd name="connsiteX19" fmla="*/ 902923 w 928622"/>
                  <a:gd name="connsiteY19" fmla="*/ 486045 h 734113"/>
                  <a:gd name="connsiteX20" fmla="*/ 932413 w 928622"/>
                  <a:gd name="connsiteY20" fmla="*/ 508633 h 734113"/>
                  <a:gd name="connsiteX21" fmla="*/ 889119 w 928622"/>
                  <a:gd name="connsiteY21" fmla="*/ 572633 h 734113"/>
                  <a:gd name="connsiteX22" fmla="*/ 809433 w 928622"/>
                  <a:gd name="connsiteY22" fmla="*/ 543143 h 734113"/>
                  <a:gd name="connsiteX23" fmla="*/ 597983 w 928622"/>
                  <a:gd name="connsiteY23" fmla="*/ 455300 h 734113"/>
                  <a:gd name="connsiteX24" fmla="*/ 597356 w 928622"/>
                  <a:gd name="connsiteY24" fmla="*/ 456555 h 734113"/>
                  <a:gd name="connsiteX25" fmla="*/ 599866 w 928622"/>
                  <a:gd name="connsiteY25" fmla="*/ 455927 h 734113"/>
                  <a:gd name="connsiteX26" fmla="*/ 675159 w 928622"/>
                  <a:gd name="connsiteY26" fmla="*/ 523692 h 734113"/>
                  <a:gd name="connsiteX27" fmla="*/ 803786 w 928622"/>
                  <a:gd name="connsiteY27" fmla="*/ 639769 h 734113"/>
                  <a:gd name="connsiteX28" fmla="*/ 826374 w 928622"/>
                  <a:gd name="connsiteY28" fmla="*/ 666122 h 734113"/>
                  <a:gd name="connsiteX29" fmla="*/ 786218 w 928622"/>
                  <a:gd name="connsiteY29" fmla="*/ 737651 h 734113"/>
                  <a:gd name="connsiteX30" fmla="*/ 765512 w 928622"/>
                  <a:gd name="connsiteY30" fmla="*/ 726985 h 734113"/>
                  <a:gd name="connsiteX31" fmla="*/ 475004 w 928622"/>
                  <a:gd name="connsiteY31" fmla="*/ 500476 h 734113"/>
                  <a:gd name="connsiteX32" fmla="*/ 279867 w 928622"/>
                  <a:gd name="connsiteY32" fmla="*/ 380634 h 734113"/>
                  <a:gd name="connsiteX33" fmla="*/ 272338 w 928622"/>
                  <a:gd name="connsiteY33" fmla="*/ 382516 h 734113"/>
                  <a:gd name="connsiteX34" fmla="*/ 291789 w 928622"/>
                  <a:gd name="connsiteY34" fmla="*/ 531221 h 734113"/>
                  <a:gd name="connsiteX35" fmla="*/ 312495 w 928622"/>
                  <a:gd name="connsiteY35" fmla="*/ 654828 h 734113"/>
                  <a:gd name="connsiteX36" fmla="*/ 311240 w 928622"/>
                  <a:gd name="connsiteY36" fmla="*/ 670514 h 734113"/>
                  <a:gd name="connsiteX37" fmla="*/ 231554 w 928622"/>
                  <a:gd name="connsiteY37" fmla="*/ 635377 h 73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28622" h="734113">
                    <a:moveTo>
                      <a:pt x="231554" y="635377"/>
                    </a:moveTo>
                    <a:cubicBezTo>
                      <a:pt x="213358" y="544398"/>
                      <a:pt x="197044" y="453418"/>
                      <a:pt x="184495" y="361810"/>
                    </a:cubicBezTo>
                    <a:cubicBezTo>
                      <a:pt x="180103" y="327928"/>
                      <a:pt x="182613" y="299066"/>
                      <a:pt x="203319" y="271458"/>
                    </a:cubicBezTo>
                    <a:cubicBezTo>
                      <a:pt x="207711" y="265811"/>
                      <a:pt x="222770" y="257026"/>
                      <a:pt x="206456" y="248870"/>
                    </a:cubicBezTo>
                    <a:cubicBezTo>
                      <a:pt x="194535" y="242595"/>
                      <a:pt x="185750" y="224399"/>
                      <a:pt x="167554" y="239458"/>
                    </a:cubicBezTo>
                    <a:cubicBezTo>
                      <a:pt x="157515" y="247615"/>
                      <a:pt x="145594" y="254517"/>
                      <a:pt x="133045" y="259536"/>
                    </a:cubicBezTo>
                    <a:cubicBezTo>
                      <a:pt x="64025" y="289026"/>
                      <a:pt x="1908" y="248242"/>
                      <a:pt x="26" y="172949"/>
                    </a:cubicBezTo>
                    <a:cubicBezTo>
                      <a:pt x="-1229" y="109576"/>
                      <a:pt x="43320" y="38047"/>
                      <a:pt x="101672" y="12322"/>
                    </a:cubicBezTo>
                    <a:cubicBezTo>
                      <a:pt x="136182" y="-3364"/>
                      <a:pt x="171319" y="-6501"/>
                      <a:pt x="202691" y="17342"/>
                    </a:cubicBezTo>
                    <a:cubicBezTo>
                      <a:pt x="234691" y="41812"/>
                      <a:pt x="241593" y="77577"/>
                      <a:pt x="238456" y="115224"/>
                    </a:cubicBezTo>
                    <a:cubicBezTo>
                      <a:pt x="237828" y="124008"/>
                      <a:pt x="237201" y="133419"/>
                      <a:pt x="233436" y="141576"/>
                    </a:cubicBezTo>
                    <a:cubicBezTo>
                      <a:pt x="222770" y="164792"/>
                      <a:pt x="244730" y="166047"/>
                      <a:pt x="254770" y="173576"/>
                    </a:cubicBezTo>
                    <a:cubicBezTo>
                      <a:pt x="269201" y="184243"/>
                      <a:pt x="270456" y="166674"/>
                      <a:pt x="274220" y="160400"/>
                    </a:cubicBezTo>
                    <a:cubicBezTo>
                      <a:pt x="286769" y="137811"/>
                      <a:pt x="304338" y="125890"/>
                      <a:pt x="329436" y="120243"/>
                    </a:cubicBezTo>
                    <a:cubicBezTo>
                      <a:pt x="415396" y="101420"/>
                      <a:pt x="501356" y="81969"/>
                      <a:pt x="588572" y="69420"/>
                    </a:cubicBezTo>
                    <a:cubicBezTo>
                      <a:pt x="616179" y="80714"/>
                      <a:pt x="643787" y="93263"/>
                      <a:pt x="651944" y="126517"/>
                    </a:cubicBezTo>
                    <a:cubicBezTo>
                      <a:pt x="624336" y="139694"/>
                      <a:pt x="593591" y="140949"/>
                      <a:pt x="564101" y="147223"/>
                    </a:cubicBezTo>
                    <a:cubicBezTo>
                      <a:pt x="508886" y="159772"/>
                      <a:pt x="453043" y="171694"/>
                      <a:pt x="392181" y="187380"/>
                    </a:cubicBezTo>
                    <a:cubicBezTo>
                      <a:pt x="458062" y="231929"/>
                      <a:pt x="515160" y="278360"/>
                      <a:pt x="580415" y="313497"/>
                    </a:cubicBezTo>
                    <a:cubicBezTo>
                      <a:pt x="687708" y="371849"/>
                      <a:pt x="796257" y="426437"/>
                      <a:pt x="902923" y="486045"/>
                    </a:cubicBezTo>
                    <a:cubicBezTo>
                      <a:pt x="913589" y="492319"/>
                      <a:pt x="925511" y="497339"/>
                      <a:pt x="932413" y="508633"/>
                    </a:cubicBezTo>
                    <a:cubicBezTo>
                      <a:pt x="929276" y="537496"/>
                      <a:pt x="911707" y="556946"/>
                      <a:pt x="889119" y="572633"/>
                    </a:cubicBezTo>
                    <a:cubicBezTo>
                      <a:pt x="859629" y="570750"/>
                      <a:pt x="835786" y="553809"/>
                      <a:pt x="809433" y="543143"/>
                    </a:cubicBezTo>
                    <a:cubicBezTo>
                      <a:pt x="739159" y="513025"/>
                      <a:pt x="667630" y="487300"/>
                      <a:pt x="597983" y="455300"/>
                    </a:cubicBezTo>
                    <a:cubicBezTo>
                      <a:pt x="594846" y="454045"/>
                      <a:pt x="597356" y="460320"/>
                      <a:pt x="597356" y="456555"/>
                    </a:cubicBezTo>
                    <a:cubicBezTo>
                      <a:pt x="597356" y="455300"/>
                      <a:pt x="597983" y="454672"/>
                      <a:pt x="599866" y="455927"/>
                    </a:cubicBezTo>
                    <a:cubicBezTo>
                      <a:pt x="628728" y="474123"/>
                      <a:pt x="650689" y="500476"/>
                      <a:pt x="675159" y="523692"/>
                    </a:cubicBezTo>
                    <a:cubicBezTo>
                      <a:pt x="717826" y="562593"/>
                      <a:pt x="759865" y="602123"/>
                      <a:pt x="803786" y="639769"/>
                    </a:cubicBezTo>
                    <a:cubicBezTo>
                      <a:pt x="812570" y="647299"/>
                      <a:pt x="821354" y="654828"/>
                      <a:pt x="826374" y="666122"/>
                    </a:cubicBezTo>
                    <a:cubicBezTo>
                      <a:pt x="823864" y="696240"/>
                      <a:pt x="811315" y="720710"/>
                      <a:pt x="786218" y="737651"/>
                    </a:cubicBezTo>
                    <a:cubicBezTo>
                      <a:pt x="777433" y="737651"/>
                      <a:pt x="771786" y="731377"/>
                      <a:pt x="765512" y="726985"/>
                    </a:cubicBezTo>
                    <a:cubicBezTo>
                      <a:pt x="666375" y="654201"/>
                      <a:pt x="571631" y="576397"/>
                      <a:pt x="475004" y="500476"/>
                    </a:cubicBezTo>
                    <a:cubicBezTo>
                      <a:pt x="414769" y="452790"/>
                      <a:pt x="345122" y="420163"/>
                      <a:pt x="279867" y="380634"/>
                    </a:cubicBezTo>
                    <a:cubicBezTo>
                      <a:pt x="278613" y="380006"/>
                      <a:pt x="276730" y="380006"/>
                      <a:pt x="272338" y="382516"/>
                    </a:cubicBezTo>
                    <a:cubicBezTo>
                      <a:pt x="276730" y="431457"/>
                      <a:pt x="284260" y="481653"/>
                      <a:pt x="291789" y="531221"/>
                    </a:cubicBezTo>
                    <a:cubicBezTo>
                      <a:pt x="298063" y="572633"/>
                      <a:pt x="303710" y="614044"/>
                      <a:pt x="312495" y="654828"/>
                    </a:cubicBezTo>
                    <a:cubicBezTo>
                      <a:pt x="313750" y="659848"/>
                      <a:pt x="314377" y="665495"/>
                      <a:pt x="311240" y="670514"/>
                    </a:cubicBezTo>
                    <a:cubicBezTo>
                      <a:pt x="278613" y="674279"/>
                      <a:pt x="254770" y="655456"/>
                      <a:pt x="231554" y="635377"/>
                    </a:cubicBezTo>
                    <a:close/>
                  </a:path>
                </a:pathLst>
              </a:custGeom>
              <a:solidFill>
                <a:schemeClr val="accent4"/>
              </a:solidFill>
              <a:ln w="627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FF6251C-4D99-4AD8-846B-4AED06D4B5C1}"/>
                  </a:ext>
                </a:extLst>
              </p:cNvPr>
              <p:cNvSpPr/>
              <p:nvPr/>
            </p:nvSpPr>
            <p:spPr>
              <a:xfrm>
                <a:off x="4158114" y="5424283"/>
                <a:ext cx="734113" cy="928622"/>
              </a:xfrm>
              <a:custGeom>
                <a:avLst/>
                <a:gdLst>
                  <a:gd name="connsiteX0" fmla="*/ 71857 w 734113"/>
                  <a:gd name="connsiteY0" fmla="*/ 343841 h 928622"/>
                  <a:gd name="connsiteX1" fmla="*/ 125818 w 734113"/>
                  <a:gd name="connsiteY1" fmla="*/ 277959 h 928622"/>
                  <a:gd name="connsiteX2" fmla="*/ 137739 w 734113"/>
                  <a:gd name="connsiteY2" fmla="*/ 309332 h 928622"/>
                  <a:gd name="connsiteX3" fmla="*/ 185426 w 734113"/>
                  <a:gd name="connsiteY3" fmla="*/ 523291 h 928622"/>
                  <a:gd name="connsiteX4" fmla="*/ 190445 w 734113"/>
                  <a:gd name="connsiteY4" fmla="*/ 533330 h 928622"/>
                  <a:gd name="connsiteX5" fmla="*/ 206759 w 734113"/>
                  <a:gd name="connsiteY5" fmla="*/ 514507 h 928622"/>
                  <a:gd name="connsiteX6" fmla="*/ 370523 w 734113"/>
                  <a:gd name="connsiteY6" fmla="*/ 248469 h 928622"/>
                  <a:gd name="connsiteX7" fmla="*/ 490365 w 734113"/>
                  <a:gd name="connsiteY7" fmla="*/ 24471 h 928622"/>
                  <a:gd name="connsiteX8" fmla="*/ 510443 w 734113"/>
                  <a:gd name="connsiteY8" fmla="*/ 0 h 928622"/>
                  <a:gd name="connsiteX9" fmla="*/ 574443 w 734113"/>
                  <a:gd name="connsiteY9" fmla="*/ 43294 h 928622"/>
                  <a:gd name="connsiteX10" fmla="*/ 544953 w 734113"/>
                  <a:gd name="connsiteY10" fmla="*/ 122980 h 928622"/>
                  <a:gd name="connsiteX11" fmla="*/ 457110 w 734113"/>
                  <a:gd name="connsiteY11" fmla="*/ 334429 h 928622"/>
                  <a:gd name="connsiteX12" fmla="*/ 458365 w 734113"/>
                  <a:gd name="connsiteY12" fmla="*/ 335057 h 928622"/>
                  <a:gd name="connsiteX13" fmla="*/ 457738 w 734113"/>
                  <a:gd name="connsiteY13" fmla="*/ 332547 h 928622"/>
                  <a:gd name="connsiteX14" fmla="*/ 528639 w 734113"/>
                  <a:gd name="connsiteY14" fmla="*/ 252861 h 928622"/>
                  <a:gd name="connsiteX15" fmla="*/ 641580 w 734113"/>
                  <a:gd name="connsiteY15" fmla="*/ 127999 h 928622"/>
                  <a:gd name="connsiteX16" fmla="*/ 667933 w 734113"/>
                  <a:gd name="connsiteY16" fmla="*/ 105411 h 928622"/>
                  <a:gd name="connsiteX17" fmla="*/ 738834 w 734113"/>
                  <a:gd name="connsiteY17" fmla="*/ 145568 h 928622"/>
                  <a:gd name="connsiteX18" fmla="*/ 721893 w 734113"/>
                  <a:gd name="connsiteY18" fmla="*/ 175058 h 928622"/>
                  <a:gd name="connsiteX19" fmla="*/ 502286 w 734113"/>
                  <a:gd name="connsiteY19" fmla="*/ 457409 h 928622"/>
                  <a:gd name="connsiteX20" fmla="*/ 382444 w 734113"/>
                  <a:gd name="connsiteY20" fmla="*/ 653173 h 928622"/>
                  <a:gd name="connsiteX21" fmla="*/ 384326 w 734113"/>
                  <a:gd name="connsiteY21" fmla="*/ 660075 h 928622"/>
                  <a:gd name="connsiteX22" fmla="*/ 506678 w 734113"/>
                  <a:gd name="connsiteY22" fmla="*/ 645016 h 928622"/>
                  <a:gd name="connsiteX23" fmla="*/ 654129 w 734113"/>
                  <a:gd name="connsiteY23" fmla="*/ 620546 h 928622"/>
                  <a:gd name="connsiteX24" fmla="*/ 672325 w 734113"/>
                  <a:gd name="connsiteY24" fmla="*/ 621173 h 928622"/>
                  <a:gd name="connsiteX25" fmla="*/ 635933 w 734113"/>
                  <a:gd name="connsiteY25" fmla="*/ 701486 h 928622"/>
                  <a:gd name="connsiteX26" fmla="*/ 362366 w 734113"/>
                  <a:gd name="connsiteY26" fmla="*/ 748545 h 928622"/>
                  <a:gd name="connsiteX27" fmla="*/ 272013 w 734113"/>
                  <a:gd name="connsiteY27" fmla="*/ 729721 h 928622"/>
                  <a:gd name="connsiteX28" fmla="*/ 250680 w 734113"/>
                  <a:gd name="connsiteY28" fmla="*/ 724702 h 928622"/>
                  <a:gd name="connsiteX29" fmla="*/ 240013 w 734113"/>
                  <a:gd name="connsiteY29" fmla="*/ 766113 h 928622"/>
                  <a:gd name="connsiteX30" fmla="*/ 260092 w 734113"/>
                  <a:gd name="connsiteY30" fmla="*/ 800623 h 928622"/>
                  <a:gd name="connsiteX31" fmla="*/ 172877 w 734113"/>
                  <a:gd name="connsiteY31" fmla="*/ 933014 h 928622"/>
                  <a:gd name="connsiteX32" fmla="*/ 12250 w 734113"/>
                  <a:gd name="connsiteY32" fmla="*/ 831368 h 928622"/>
                  <a:gd name="connsiteX33" fmla="*/ 17897 w 734113"/>
                  <a:gd name="connsiteY33" fmla="*/ 730349 h 928622"/>
                  <a:gd name="connsiteX34" fmla="*/ 116406 w 734113"/>
                  <a:gd name="connsiteY34" fmla="*/ 694584 h 928622"/>
                  <a:gd name="connsiteX35" fmla="*/ 142759 w 734113"/>
                  <a:gd name="connsiteY35" fmla="*/ 699604 h 928622"/>
                  <a:gd name="connsiteX36" fmla="*/ 174759 w 734113"/>
                  <a:gd name="connsiteY36" fmla="*/ 677643 h 928622"/>
                  <a:gd name="connsiteX37" fmla="*/ 161582 w 734113"/>
                  <a:gd name="connsiteY37" fmla="*/ 658192 h 928622"/>
                  <a:gd name="connsiteX38" fmla="*/ 121426 w 734113"/>
                  <a:gd name="connsiteY38" fmla="*/ 602977 h 928622"/>
                  <a:gd name="connsiteX39" fmla="*/ 71857 w 734113"/>
                  <a:gd name="connsiteY39" fmla="*/ 343841 h 92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34113" h="928622">
                    <a:moveTo>
                      <a:pt x="71857" y="343841"/>
                    </a:moveTo>
                    <a:cubicBezTo>
                      <a:pt x="90053" y="321880"/>
                      <a:pt x="108249" y="299920"/>
                      <a:pt x="125818" y="277959"/>
                    </a:cubicBezTo>
                    <a:cubicBezTo>
                      <a:pt x="135857" y="286116"/>
                      <a:pt x="135857" y="298665"/>
                      <a:pt x="137739" y="309332"/>
                    </a:cubicBezTo>
                    <a:cubicBezTo>
                      <a:pt x="151543" y="381488"/>
                      <a:pt x="167857" y="452389"/>
                      <a:pt x="185426" y="523291"/>
                    </a:cubicBezTo>
                    <a:cubicBezTo>
                      <a:pt x="186053" y="526429"/>
                      <a:pt x="186680" y="530193"/>
                      <a:pt x="190445" y="533330"/>
                    </a:cubicBezTo>
                    <a:cubicBezTo>
                      <a:pt x="199857" y="530820"/>
                      <a:pt x="202366" y="521409"/>
                      <a:pt x="206759" y="514507"/>
                    </a:cubicBezTo>
                    <a:cubicBezTo>
                      <a:pt x="267621" y="429801"/>
                      <a:pt x="325346" y="343214"/>
                      <a:pt x="370523" y="248469"/>
                    </a:cubicBezTo>
                    <a:cubicBezTo>
                      <a:pt x="407542" y="171921"/>
                      <a:pt x="449581" y="98509"/>
                      <a:pt x="490365" y="24471"/>
                    </a:cubicBezTo>
                    <a:cubicBezTo>
                      <a:pt x="495385" y="15059"/>
                      <a:pt x="500404" y="5647"/>
                      <a:pt x="510443" y="0"/>
                    </a:cubicBezTo>
                    <a:cubicBezTo>
                      <a:pt x="539306" y="3137"/>
                      <a:pt x="558757" y="20706"/>
                      <a:pt x="574443" y="43294"/>
                    </a:cubicBezTo>
                    <a:cubicBezTo>
                      <a:pt x="572560" y="72784"/>
                      <a:pt x="556247" y="96627"/>
                      <a:pt x="544953" y="122980"/>
                    </a:cubicBezTo>
                    <a:cubicBezTo>
                      <a:pt x="514835" y="193254"/>
                      <a:pt x="489738" y="265410"/>
                      <a:pt x="457110" y="334429"/>
                    </a:cubicBezTo>
                    <a:cubicBezTo>
                      <a:pt x="455855" y="337567"/>
                      <a:pt x="462130" y="335057"/>
                      <a:pt x="458365" y="335057"/>
                    </a:cubicBezTo>
                    <a:cubicBezTo>
                      <a:pt x="457110" y="335057"/>
                      <a:pt x="456483" y="334429"/>
                      <a:pt x="457738" y="332547"/>
                    </a:cubicBezTo>
                    <a:cubicBezTo>
                      <a:pt x="477189" y="302430"/>
                      <a:pt x="504796" y="279214"/>
                      <a:pt x="528639" y="252861"/>
                    </a:cubicBezTo>
                    <a:cubicBezTo>
                      <a:pt x="566286" y="211450"/>
                      <a:pt x="605188" y="170666"/>
                      <a:pt x="641580" y="127999"/>
                    </a:cubicBezTo>
                    <a:cubicBezTo>
                      <a:pt x="649109" y="119215"/>
                      <a:pt x="656638" y="110431"/>
                      <a:pt x="667933" y="105411"/>
                    </a:cubicBezTo>
                    <a:cubicBezTo>
                      <a:pt x="698050" y="107293"/>
                      <a:pt x="721893" y="119842"/>
                      <a:pt x="738834" y="145568"/>
                    </a:cubicBezTo>
                    <a:cubicBezTo>
                      <a:pt x="737579" y="158117"/>
                      <a:pt x="728795" y="166274"/>
                      <a:pt x="721893" y="175058"/>
                    </a:cubicBezTo>
                    <a:cubicBezTo>
                      <a:pt x="651619" y="271685"/>
                      <a:pt x="575698" y="363292"/>
                      <a:pt x="502286" y="457409"/>
                    </a:cubicBezTo>
                    <a:cubicBezTo>
                      <a:pt x="455228" y="517644"/>
                      <a:pt x="421973" y="587291"/>
                      <a:pt x="382444" y="653173"/>
                    </a:cubicBezTo>
                    <a:cubicBezTo>
                      <a:pt x="381816" y="654428"/>
                      <a:pt x="381816" y="656310"/>
                      <a:pt x="384326" y="660075"/>
                    </a:cubicBezTo>
                    <a:cubicBezTo>
                      <a:pt x="425110" y="658192"/>
                      <a:pt x="465894" y="650663"/>
                      <a:pt x="506678" y="645016"/>
                    </a:cubicBezTo>
                    <a:cubicBezTo>
                      <a:pt x="556247" y="638114"/>
                      <a:pt x="605188" y="631840"/>
                      <a:pt x="654129" y="620546"/>
                    </a:cubicBezTo>
                    <a:cubicBezTo>
                      <a:pt x="660403" y="619291"/>
                      <a:pt x="666678" y="618036"/>
                      <a:pt x="672325" y="621173"/>
                    </a:cubicBezTo>
                    <a:cubicBezTo>
                      <a:pt x="674835" y="654428"/>
                      <a:pt x="656638" y="678898"/>
                      <a:pt x="635933" y="701486"/>
                    </a:cubicBezTo>
                    <a:cubicBezTo>
                      <a:pt x="544953" y="719682"/>
                      <a:pt x="453973" y="735996"/>
                      <a:pt x="362366" y="748545"/>
                    </a:cubicBezTo>
                    <a:cubicBezTo>
                      <a:pt x="328483" y="752937"/>
                      <a:pt x="299621" y="750427"/>
                      <a:pt x="272013" y="729721"/>
                    </a:cubicBezTo>
                    <a:cubicBezTo>
                      <a:pt x="266366" y="725329"/>
                      <a:pt x="257582" y="712153"/>
                      <a:pt x="250680" y="724702"/>
                    </a:cubicBezTo>
                    <a:cubicBezTo>
                      <a:pt x="243778" y="736623"/>
                      <a:pt x="224327" y="746662"/>
                      <a:pt x="240013" y="766113"/>
                    </a:cubicBezTo>
                    <a:cubicBezTo>
                      <a:pt x="248170" y="776153"/>
                      <a:pt x="255072" y="788074"/>
                      <a:pt x="260092" y="800623"/>
                    </a:cubicBezTo>
                    <a:cubicBezTo>
                      <a:pt x="288954" y="870270"/>
                      <a:pt x="248170" y="931759"/>
                      <a:pt x="172877" y="933014"/>
                    </a:cubicBezTo>
                    <a:cubicBezTo>
                      <a:pt x="109504" y="934269"/>
                      <a:pt x="37975" y="889093"/>
                      <a:pt x="12250" y="831368"/>
                    </a:cubicBezTo>
                    <a:cubicBezTo>
                      <a:pt x="-3436" y="796858"/>
                      <a:pt x="-6573" y="761721"/>
                      <a:pt x="17897" y="730349"/>
                    </a:cubicBezTo>
                    <a:cubicBezTo>
                      <a:pt x="42367" y="698349"/>
                      <a:pt x="78132" y="691447"/>
                      <a:pt x="116406" y="694584"/>
                    </a:cubicBezTo>
                    <a:cubicBezTo>
                      <a:pt x="125191" y="695212"/>
                      <a:pt x="134602" y="695839"/>
                      <a:pt x="142759" y="699604"/>
                    </a:cubicBezTo>
                    <a:cubicBezTo>
                      <a:pt x="165975" y="710271"/>
                      <a:pt x="167229" y="688310"/>
                      <a:pt x="174759" y="677643"/>
                    </a:cubicBezTo>
                    <a:cubicBezTo>
                      <a:pt x="184798" y="663839"/>
                      <a:pt x="167857" y="661957"/>
                      <a:pt x="161582" y="658192"/>
                    </a:cubicBezTo>
                    <a:cubicBezTo>
                      <a:pt x="138994" y="645644"/>
                      <a:pt x="127073" y="628075"/>
                      <a:pt x="121426" y="602977"/>
                    </a:cubicBezTo>
                    <a:cubicBezTo>
                      <a:pt x="103230" y="516389"/>
                      <a:pt x="83779" y="431056"/>
                      <a:pt x="71857" y="343841"/>
                    </a:cubicBezTo>
                    <a:close/>
                  </a:path>
                </a:pathLst>
              </a:custGeom>
              <a:solidFill>
                <a:schemeClr val="accent1"/>
              </a:solidFill>
              <a:ln w="627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368D739-DB67-4D3B-8E0B-326B952254BC}"/>
                  </a:ext>
                </a:extLst>
              </p:cNvPr>
              <p:cNvSpPr/>
              <p:nvPr/>
            </p:nvSpPr>
            <p:spPr>
              <a:xfrm>
                <a:off x="7726108" y="5071030"/>
                <a:ext cx="828231" cy="859603"/>
              </a:xfrm>
              <a:custGeom>
                <a:avLst/>
                <a:gdLst>
                  <a:gd name="connsiteX0" fmla="*/ 643134 w 828230"/>
                  <a:gd name="connsiteY0" fmla="*/ 168156 h 859602"/>
                  <a:gd name="connsiteX1" fmla="*/ 709643 w 828230"/>
                  <a:gd name="connsiteY1" fmla="*/ 222116 h 859602"/>
                  <a:gd name="connsiteX2" fmla="*/ 693957 w 828230"/>
                  <a:gd name="connsiteY2" fmla="*/ 515762 h 859602"/>
                  <a:gd name="connsiteX3" fmla="*/ 656938 w 828230"/>
                  <a:gd name="connsiteY3" fmla="*/ 583526 h 859602"/>
                  <a:gd name="connsiteX4" fmla="*/ 648153 w 828230"/>
                  <a:gd name="connsiteY4" fmla="*/ 606114 h 859602"/>
                  <a:gd name="connsiteX5" fmla="*/ 683918 w 828230"/>
                  <a:gd name="connsiteY5" fmla="*/ 624310 h 859602"/>
                  <a:gd name="connsiteX6" fmla="*/ 735368 w 828230"/>
                  <a:gd name="connsiteY6" fmla="*/ 611134 h 859602"/>
                  <a:gd name="connsiteX7" fmla="*/ 833250 w 828230"/>
                  <a:gd name="connsiteY7" fmla="*/ 711525 h 859602"/>
                  <a:gd name="connsiteX8" fmla="*/ 683290 w 828230"/>
                  <a:gd name="connsiteY8" fmla="*/ 863367 h 859602"/>
                  <a:gd name="connsiteX9" fmla="*/ 583526 w 828230"/>
                  <a:gd name="connsiteY9" fmla="*/ 743525 h 859602"/>
                  <a:gd name="connsiteX10" fmla="*/ 598585 w 828230"/>
                  <a:gd name="connsiteY10" fmla="*/ 703996 h 859602"/>
                  <a:gd name="connsiteX11" fmla="*/ 596075 w 828230"/>
                  <a:gd name="connsiteY11" fmla="*/ 680780 h 859602"/>
                  <a:gd name="connsiteX12" fmla="*/ 559683 w 828230"/>
                  <a:gd name="connsiteY12" fmla="*/ 679525 h 859602"/>
                  <a:gd name="connsiteX13" fmla="*/ 501958 w 828230"/>
                  <a:gd name="connsiteY13" fmla="*/ 703996 h 859602"/>
                  <a:gd name="connsiteX14" fmla="*/ 234665 w 828230"/>
                  <a:gd name="connsiteY14" fmla="*/ 697722 h 859602"/>
                  <a:gd name="connsiteX15" fmla="*/ 183215 w 828230"/>
                  <a:gd name="connsiteY15" fmla="*/ 639369 h 859602"/>
                  <a:gd name="connsiteX16" fmla="*/ 185097 w 828230"/>
                  <a:gd name="connsiteY16" fmla="*/ 627447 h 859602"/>
                  <a:gd name="connsiteX17" fmla="*/ 224626 w 828230"/>
                  <a:gd name="connsiteY17" fmla="*/ 627447 h 859602"/>
                  <a:gd name="connsiteX18" fmla="*/ 433566 w 828230"/>
                  <a:gd name="connsiteY18" fmla="*/ 627447 h 859602"/>
                  <a:gd name="connsiteX19" fmla="*/ 447998 w 828230"/>
                  <a:gd name="connsiteY19" fmla="*/ 623055 h 859602"/>
                  <a:gd name="connsiteX20" fmla="*/ 411606 w 828230"/>
                  <a:gd name="connsiteY20" fmla="*/ 578507 h 859602"/>
                  <a:gd name="connsiteX21" fmla="*/ 182587 w 828230"/>
                  <a:gd name="connsiteY21" fmla="*/ 361410 h 859602"/>
                  <a:gd name="connsiteX22" fmla="*/ 10039 w 828230"/>
                  <a:gd name="connsiteY22" fmla="*/ 208940 h 859602"/>
                  <a:gd name="connsiteX23" fmla="*/ 0 w 828230"/>
                  <a:gd name="connsiteY23" fmla="*/ 196391 h 859602"/>
                  <a:gd name="connsiteX24" fmla="*/ 55215 w 828230"/>
                  <a:gd name="connsiteY24" fmla="*/ 138038 h 859602"/>
                  <a:gd name="connsiteX25" fmla="*/ 67764 w 828230"/>
                  <a:gd name="connsiteY25" fmla="*/ 142431 h 859602"/>
                  <a:gd name="connsiteX26" fmla="*/ 306822 w 828230"/>
                  <a:gd name="connsiteY26" fmla="*/ 313096 h 859602"/>
                  <a:gd name="connsiteX27" fmla="*/ 225254 w 828230"/>
                  <a:gd name="connsiteY27" fmla="*/ 194509 h 859602"/>
                  <a:gd name="connsiteX28" fmla="*/ 146823 w 828230"/>
                  <a:gd name="connsiteY28" fmla="*/ 83450 h 859602"/>
                  <a:gd name="connsiteX29" fmla="*/ 134274 w 828230"/>
                  <a:gd name="connsiteY29" fmla="*/ 60235 h 859602"/>
                  <a:gd name="connsiteX30" fmla="*/ 192626 w 828230"/>
                  <a:gd name="connsiteY30" fmla="*/ 0 h 859602"/>
                  <a:gd name="connsiteX31" fmla="*/ 270430 w 828230"/>
                  <a:gd name="connsiteY31" fmla="*/ 87215 h 859602"/>
                  <a:gd name="connsiteX32" fmla="*/ 439841 w 828230"/>
                  <a:gd name="connsiteY32" fmla="*/ 297410 h 859602"/>
                  <a:gd name="connsiteX33" fmla="*/ 598585 w 828230"/>
                  <a:gd name="connsiteY33" fmla="*/ 455527 h 859602"/>
                  <a:gd name="connsiteX34" fmla="*/ 612389 w 828230"/>
                  <a:gd name="connsiteY34" fmla="*/ 460546 h 859602"/>
                  <a:gd name="connsiteX35" fmla="*/ 617408 w 828230"/>
                  <a:gd name="connsiteY35" fmla="*/ 446115 h 859602"/>
                  <a:gd name="connsiteX36" fmla="*/ 628075 w 828230"/>
                  <a:gd name="connsiteY36" fmla="*/ 329410 h 859602"/>
                  <a:gd name="connsiteX37" fmla="*/ 634977 w 828230"/>
                  <a:gd name="connsiteY37" fmla="*/ 196391 h 859602"/>
                  <a:gd name="connsiteX38" fmla="*/ 643134 w 828230"/>
                  <a:gd name="connsiteY38" fmla="*/ 168156 h 85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28230" h="859602">
                    <a:moveTo>
                      <a:pt x="643134" y="168156"/>
                    </a:moveTo>
                    <a:cubicBezTo>
                      <a:pt x="665094" y="186352"/>
                      <a:pt x="687055" y="204548"/>
                      <a:pt x="709643" y="222116"/>
                    </a:cubicBezTo>
                    <a:cubicBezTo>
                      <a:pt x="709016" y="319998"/>
                      <a:pt x="701486" y="417880"/>
                      <a:pt x="693957" y="515762"/>
                    </a:cubicBezTo>
                    <a:cubicBezTo>
                      <a:pt x="691447" y="545252"/>
                      <a:pt x="676388" y="564703"/>
                      <a:pt x="656938" y="583526"/>
                    </a:cubicBezTo>
                    <a:cubicBezTo>
                      <a:pt x="651290" y="589173"/>
                      <a:pt x="635604" y="594193"/>
                      <a:pt x="648153" y="606114"/>
                    </a:cubicBezTo>
                    <a:cubicBezTo>
                      <a:pt x="658192" y="614898"/>
                      <a:pt x="663212" y="634977"/>
                      <a:pt x="683918" y="624310"/>
                    </a:cubicBezTo>
                    <a:cubicBezTo>
                      <a:pt x="699604" y="616153"/>
                      <a:pt x="717172" y="611761"/>
                      <a:pt x="735368" y="611134"/>
                    </a:cubicBezTo>
                    <a:cubicBezTo>
                      <a:pt x="800623" y="609251"/>
                      <a:pt x="837015" y="646898"/>
                      <a:pt x="833250" y="711525"/>
                    </a:cubicBezTo>
                    <a:cubicBezTo>
                      <a:pt x="828858" y="783054"/>
                      <a:pt x="755447" y="857721"/>
                      <a:pt x="683290" y="863367"/>
                    </a:cubicBezTo>
                    <a:cubicBezTo>
                      <a:pt x="610506" y="869015"/>
                      <a:pt x="565330" y="814427"/>
                      <a:pt x="583526" y="743525"/>
                    </a:cubicBezTo>
                    <a:cubicBezTo>
                      <a:pt x="587291" y="729721"/>
                      <a:pt x="591683" y="715917"/>
                      <a:pt x="598585" y="703996"/>
                    </a:cubicBezTo>
                    <a:cubicBezTo>
                      <a:pt x="604232" y="693957"/>
                      <a:pt x="602350" y="688937"/>
                      <a:pt x="596075" y="680780"/>
                    </a:cubicBezTo>
                    <a:cubicBezTo>
                      <a:pt x="583526" y="665094"/>
                      <a:pt x="572859" y="660702"/>
                      <a:pt x="559683" y="679525"/>
                    </a:cubicBezTo>
                    <a:cubicBezTo>
                      <a:pt x="545252" y="698976"/>
                      <a:pt x="526429" y="703996"/>
                      <a:pt x="501958" y="703996"/>
                    </a:cubicBezTo>
                    <a:cubicBezTo>
                      <a:pt x="412860" y="702741"/>
                      <a:pt x="323763" y="705251"/>
                      <a:pt x="234665" y="697722"/>
                    </a:cubicBezTo>
                    <a:cubicBezTo>
                      <a:pt x="210823" y="683918"/>
                      <a:pt x="198901" y="660075"/>
                      <a:pt x="183215" y="639369"/>
                    </a:cubicBezTo>
                    <a:cubicBezTo>
                      <a:pt x="180705" y="635604"/>
                      <a:pt x="181960" y="630585"/>
                      <a:pt x="185097" y="627447"/>
                    </a:cubicBezTo>
                    <a:cubicBezTo>
                      <a:pt x="198274" y="620545"/>
                      <a:pt x="211450" y="628075"/>
                      <a:pt x="224626" y="627447"/>
                    </a:cubicBezTo>
                    <a:cubicBezTo>
                      <a:pt x="294273" y="627447"/>
                      <a:pt x="363920" y="627447"/>
                      <a:pt x="433566" y="627447"/>
                    </a:cubicBezTo>
                    <a:cubicBezTo>
                      <a:pt x="437958" y="627447"/>
                      <a:pt x="442350" y="628075"/>
                      <a:pt x="447998" y="623055"/>
                    </a:cubicBezTo>
                    <a:cubicBezTo>
                      <a:pt x="437331" y="607369"/>
                      <a:pt x="424155" y="592938"/>
                      <a:pt x="411606" y="578507"/>
                    </a:cubicBezTo>
                    <a:cubicBezTo>
                      <a:pt x="342587" y="498821"/>
                      <a:pt x="264156" y="428547"/>
                      <a:pt x="182587" y="361410"/>
                    </a:cubicBezTo>
                    <a:cubicBezTo>
                      <a:pt x="123607" y="312469"/>
                      <a:pt x="65882" y="261646"/>
                      <a:pt x="10039" y="208940"/>
                    </a:cubicBezTo>
                    <a:cubicBezTo>
                      <a:pt x="6274" y="205175"/>
                      <a:pt x="1882" y="201410"/>
                      <a:pt x="0" y="196391"/>
                    </a:cubicBezTo>
                    <a:cubicBezTo>
                      <a:pt x="4392" y="163764"/>
                      <a:pt x="28235" y="149960"/>
                      <a:pt x="55215" y="138038"/>
                    </a:cubicBezTo>
                    <a:cubicBezTo>
                      <a:pt x="59608" y="138038"/>
                      <a:pt x="64000" y="139921"/>
                      <a:pt x="67764" y="142431"/>
                    </a:cubicBezTo>
                    <a:cubicBezTo>
                      <a:pt x="148705" y="202038"/>
                      <a:pt x="230901" y="259136"/>
                      <a:pt x="306822" y="313096"/>
                    </a:cubicBezTo>
                    <a:cubicBezTo>
                      <a:pt x="279842" y="279214"/>
                      <a:pt x="254116" y="235293"/>
                      <a:pt x="225254" y="194509"/>
                    </a:cubicBezTo>
                    <a:cubicBezTo>
                      <a:pt x="198901" y="157489"/>
                      <a:pt x="172548" y="120470"/>
                      <a:pt x="146823" y="83450"/>
                    </a:cubicBezTo>
                    <a:cubicBezTo>
                      <a:pt x="141803" y="76549"/>
                      <a:pt x="134901" y="69647"/>
                      <a:pt x="134274" y="60235"/>
                    </a:cubicBezTo>
                    <a:cubicBezTo>
                      <a:pt x="149332" y="36392"/>
                      <a:pt x="161254" y="8784"/>
                      <a:pt x="192626" y="0"/>
                    </a:cubicBezTo>
                    <a:cubicBezTo>
                      <a:pt x="223999" y="24470"/>
                      <a:pt x="245332" y="57725"/>
                      <a:pt x="270430" y="87215"/>
                    </a:cubicBezTo>
                    <a:cubicBezTo>
                      <a:pt x="328783" y="155607"/>
                      <a:pt x="383998" y="226508"/>
                      <a:pt x="439841" y="297410"/>
                    </a:cubicBezTo>
                    <a:cubicBezTo>
                      <a:pt x="486899" y="356390"/>
                      <a:pt x="547134" y="401566"/>
                      <a:pt x="598585" y="455527"/>
                    </a:cubicBezTo>
                    <a:cubicBezTo>
                      <a:pt x="602350" y="459292"/>
                      <a:pt x="606114" y="464311"/>
                      <a:pt x="612389" y="460546"/>
                    </a:cubicBezTo>
                    <a:cubicBezTo>
                      <a:pt x="617408" y="457409"/>
                      <a:pt x="617408" y="451134"/>
                      <a:pt x="617408" y="446115"/>
                    </a:cubicBezTo>
                    <a:cubicBezTo>
                      <a:pt x="618663" y="407213"/>
                      <a:pt x="626820" y="368312"/>
                      <a:pt x="628075" y="329410"/>
                    </a:cubicBezTo>
                    <a:cubicBezTo>
                      <a:pt x="629330" y="284861"/>
                      <a:pt x="636859" y="240940"/>
                      <a:pt x="634977" y="196391"/>
                    </a:cubicBezTo>
                    <a:cubicBezTo>
                      <a:pt x="633095" y="185724"/>
                      <a:pt x="629957" y="173803"/>
                      <a:pt x="643134" y="168156"/>
                    </a:cubicBezTo>
                    <a:close/>
                  </a:path>
                </a:pathLst>
              </a:custGeom>
              <a:solidFill>
                <a:schemeClr val="accent3"/>
              </a:solidFill>
              <a:ln w="627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FF9532C-E6C8-4A76-A7D6-1FE7E6F7294C}"/>
                  </a:ext>
                </a:extLst>
              </p:cNvPr>
              <p:cNvSpPr/>
              <p:nvPr/>
            </p:nvSpPr>
            <p:spPr>
              <a:xfrm>
                <a:off x="3630493" y="921535"/>
                <a:ext cx="828231" cy="859603"/>
              </a:xfrm>
              <a:custGeom>
                <a:avLst/>
                <a:gdLst>
                  <a:gd name="connsiteX0" fmla="*/ 191010 w 828230"/>
                  <a:gd name="connsiteY0" fmla="*/ 694770 h 859602"/>
                  <a:gd name="connsiteX1" fmla="*/ 124500 w 828230"/>
                  <a:gd name="connsiteY1" fmla="*/ 640809 h 859602"/>
                  <a:gd name="connsiteX2" fmla="*/ 140187 w 828230"/>
                  <a:gd name="connsiteY2" fmla="*/ 347164 h 859602"/>
                  <a:gd name="connsiteX3" fmla="*/ 179088 w 828230"/>
                  <a:gd name="connsiteY3" fmla="*/ 277517 h 859602"/>
                  <a:gd name="connsiteX4" fmla="*/ 185990 w 828230"/>
                  <a:gd name="connsiteY4" fmla="*/ 256812 h 859602"/>
                  <a:gd name="connsiteX5" fmla="*/ 152108 w 828230"/>
                  <a:gd name="connsiteY5" fmla="*/ 237988 h 859602"/>
                  <a:gd name="connsiteX6" fmla="*/ 98148 w 828230"/>
                  <a:gd name="connsiteY6" fmla="*/ 252420 h 859602"/>
                  <a:gd name="connsiteX7" fmla="*/ 266 w 828230"/>
                  <a:gd name="connsiteY7" fmla="*/ 152028 h 859602"/>
                  <a:gd name="connsiteX8" fmla="*/ 152736 w 828230"/>
                  <a:gd name="connsiteY8" fmla="*/ 186 h 859602"/>
                  <a:gd name="connsiteX9" fmla="*/ 249990 w 828230"/>
                  <a:gd name="connsiteY9" fmla="*/ 120028 h 859602"/>
                  <a:gd name="connsiteX10" fmla="*/ 234931 w 828230"/>
                  <a:gd name="connsiteY10" fmla="*/ 159557 h 859602"/>
                  <a:gd name="connsiteX11" fmla="*/ 237441 w 828230"/>
                  <a:gd name="connsiteY11" fmla="*/ 182773 h 859602"/>
                  <a:gd name="connsiteX12" fmla="*/ 273833 w 828230"/>
                  <a:gd name="connsiteY12" fmla="*/ 184028 h 859602"/>
                  <a:gd name="connsiteX13" fmla="*/ 331558 w 828230"/>
                  <a:gd name="connsiteY13" fmla="*/ 159557 h 859602"/>
                  <a:gd name="connsiteX14" fmla="*/ 598851 w 828230"/>
                  <a:gd name="connsiteY14" fmla="*/ 165832 h 859602"/>
                  <a:gd name="connsiteX15" fmla="*/ 650301 w 828230"/>
                  <a:gd name="connsiteY15" fmla="*/ 224184 h 859602"/>
                  <a:gd name="connsiteX16" fmla="*/ 648419 w 828230"/>
                  <a:gd name="connsiteY16" fmla="*/ 236106 h 859602"/>
                  <a:gd name="connsiteX17" fmla="*/ 608890 w 828230"/>
                  <a:gd name="connsiteY17" fmla="*/ 236106 h 859602"/>
                  <a:gd name="connsiteX18" fmla="*/ 399950 w 828230"/>
                  <a:gd name="connsiteY18" fmla="*/ 236106 h 859602"/>
                  <a:gd name="connsiteX19" fmla="*/ 385519 w 828230"/>
                  <a:gd name="connsiteY19" fmla="*/ 240498 h 859602"/>
                  <a:gd name="connsiteX20" fmla="*/ 418146 w 828230"/>
                  <a:gd name="connsiteY20" fmla="*/ 281282 h 859602"/>
                  <a:gd name="connsiteX21" fmla="*/ 655321 w 828230"/>
                  <a:gd name="connsiteY21" fmla="*/ 505281 h 859602"/>
                  <a:gd name="connsiteX22" fmla="*/ 823477 w 828230"/>
                  <a:gd name="connsiteY22" fmla="*/ 653986 h 859602"/>
                  <a:gd name="connsiteX23" fmla="*/ 833516 w 828230"/>
                  <a:gd name="connsiteY23" fmla="*/ 666535 h 859602"/>
                  <a:gd name="connsiteX24" fmla="*/ 778301 w 828230"/>
                  <a:gd name="connsiteY24" fmla="*/ 724887 h 859602"/>
                  <a:gd name="connsiteX25" fmla="*/ 765752 w 828230"/>
                  <a:gd name="connsiteY25" fmla="*/ 720495 h 859602"/>
                  <a:gd name="connsiteX26" fmla="*/ 526067 w 828230"/>
                  <a:gd name="connsiteY26" fmla="*/ 549830 h 859602"/>
                  <a:gd name="connsiteX27" fmla="*/ 608262 w 828230"/>
                  <a:gd name="connsiteY27" fmla="*/ 669045 h 859602"/>
                  <a:gd name="connsiteX28" fmla="*/ 686693 w 828230"/>
                  <a:gd name="connsiteY28" fmla="*/ 780103 h 859602"/>
                  <a:gd name="connsiteX29" fmla="*/ 699242 w 828230"/>
                  <a:gd name="connsiteY29" fmla="*/ 803318 h 859602"/>
                  <a:gd name="connsiteX30" fmla="*/ 640890 w 828230"/>
                  <a:gd name="connsiteY30" fmla="*/ 863553 h 859602"/>
                  <a:gd name="connsiteX31" fmla="*/ 563086 w 828230"/>
                  <a:gd name="connsiteY31" fmla="*/ 776338 h 859602"/>
                  <a:gd name="connsiteX32" fmla="*/ 393675 w 828230"/>
                  <a:gd name="connsiteY32" fmla="*/ 566143 h 859602"/>
                  <a:gd name="connsiteX33" fmla="*/ 234931 w 828230"/>
                  <a:gd name="connsiteY33" fmla="*/ 408026 h 859602"/>
                  <a:gd name="connsiteX34" fmla="*/ 221127 w 828230"/>
                  <a:gd name="connsiteY34" fmla="*/ 403007 h 859602"/>
                  <a:gd name="connsiteX35" fmla="*/ 216108 w 828230"/>
                  <a:gd name="connsiteY35" fmla="*/ 417438 h 859602"/>
                  <a:gd name="connsiteX36" fmla="*/ 206069 w 828230"/>
                  <a:gd name="connsiteY36" fmla="*/ 534143 h 859602"/>
                  <a:gd name="connsiteX37" fmla="*/ 199167 w 828230"/>
                  <a:gd name="connsiteY37" fmla="*/ 667162 h 859602"/>
                  <a:gd name="connsiteX38" fmla="*/ 191010 w 828230"/>
                  <a:gd name="connsiteY38" fmla="*/ 694770 h 85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28230" h="859602">
                    <a:moveTo>
                      <a:pt x="191010" y="694770"/>
                    </a:moveTo>
                    <a:cubicBezTo>
                      <a:pt x="169049" y="676574"/>
                      <a:pt x="147089" y="659005"/>
                      <a:pt x="124500" y="640809"/>
                    </a:cubicBezTo>
                    <a:cubicBezTo>
                      <a:pt x="125128" y="542928"/>
                      <a:pt x="132657" y="445046"/>
                      <a:pt x="140187" y="347164"/>
                    </a:cubicBezTo>
                    <a:cubicBezTo>
                      <a:pt x="142696" y="316419"/>
                      <a:pt x="159637" y="297596"/>
                      <a:pt x="179088" y="277517"/>
                    </a:cubicBezTo>
                    <a:cubicBezTo>
                      <a:pt x="184108" y="272498"/>
                      <a:pt x="197912" y="266851"/>
                      <a:pt x="185990" y="256812"/>
                    </a:cubicBezTo>
                    <a:cubicBezTo>
                      <a:pt x="175951" y="248655"/>
                      <a:pt x="171559" y="229831"/>
                      <a:pt x="152108" y="237988"/>
                    </a:cubicBezTo>
                    <a:cubicBezTo>
                      <a:pt x="135167" y="245518"/>
                      <a:pt x="117599" y="251792"/>
                      <a:pt x="98148" y="252420"/>
                    </a:cubicBezTo>
                    <a:cubicBezTo>
                      <a:pt x="32893" y="254302"/>
                      <a:pt x="-3499" y="216655"/>
                      <a:pt x="266" y="152028"/>
                    </a:cubicBezTo>
                    <a:cubicBezTo>
                      <a:pt x="4658" y="79244"/>
                      <a:pt x="80579" y="3950"/>
                      <a:pt x="152736" y="186"/>
                    </a:cubicBezTo>
                    <a:cubicBezTo>
                      <a:pt x="224265" y="-3579"/>
                      <a:pt x="268186" y="50381"/>
                      <a:pt x="249990" y="120028"/>
                    </a:cubicBezTo>
                    <a:cubicBezTo>
                      <a:pt x="246225" y="133832"/>
                      <a:pt x="241833" y="147636"/>
                      <a:pt x="234931" y="159557"/>
                    </a:cubicBezTo>
                    <a:cubicBezTo>
                      <a:pt x="229284" y="169596"/>
                      <a:pt x="231166" y="174616"/>
                      <a:pt x="237441" y="182773"/>
                    </a:cubicBezTo>
                    <a:cubicBezTo>
                      <a:pt x="249990" y="198459"/>
                      <a:pt x="260657" y="202851"/>
                      <a:pt x="273833" y="184028"/>
                    </a:cubicBezTo>
                    <a:cubicBezTo>
                      <a:pt x="288264" y="164577"/>
                      <a:pt x="307088" y="159557"/>
                      <a:pt x="331558" y="159557"/>
                    </a:cubicBezTo>
                    <a:cubicBezTo>
                      <a:pt x="420656" y="160812"/>
                      <a:pt x="509753" y="158302"/>
                      <a:pt x="598851" y="165832"/>
                    </a:cubicBezTo>
                    <a:cubicBezTo>
                      <a:pt x="622694" y="179636"/>
                      <a:pt x="634615" y="203479"/>
                      <a:pt x="650301" y="224184"/>
                    </a:cubicBezTo>
                    <a:cubicBezTo>
                      <a:pt x="652811" y="227949"/>
                      <a:pt x="651556" y="232969"/>
                      <a:pt x="648419" y="236106"/>
                    </a:cubicBezTo>
                    <a:cubicBezTo>
                      <a:pt x="635243" y="243008"/>
                      <a:pt x="622066" y="235478"/>
                      <a:pt x="608890" y="236106"/>
                    </a:cubicBezTo>
                    <a:cubicBezTo>
                      <a:pt x="539243" y="236106"/>
                      <a:pt x="469596" y="236106"/>
                      <a:pt x="399950" y="236106"/>
                    </a:cubicBezTo>
                    <a:cubicBezTo>
                      <a:pt x="395558" y="236106"/>
                      <a:pt x="391166" y="235478"/>
                      <a:pt x="385519" y="240498"/>
                    </a:cubicBezTo>
                    <a:cubicBezTo>
                      <a:pt x="394930" y="254929"/>
                      <a:pt x="406852" y="268106"/>
                      <a:pt x="418146" y="281282"/>
                    </a:cubicBezTo>
                    <a:cubicBezTo>
                      <a:pt x="490302" y="363478"/>
                      <a:pt x="570616" y="436262"/>
                      <a:pt x="655321" y="505281"/>
                    </a:cubicBezTo>
                    <a:cubicBezTo>
                      <a:pt x="713046" y="552967"/>
                      <a:pt x="768889" y="602535"/>
                      <a:pt x="823477" y="653986"/>
                    </a:cubicBezTo>
                    <a:cubicBezTo>
                      <a:pt x="827242" y="657751"/>
                      <a:pt x="831634" y="661515"/>
                      <a:pt x="833516" y="666535"/>
                    </a:cubicBezTo>
                    <a:cubicBezTo>
                      <a:pt x="829124" y="699162"/>
                      <a:pt x="805281" y="712966"/>
                      <a:pt x="778301" y="724887"/>
                    </a:cubicBezTo>
                    <a:cubicBezTo>
                      <a:pt x="773908" y="724887"/>
                      <a:pt x="769516" y="723005"/>
                      <a:pt x="765752" y="720495"/>
                    </a:cubicBezTo>
                    <a:cubicBezTo>
                      <a:pt x="684811" y="660888"/>
                      <a:pt x="602615" y="604418"/>
                      <a:pt x="526067" y="549830"/>
                    </a:cubicBezTo>
                    <a:cubicBezTo>
                      <a:pt x="553674" y="583712"/>
                      <a:pt x="578772" y="627633"/>
                      <a:pt x="608262" y="669045"/>
                    </a:cubicBezTo>
                    <a:cubicBezTo>
                      <a:pt x="634615" y="706064"/>
                      <a:pt x="660968" y="743083"/>
                      <a:pt x="686693" y="780103"/>
                    </a:cubicBezTo>
                    <a:cubicBezTo>
                      <a:pt x="691713" y="787005"/>
                      <a:pt x="698615" y="793907"/>
                      <a:pt x="699242" y="803318"/>
                    </a:cubicBezTo>
                    <a:cubicBezTo>
                      <a:pt x="684184" y="827161"/>
                      <a:pt x="672262" y="854769"/>
                      <a:pt x="640890" y="863553"/>
                    </a:cubicBezTo>
                    <a:cubicBezTo>
                      <a:pt x="609517" y="839083"/>
                      <a:pt x="588184" y="805828"/>
                      <a:pt x="563086" y="776338"/>
                    </a:cubicBezTo>
                    <a:cubicBezTo>
                      <a:pt x="504734" y="707946"/>
                      <a:pt x="449518" y="637045"/>
                      <a:pt x="393675" y="566143"/>
                    </a:cubicBezTo>
                    <a:cubicBezTo>
                      <a:pt x="346617" y="507163"/>
                      <a:pt x="286382" y="461987"/>
                      <a:pt x="234931" y="408026"/>
                    </a:cubicBezTo>
                    <a:cubicBezTo>
                      <a:pt x="231166" y="404262"/>
                      <a:pt x="227402" y="399242"/>
                      <a:pt x="221127" y="403007"/>
                    </a:cubicBezTo>
                    <a:cubicBezTo>
                      <a:pt x="216108" y="406144"/>
                      <a:pt x="216108" y="412419"/>
                      <a:pt x="216108" y="417438"/>
                    </a:cubicBezTo>
                    <a:cubicBezTo>
                      <a:pt x="212971" y="456340"/>
                      <a:pt x="207324" y="495242"/>
                      <a:pt x="206069" y="534143"/>
                    </a:cubicBezTo>
                    <a:cubicBezTo>
                      <a:pt x="204814" y="578692"/>
                      <a:pt x="197284" y="622614"/>
                      <a:pt x="199167" y="667162"/>
                    </a:cubicBezTo>
                    <a:cubicBezTo>
                      <a:pt x="201049" y="677201"/>
                      <a:pt x="204186" y="689123"/>
                      <a:pt x="191010" y="694770"/>
                    </a:cubicBezTo>
                    <a:close/>
                  </a:path>
                </a:pathLst>
              </a:custGeom>
              <a:solidFill>
                <a:schemeClr val="accent1"/>
              </a:solidFill>
              <a:ln w="627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64B35F7-35C3-4000-95C8-740CA4AA853C}"/>
                  </a:ext>
                </a:extLst>
              </p:cNvPr>
              <p:cNvSpPr/>
              <p:nvPr/>
            </p:nvSpPr>
            <p:spPr>
              <a:xfrm>
                <a:off x="4794674" y="5693319"/>
                <a:ext cx="652545" cy="985092"/>
              </a:xfrm>
              <a:custGeom>
                <a:avLst/>
                <a:gdLst>
                  <a:gd name="connsiteX0" fmla="*/ 0 w 652545"/>
                  <a:gd name="connsiteY0" fmla="*/ 432449 h 985092"/>
                  <a:gd name="connsiteX1" fmla="*/ 37647 w 652545"/>
                  <a:gd name="connsiteY1" fmla="*/ 354646 h 985092"/>
                  <a:gd name="connsiteX2" fmla="*/ 52706 w 652545"/>
                  <a:gd name="connsiteY2" fmla="*/ 370960 h 985092"/>
                  <a:gd name="connsiteX3" fmla="*/ 158744 w 652545"/>
                  <a:gd name="connsiteY3" fmla="*/ 593076 h 985092"/>
                  <a:gd name="connsiteX4" fmla="*/ 161881 w 652545"/>
                  <a:gd name="connsiteY4" fmla="*/ 595586 h 985092"/>
                  <a:gd name="connsiteX5" fmla="*/ 252861 w 652545"/>
                  <a:gd name="connsiteY5" fmla="*/ 348372 h 985092"/>
                  <a:gd name="connsiteX6" fmla="*/ 338822 w 652545"/>
                  <a:gd name="connsiteY6" fmla="*/ 30883 h 985092"/>
                  <a:gd name="connsiteX7" fmla="*/ 350116 w 652545"/>
                  <a:gd name="connsiteY7" fmla="*/ 3903 h 985092"/>
                  <a:gd name="connsiteX8" fmla="*/ 426664 w 652545"/>
                  <a:gd name="connsiteY8" fmla="*/ 25864 h 985092"/>
                  <a:gd name="connsiteX9" fmla="*/ 426664 w 652545"/>
                  <a:gd name="connsiteY9" fmla="*/ 54726 h 985092"/>
                  <a:gd name="connsiteX10" fmla="*/ 381488 w 652545"/>
                  <a:gd name="connsiteY10" fmla="*/ 315117 h 985092"/>
                  <a:gd name="connsiteX11" fmla="*/ 375213 w 652545"/>
                  <a:gd name="connsiteY11" fmla="*/ 336450 h 985092"/>
                  <a:gd name="connsiteX12" fmla="*/ 509487 w 652545"/>
                  <a:gd name="connsiteY12" fmla="*/ 95510 h 985092"/>
                  <a:gd name="connsiteX13" fmla="*/ 534585 w 652545"/>
                  <a:gd name="connsiteY13" fmla="*/ 62255 h 985092"/>
                  <a:gd name="connsiteX14" fmla="*/ 607997 w 652545"/>
                  <a:gd name="connsiteY14" fmla="*/ 89863 h 985092"/>
                  <a:gd name="connsiteX15" fmla="*/ 601095 w 652545"/>
                  <a:gd name="connsiteY15" fmla="*/ 119981 h 985092"/>
                  <a:gd name="connsiteX16" fmla="*/ 444233 w 652545"/>
                  <a:gd name="connsiteY16" fmla="*/ 456920 h 985092"/>
                  <a:gd name="connsiteX17" fmla="*/ 372076 w 652545"/>
                  <a:gd name="connsiteY17" fmla="*/ 670252 h 985092"/>
                  <a:gd name="connsiteX18" fmla="*/ 427919 w 652545"/>
                  <a:gd name="connsiteY18" fmla="*/ 653938 h 985092"/>
                  <a:gd name="connsiteX19" fmla="*/ 631212 w 652545"/>
                  <a:gd name="connsiteY19" fmla="*/ 571743 h 985092"/>
                  <a:gd name="connsiteX20" fmla="*/ 655683 w 652545"/>
                  <a:gd name="connsiteY20" fmla="*/ 569861 h 985092"/>
                  <a:gd name="connsiteX21" fmla="*/ 636232 w 652545"/>
                  <a:gd name="connsiteY21" fmla="*/ 652684 h 985092"/>
                  <a:gd name="connsiteX22" fmla="*/ 375841 w 652545"/>
                  <a:gd name="connsiteY22" fmla="*/ 761860 h 985092"/>
                  <a:gd name="connsiteX23" fmla="*/ 286743 w 652545"/>
                  <a:gd name="connsiteY23" fmla="*/ 762487 h 985092"/>
                  <a:gd name="connsiteX24" fmla="*/ 262900 w 652545"/>
                  <a:gd name="connsiteY24" fmla="*/ 763742 h 985092"/>
                  <a:gd name="connsiteX25" fmla="*/ 263528 w 652545"/>
                  <a:gd name="connsiteY25" fmla="*/ 805781 h 985092"/>
                  <a:gd name="connsiteX26" fmla="*/ 284234 w 652545"/>
                  <a:gd name="connsiteY26" fmla="*/ 826486 h 985092"/>
                  <a:gd name="connsiteX27" fmla="*/ 225254 w 652545"/>
                  <a:gd name="connsiteY27" fmla="*/ 983975 h 985092"/>
                  <a:gd name="connsiteX28" fmla="*/ 74039 w 652545"/>
                  <a:gd name="connsiteY28" fmla="*/ 939427 h 985092"/>
                  <a:gd name="connsiteX29" fmla="*/ 35764 w 652545"/>
                  <a:gd name="connsiteY29" fmla="*/ 825232 h 985092"/>
                  <a:gd name="connsiteX30" fmla="*/ 143685 w 652545"/>
                  <a:gd name="connsiteY30" fmla="*/ 761232 h 985092"/>
                  <a:gd name="connsiteX31" fmla="*/ 170666 w 652545"/>
                  <a:gd name="connsiteY31" fmla="*/ 757467 h 985092"/>
                  <a:gd name="connsiteX32" fmla="*/ 158744 w 652545"/>
                  <a:gd name="connsiteY32" fmla="*/ 717311 h 985092"/>
                  <a:gd name="connsiteX33" fmla="*/ 110431 w 652545"/>
                  <a:gd name="connsiteY33" fmla="*/ 672762 h 985092"/>
                  <a:gd name="connsiteX34" fmla="*/ 0 w 652545"/>
                  <a:gd name="connsiteY34" fmla="*/ 432449 h 98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2545" h="985092">
                    <a:moveTo>
                      <a:pt x="0" y="432449"/>
                    </a:moveTo>
                    <a:cubicBezTo>
                      <a:pt x="12549" y="406724"/>
                      <a:pt x="25098" y="380371"/>
                      <a:pt x="37647" y="354646"/>
                    </a:cubicBezTo>
                    <a:cubicBezTo>
                      <a:pt x="48313" y="354646"/>
                      <a:pt x="49568" y="364058"/>
                      <a:pt x="52706" y="370960"/>
                    </a:cubicBezTo>
                    <a:cubicBezTo>
                      <a:pt x="87215" y="445626"/>
                      <a:pt x="120470" y="520292"/>
                      <a:pt x="158744" y="593076"/>
                    </a:cubicBezTo>
                    <a:cubicBezTo>
                      <a:pt x="159999" y="595586"/>
                      <a:pt x="160627" y="598096"/>
                      <a:pt x="161881" y="595586"/>
                    </a:cubicBezTo>
                    <a:cubicBezTo>
                      <a:pt x="188862" y="515900"/>
                      <a:pt x="231528" y="436214"/>
                      <a:pt x="252861" y="348372"/>
                    </a:cubicBezTo>
                    <a:cubicBezTo>
                      <a:pt x="279214" y="241706"/>
                      <a:pt x="307449" y="135667"/>
                      <a:pt x="338822" y="30883"/>
                    </a:cubicBezTo>
                    <a:cubicBezTo>
                      <a:pt x="341331" y="21471"/>
                      <a:pt x="343214" y="12060"/>
                      <a:pt x="350116" y="3903"/>
                    </a:cubicBezTo>
                    <a:cubicBezTo>
                      <a:pt x="370821" y="-6136"/>
                      <a:pt x="404704" y="3903"/>
                      <a:pt x="426664" y="25864"/>
                    </a:cubicBezTo>
                    <a:cubicBezTo>
                      <a:pt x="430429" y="35275"/>
                      <a:pt x="429174" y="45314"/>
                      <a:pt x="426664" y="54726"/>
                    </a:cubicBezTo>
                    <a:cubicBezTo>
                      <a:pt x="409096" y="140686"/>
                      <a:pt x="395919" y="227902"/>
                      <a:pt x="381488" y="315117"/>
                    </a:cubicBezTo>
                    <a:cubicBezTo>
                      <a:pt x="380233" y="323274"/>
                      <a:pt x="380233" y="332058"/>
                      <a:pt x="375213" y="336450"/>
                    </a:cubicBezTo>
                    <a:cubicBezTo>
                      <a:pt x="417253" y="256137"/>
                      <a:pt x="466821" y="178333"/>
                      <a:pt x="509487" y="95510"/>
                    </a:cubicBezTo>
                    <a:cubicBezTo>
                      <a:pt x="515762" y="82961"/>
                      <a:pt x="520781" y="69158"/>
                      <a:pt x="534585" y="62255"/>
                    </a:cubicBezTo>
                    <a:cubicBezTo>
                      <a:pt x="562193" y="63510"/>
                      <a:pt x="587918" y="68530"/>
                      <a:pt x="607997" y="89863"/>
                    </a:cubicBezTo>
                    <a:cubicBezTo>
                      <a:pt x="611134" y="101157"/>
                      <a:pt x="604859" y="110569"/>
                      <a:pt x="601095" y="119981"/>
                    </a:cubicBezTo>
                    <a:cubicBezTo>
                      <a:pt x="551526" y="233548"/>
                      <a:pt x="497566" y="345234"/>
                      <a:pt x="444233" y="456920"/>
                    </a:cubicBezTo>
                    <a:cubicBezTo>
                      <a:pt x="412860" y="523429"/>
                      <a:pt x="398429" y="596841"/>
                      <a:pt x="372076" y="670252"/>
                    </a:cubicBezTo>
                    <a:cubicBezTo>
                      <a:pt x="395292" y="667742"/>
                      <a:pt x="411606" y="660213"/>
                      <a:pt x="427919" y="653938"/>
                    </a:cubicBezTo>
                    <a:cubicBezTo>
                      <a:pt x="495683" y="627586"/>
                      <a:pt x="564703" y="601860"/>
                      <a:pt x="631212" y="571743"/>
                    </a:cubicBezTo>
                    <a:cubicBezTo>
                      <a:pt x="638741" y="567978"/>
                      <a:pt x="646898" y="561704"/>
                      <a:pt x="655683" y="569861"/>
                    </a:cubicBezTo>
                    <a:cubicBezTo>
                      <a:pt x="656937" y="599351"/>
                      <a:pt x="652545" y="627586"/>
                      <a:pt x="636232" y="652684"/>
                    </a:cubicBezTo>
                    <a:cubicBezTo>
                      <a:pt x="550899" y="692213"/>
                      <a:pt x="463684" y="727977"/>
                      <a:pt x="375841" y="761860"/>
                    </a:cubicBezTo>
                    <a:cubicBezTo>
                      <a:pt x="345096" y="773781"/>
                      <a:pt x="317488" y="777546"/>
                      <a:pt x="286743" y="762487"/>
                    </a:cubicBezTo>
                    <a:cubicBezTo>
                      <a:pt x="281096" y="759350"/>
                      <a:pt x="267920" y="747428"/>
                      <a:pt x="262900" y="763742"/>
                    </a:cubicBezTo>
                    <a:cubicBezTo>
                      <a:pt x="259136" y="776918"/>
                      <a:pt x="243450" y="791977"/>
                      <a:pt x="263528" y="805781"/>
                    </a:cubicBezTo>
                    <a:cubicBezTo>
                      <a:pt x="271685" y="811427"/>
                      <a:pt x="277959" y="818957"/>
                      <a:pt x="284234" y="826486"/>
                    </a:cubicBezTo>
                    <a:cubicBezTo>
                      <a:pt x="337567" y="892996"/>
                      <a:pt x="309332" y="970799"/>
                      <a:pt x="225254" y="983975"/>
                    </a:cubicBezTo>
                    <a:cubicBezTo>
                      <a:pt x="168783" y="992760"/>
                      <a:pt x="117333" y="978329"/>
                      <a:pt x="74039" y="939427"/>
                    </a:cubicBezTo>
                    <a:cubicBezTo>
                      <a:pt x="40157" y="908682"/>
                      <a:pt x="20078" y="871663"/>
                      <a:pt x="35764" y="825232"/>
                    </a:cubicBezTo>
                    <a:cubicBezTo>
                      <a:pt x="48313" y="786330"/>
                      <a:pt x="92235" y="762487"/>
                      <a:pt x="143685" y="761232"/>
                    </a:cubicBezTo>
                    <a:cubicBezTo>
                      <a:pt x="152470" y="761232"/>
                      <a:pt x="163136" y="767506"/>
                      <a:pt x="170666" y="757467"/>
                    </a:cubicBezTo>
                    <a:cubicBezTo>
                      <a:pt x="185097" y="738644"/>
                      <a:pt x="181960" y="724212"/>
                      <a:pt x="158744" y="717311"/>
                    </a:cubicBezTo>
                    <a:cubicBezTo>
                      <a:pt x="134901" y="709781"/>
                      <a:pt x="121725" y="694722"/>
                      <a:pt x="110431" y="672762"/>
                    </a:cubicBezTo>
                    <a:cubicBezTo>
                      <a:pt x="69019" y="594331"/>
                      <a:pt x="38274" y="511508"/>
                      <a:pt x="0" y="432449"/>
                    </a:cubicBezTo>
                    <a:close/>
                  </a:path>
                </a:pathLst>
              </a:custGeom>
              <a:solidFill>
                <a:schemeClr val="accent4"/>
              </a:solidFill>
              <a:ln w="627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EDBEA22-191E-4CDD-A7FE-10620AA5746F}"/>
                  </a:ext>
                </a:extLst>
              </p:cNvPr>
              <p:cNvSpPr/>
              <p:nvPr/>
            </p:nvSpPr>
            <p:spPr>
              <a:xfrm>
                <a:off x="8360319" y="4072577"/>
                <a:ext cx="985092" cy="652545"/>
              </a:xfrm>
              <a:custGeom>
                <a:avLst/>
                <a:gdLst>
                  <a:gd name="connsiteX0" fmla="*/ 433077 w 985092"/>
                  <a:gd name="connsiteY0" fmla="*/ 655239 h 652545"/>
                  <a:gd name="connsiteX1" fmla="*/ 355273 w 985092"/>
                  <a:gd name="connsiteY1" fmla="*/ 617592 h 652545"/>
                  <a:gd name="connsiteX2" fmla="*/ 366567 w 985092"/>
                  <a:gd name="connsiteY2" fmla="*/ 605043 h 652545"/>
                  <a:gd name="connsiteX3" fmla="*/ 596213 w 985092"/>
                  <a:gd name="connsiteY3" fmla="*/ 495867 h 652545"/>
                  <a:gd name="connsiteX4" fmla="*/ 604997 w 985092"/>
                  <a:gd name="connsiteY4" fmla="*/ 496495 h 652545"/>
                  <a:gd name="connsiteX5" fmla="*/ 505234 w 985092"/>
                  <a:gd name="connsiteY5" fmla="*/ 457593 h 652545"/>
                  <a:gd name="connsiteX6" fmla="*/ 229784 w 985092"/>
                  <a:gd name="connsiteY6" fmla="*/ 371633 h 652545"/>
                  <a:gd name="connsiteX7" fmla="*/ 25864 w 985092"/>
                  <a:gd name="connsiteY7" fmla="*/ 315163 h 652545"/>
                  <a:gd name="connsiteX8" fmla="*/ 3903 w 985092"/>
                  <a:gd name="connsiteY8" fmla="*/ 305751 h 652545"/>
                  <a:gd name="connsiteX9" fmla="*/ 25864 w 985092"/>
                  <a:gd name="connsiteY9" fmla="*/ 229202 h 652545"/>
                  <a:gd name="connsiteX10" fmla="*/ 52216 w 985092"/>
                  <a:gd name="connsiteY10" fmla="*/ 228575 h 652545"/>
                  <a:gd name="connsiteX11" fmla="*/ 320137 w 985092"/>
                  <a:gd name="connsiteY11" fmla="*/ 275006 h 652545"/>
                  <a:gd name="connsiteX12" fmla="*/ 334568 w 985092"/>
                  <a:gd name="connsiteY12" fmla="*/ 280026 h 652545"/>
                  <a:gd name="connsiteX13" fmla="*/ 86098 w 985092"/>
                  <a:gd name="connsiteY13" fmla="*/ 141987 h 652545"/>
                  <a:gd name="connsiteX14" fmla="*/ 62255 w 985092"/>
                  <a:gd name="connsiteY14" fmla="*/ 121282 h 652545"/>
                  <a:gd name="connsiteX15" fmla="*/ 89863 w 985092"/>
                  <a:gd name="connsiteY15" fmla="*/ 47870 h 652545"/>
                  <a:gd name="connsiteX16" fmla="*/ 119981 w 985092"/>
                  <a:gd name="connsiteY16" fmla="*/ 54772 h 652545"/>
                  <a:gd name="connsiteX17" fmla="*/ 456920 w 985092"/>
                  <a:gd name="connsiteY17" fmla="*/ 211634 h 652545"/>
                  <a:gd name="connsiteX18" fmla="*/ 670252 w 985092"/>
                  <a:gd name="connsiteY18" fmla="*/ 283163 h 652545"/>
                  <a:gd name="connsiteX19" fmla="*/ 653938 w 985092"/>
                  <a:gd name="connsiteY19" fmla="*/ 227948 h 652545"/>
                  <a:gd name="connsiteX20" fmla="*/ 571743 w 985092"/>
                  <a:gd name="connsiteY20" fmla="*/ 24655 h 652545"/>
                  <a:gd name="connsiteX21" fmla="*/ 569861 w 985092"/>
                  <a:gd name="connsiteY21" fmla="*/ 184 h 652545"/>
                  <a:gd name="connsiteX22" fmla="*/ 652684 w 985092"/>
                  <a:gd name="connsiteY22" fmla="*/ 19635 h 652545"/>
                  <a:gd name="connsiteX23" fmla="*/ 762487 w 985092"/>
                  <a:gd name="connsiteY23" fmla="*/ 282535 h 652545"/>
                  <a:gd name="connsiteX24" fmla="*/ 762487 w 985092"/>
                  <a:gd name="connsiteY24" fmla="*/ 368496 h 652545"/>
                  <a:gd name="connsiteX25" fmla="*/ 763114 w 985092"/>
                  <a:gd name="connsiteY25" fmla="*/ 392339 h 652545"/>
                  <a:gd name="connsiteX26" fmla="*/ 805153 w 985092"/>
                  <a:gd name="connsiteY26" fmla="*/ 392339 h 652545"/>
                  <a:gd name="connsiteX27" fmla="*/ 880447 w 985092"/>
                  <a:gd name="connsiteY27" fmla="*/ 345908 h 652545"/>
                  <a:gd name="connsiteX28" fmla="*/ 983975 w 985092"/>
                  <a:gd name="connsiteY28" fmla="*/ 429985 h 652545"/>
                  <a:gd name="connsiteX29" fmla="*/ 941309 w 985092"/>
                  <a:gd name="connsiteY29" fmla="*/ 579318 h 652545"/>
                  <a:gd name="connsiteX30" fmla="*/ 825232 w 985092"/>
                  <a:gd name="connsiteY30" fmla="*/ 620102 h 652545"/>
                  <a:gd name="connsiteX31" fmla="*/ 760604 w 985092"/>
                  <a:gd name="connsiteY31" fmla="*/ 509671 h 652545"/>
                  <a:gd name="connsiteX32" fmla="*/ 756840 w 985092"/>
                  <a:gd name="connsiteY32" fmla="*/ 485201 h 652545"/>
                  <a:gd name="connsiteX33" fmla="*/ 716056 w 985092"/>
                  <a:gd name="connsiteY33" fmla="*/ 496495 h 652545"/>
                  <a:gd name="connsiteX34" fmla="*/ 671507 w 985092"/>
                  <a:gd name="connsiteY34" fmla="*/ 545436 h 652545"/>
                  <a:gd name="connsiteX35" fmla="*/ 433077 w 985092"/>
                  <a:gd name="connsiteY35" fmla="*/ 655239 h 65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85092" h="652545">
                    <a:moveTo>
                      <a:pt x="433077" y="655239"/>
                    </a:moveTo>
                    <a:cubicBezTo>
                      <a:pt x="407352" y="642690"/>
                      <a:pt x="381626" y="630141"/>
                      <a:pt x="355273" y="617592"/>
                    </a:cubicBezTo>
                    <a:cubicBezTo>
                      <a:pt x="354018" y="609436"/>
                      <a:pt x="361548" y="607553"/>
                      <a:pt x="366567" y="605043"/>
                    </a:cubicBezTo>
                    <a:cubicBezTo>
                      <a:pt x="443743" y="569279"/>
                      <a:pt x="520292" y="534769"/>
                      <a:pt x="596213" y="495867"/>
                    </a:cubicBezTo>
                    <a:cubicBezTo>
                      <a:pt x="598096" y="495240"/>
                      <a:pt x="599978" y="495240"/>
                      <a:pt x="604997" y="496495"/>
                    </a:cubicBezTo>
                    <a:cubicBezTo>
                      <a:pt x="569233" y="483946"/>
                      <a:pt x="536606" y="472025"/>
                      <a:pt x="505234" y="457593"/>
                    </a:cubicBezTo>
                    <a:cubicBezTo>
                      <a:pt x="416763" y="417437"/>
                      <a:pt x="322646" y="396731"/>
                      <a:pt x="229784" y="371633"/>
                    </a:cubicBezTo>
                    <a:cubicBezTo>
                      <a:pt x="161392" y="353437"/>
                      <a:pt x="93628" y="334614"/>
                      <a:pt x="25864" y="315163"/>
                    </a:cubicBezTo>
                    <a:cubicBezTo>
                      <a:pt x="18334" y="312653"/>
                      <a:pt x="10177" y="310770"/>
                      <a:pt x="3903" y="305751"/>
                    </a:cubicBezTo>
                    <a:cubicBezTo>
                      <a:pt x="-6136" y="285045"/>
                      <a:pt x="3903" y="251163"/>
                      <a:pt x="25864" y="229202"/>
                    </a:cubicBezTo>
                    <a:cubicBezTo>
                      <a:pt x="34648" y="226065"/>
                      <a:pt x="43432" y="226693"/>
                      <a:pt x="52216" y="228575"/>
                    </a:cubicBezTo>
                    <a:cubicBezTo>
                      <a:pt x="141314" y="246771"/>
                      <a:pt x="231039" y="260575"/>
                      <a:pt x="320137" y="275006"/>
                    </a:cubicBezTo>
                    <a:cubicBezTo>
                      <a:pt x="325783" y="275634"/>
                      <a:pt x="331431" y="276889"/>
                      <a:pt x="334568" y="280026"/>
                    </a:cubicBezTo>
                    <a:cubicBezTo>
                      <a:pt x="251745" y="236732"/>
                      <a:pt x="171431" y="184026"/>
                      <a:pt x="86098" y="141987"/>
                    </a:cubicBezTo>
                    <a:cubicBezTo>
                      <a:pt x="76687" y="136968"/>
                      <a:pt x="67275" y="131948"/>
                      <a:pt x="62255" y="121282"/>
                    </a:cubicBezTo>
                    <a:cubicBezTo>
                      <a:pt x="64138" y="94301"/>
                      <a:pt x="68530" y="67949"/>
                      <a:pt x="89863" y="47870"/>
                    </a:cubicBezTo>
                    <a:cubicBezTo>
                      <a:pt x="101157" y="44733"/>
                      <a:pt x="110569" y="51007"/>
                      <a:pt x="119981" y="54772"/>
                    </a:cubicBezTo>
                    <a:cubicBezTo>
                      <a:pt x="233548" y="104968"/>
                      <a:pt x="345234" y="158301"/>
                      <a:pt x="456920" y="211634"/>
                    </a:cubicBezTo>
                    <a:cubicBezTo>
                      <a:pt x="523429" y="243006"/>
                      <a:pt x="596841" y="258065"/>
                      <a:pt x="670252" y="283163"/>
                    </a:cubicBezTo>
                    <a:cubicBezTo>
                      <a:pt x="667742" y="260575"/>
                      <a:pt x="660213" y="244261"/>
                      <a:pt x="653938" y="227948"/>
                    </a:cubicBezTo>
                    <a:cubicBezTo>
                      <a:pt x="627586" y="160183"/>
                      <a:pt x="601860" y="91164"/>
                      <a:pt x="571743" y="24655"/>
                    </a:cubicBezTo>
                    <a:cubicBezTo>
                      <a:pt x="567978" y="17125"/>
                      <a:pt x="561704" y="8968"/>
                      <a:pt x="569861" y="184"/>
                    </a:cubicBezTo>
                    <a:cubicBezTo>
                      <a:pt x="599351" y="-1071"/>
                      <a:pt x="627586" y="3949"/>
                      <a:pt x="652684" y="19635"/>
                    </a:cubicBezTo>
                    <a:cubicBezTo>
                      <a:pt x="692213" y="106223"/>
                      <a:pt x="729232" y="193438"/>
                      <a:pt x="762487" y="282535"/>
                    </a:cubicBezTo>
                    <a:cubicBezTo>
                      <a:pt x="773781" y="312653"/>
                      <a:pt x="776918" y="339633"/>
                      <a:pt x="762487" y="368496"/>
                    </a:cubicBezTo>
                    <a:cubicBezTo>
                      <a:pt x="759350" y="374143"/>
                      <a:pt x="746801" y="387319"/>
                      <a:pt x="763114" y="392339"/>
                    </a:cubicBezTo>
                    <a:cubicBezTo>
                      <a:pt x="776291" y="396104"/>
                      <a:pt x="790095" y="412417"/>
                      <a:pt x="805153" y="392339"/>
                    </a:cubicBezTo>
                    <a:cubicBezTo>
                      <a:pt x="823976" y="367241"/>
                      <a:pt x="849074" y="350300"/>
                      <a:pt x="880447" y="345908"/>
                    </a:cubicBezTo>
                    <a:cubicBezTo>
                      <a:pt x="932525" y="337751"/>
                      <a:pt x="974564" y="371633"/>
                      <a:pt x="983975" y="429985"/>
                    </a:cubicBezTo>
                    <a:cubicBezTo>
                      <a:pt x="992760" y="485201"/>
                      <a:pt x="978956" y="536652"/>
                      <a:pt x="941309" y="579318"/>
                    </a:cubicBezTo>
                    <a:cubicBezTo>
                      <a:pt x="910564" y="614455"/>
                      <a:pt x="873545" y="635789"/>
                      <a:pt x="825232" y="620102"/>
                    </a:cubicBezTo>
                    <a:cubicBezTo>
                      <a:pt x="785075" y="606926"/>
                      <a:pt x="761232" y="563004"/>
                      <a:pt x="760604" y="509671"/>
                    </a:cubicBezTo>
                    <a:cubicBezTo>
                      <a:pt x="760604" y="501515"/>
                      <a:pt x="766252" y="492730"/>
                      <a:pt x="756840" y="485201"/>
                    </a:cubicBezTo>
                    <a:cubicBezTo>
                      <a:pt x="738644" y="470770"/>
                      <a:pt x="723585" y="473907"/>
                      <a:pt x="716056" y="496495"/>
                    </a:cubicBezTo>
                    <a:cubicBezTo>
                      <a:pt x="708526" y="519711"/>
                      <a:pt x="694095" y="533514"/>
                      <a:pt x="671507" y="545436"/>
                    </a:cubicBezTo>
                    <a:cubicBezTo>
                      <a:pt x="594958" y="586220"/>
                      <a:pt x="512763" y="617592"/>
                      <a:pt x="433077" y="655239"/>
                    </a:cubicBezTo>
                    <a:close/>
                  </a:path>
                </a:pathLst>
              </a:custGeom>
              <a:solidFill>
                <a:schemeClr val="accent1"/>
              </a:solidFill>
              <a:ln w="627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6A7F66C-DB22-4F6B-89B6-07838DE836D7}"/>
                  </a:ext>
                </a:extLst>
              </p:cNvPr>
              <p:cNvSpPr/>
              <p:nvPr/>
            </p:nvSpPr>
            <p:spPr>
              <a:xfrm>
                <a:off x="2843654" y="2127674"/>
                <a:ext cx="985092" cy="652545"/>
              </a:xfrm>
              <a:custGeom>
                <a:avLst/>
                <a:gdLst>
                  <a:gd name="connsiteX0" fmla="*/ 553695 w 985092"/>
                  <a:gd name="connsiteY0" fmla="*/ 0 h 652545"/>
                  <a:gd name="connsiteX1" fmla="*/ 631498 w 985092"/>
                  <a:gd name="connsiteY1" fmla="*/ 37647 h 652545"/>
                  <a:gd name="connsiteX2" fmla="*/ 617695 w 985092"/>
                  <a:gd name="connsiteY2" fmla="*/ 51451 h 652545"/>
                  <a:gd name="connsiteX3" fmla="*/ 393068 w 985092"/>
                  <a:gd name="connsiteY3" fmla="*/ 158117 h 652545"/>
                  <a:gd name="connsiteX4" fmla="*/ 385539 w 985092"/>
                  <a:gd name="connsiteY4" fmla="*/ 159372 h 652545"/>
                  <a:gd name="connsiteX5" fmla="*/ 640910 w 985092"/>
                  <a:gd name="connsiteY5" fmla="*/ 252861 h 652545"/>
                  <a:gd name="connsiteX6" fmla="*/ 955889 w 985092"/>
                  <a:gd name="connsiteY6" fmla="*/ 338194 h 652545"/>
                  <a:gd name="connsiteX7" fmla="*/ 982869 w 985092"/>
                  <a:gd name="connsiteY7" fmla="*/ 349488 h 652545"/>
                  <a:gd name="connsiteX8" fmla="*/ 960908 w 985092"/>
                  <a:gd name="connsiteY8" fmla="*/ 426037 h 652545"/>
                  <a:gd name="connsiteX9" fmla="*/ 934556 w 985092"/>
                  <a:gd name="connsiteY9" fmla="*/ 426664 h 652545"/>
                  <a:gd name="connsiteX10" fmla="*/ 666635 w 985092"/>
                  <a:gd name="connsiteY10" fmla="*/ 380233 h 652545"/>
                  <a:gd name="connsiteX11" fmla="*/ 652204 w 985092"/>
                  <a:gd name="connsiteY11" fmla="*/ 375213 h 652545"/>
                  <a:gd name="connsiteX12" fmla="*/ 900673 w 985092"/>
                  <a:gd name="connsiteY12" fmla="*/ 513252 h 652545"/>
                  <a:gd name="connsiteX13" fmla="*/ 924516 w 985092"/>
                  <a:gd name="connsiteY13" fmla="*/ 533958 h 652545"/>
                  <a:gd name="connsiteX14" fmla="*/ 896909 w 985092"/>
                  <a:gd name="connsiteY14" fmla="*/ 607369 h 652545"/>
                  <a:gd name="connsiteX15" fmla="*/ 866791 w 985092"/>
                  <a:gd name="connsiteY15" fmla="*/ 600467 h 652545"/>
                  <a:gd name="connsiteX16" fmla="*/ 529852 w 985092"/>
                  <a:gd name="connsiteY16" fmla="*/ 443605 h 652545"/>
                  <a:gd name="connsiteX17" fmla="*/ 316520 w 985092"/>
                  <a:gd name="connsiteY17" fmla="*/ 371449 h 652545"/>
                  <a:gd name="connsiteX18" fmla="*/ 332833 w 985092"/>
                  <a:gd name="connsiteY18" fmla="*/ 427292 h 652545"/>
                  <a:gd name="connsiteX19" fmla="*/ 415029 w 985092"/>
                  <a:gd name="connsiteY19" fmla="*/ 630585 h 652545"/>
                  <a:gd name="connsiteX20" fmla="*/ 416911 w 985092"/>
                  <a:gd name="connsiteY20" fmla="*/ 655055 h 652545"/>
                  <a:gd name="connsiteX21" fmla="*/ 334088 w 985092"/>
                  <a:gd name="connsiteY21" fmla="*/ 635604 h 652545"/>
                  <a:gd name="connsiteX22" fmla="*/ 224285 w 985092"/>
                  <a:gd name="connsiteY22" fmla="*/ 372704 h 652545"/>
                  <a:gd name="connsiteX23" fmla="*/ 223658 w 985092"/>
                  <a:gd name="connsiteY23" fmla="*/ 286743 h 652545"/>
                  <a:gd name="connsiteX24" fmla="*/ 223030 w 985092"/>
                  <a:gd name="connsiteY24" fmla="*/ 262900 h 652545"/>
                  <a:gd name="connsiteX25" fmla="*/ 180991 w 985092"/>
                  <a:gd name="connsiteY25" fmla="*/ 262900 h 652545"/>
                  <a:gd name="connsiteX26" fmla="*/ 158403 w 985092"/>
                  <a:gd name="connsiteY26" fmla="*/ 285489 h 652545"/>
                  <a:gd name="connsiteX27" fmla="*/ 2796 w 985092"/>
                  <a:gd name="connsiteY27" fmla="*/ 225254 h 652545"/>
                  <a:gd name="connsiteX28" fmla="*/ 44835 w 985092"/>
                  <a:gd name="connsiteY28" fmla="*/ 75921 h 652545"/>
                  <a:gd name="connsiteX29" fmla="*/ 160913 w 985092"/>
                  <a:gd name="connsiteY29" fmla="*/ 35137 h 652545"/>
                  <a:gd name="connsiteX30" fmla="*/ 225540 w 985092"/>
                  <a:gd name="connsiteY30" fmla="*/ 145568 h 652545"/>
                  <a:gd name="connsiteX31" fmla="*/ 229305 w 985092"/>
                  <a:gd name="connsiteY31" fmla="*/ 170038 h 652545"/>
                  <a:gd name="connsiteX32" fmla="*/ 270089 w 985092"/>
                  <a:gd name="connsiteY32" fmla="*/ 158744 h 652545"/>
                  <a:gd name="connsiteX33" fmla="*/ 314637 w 985092"/>
                  <a:gd name="connsiteY33" fmla="*/ 109803 h 652545"/>
                  <a:gd name="connsiteX34" fmla="*/ 553695 w 985092"/>
                  <a:gd name="connsiteY34" fmla="*/ 0 h 65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85092" h="652545">
                    <a:moveTo>
                      <a:pt x="553695" y="0"/>
                    </a:moveTo>
                    <a:cubicBezTo>
                      <a:pt x="579420" y="12549"/>
                      <a:pt x="605773" y="25098"/>
                      <a:pt x="631498" y="37647"/>
                    </a:cubicBezTo>
                    <a:cubicBezTo>
                      <a:pt x="632126" y="47059"/>
                      <a:pt x="623342" y="48941"/>
                      <a:pt x="617695" y="51451"/>
                    </a:cubicBezTo>
                    <a:cubicBezTo>
                      <a:pt x="542401" y="85960"/>
                      <a:pt x="466480" y="119842"/>
                      <a:pt x="393068" y="158117"/>
                    </a:cubicBezTo>
                    <a:cubicBezTo>
                      <a:pt x="390559" y="159372"/>
                      <a:pt x="388049" y="159999"/>
                      <a:pt x="385539" y="159372"/>
                    </a:cubicBezTo>
                    <a:cubicBezTo>
                      <a:pt x="471499" y="188862"/>
                      <a:pt x="552440" y="231528"/>
                      <a:pt x="640910" y="252861"/>
                    </a:cubicBezTo>
                    <a:cubicBezTo>
                      <a:pt x="746949" y="278587"/>
                      <a:pt x="851732" y="307449"/>
                      <a:pt x="955889" y="338194"/>
                    </a:cubicBezTo>
                    <a:cubicBezTo>
                      <a:pt x="965300" y="340704"/>
                      <a:pt x="974712" y="342586"/>
                      <a:pt x="982869" y="349488"/>
                    </a:cubicBezTo>
                    <a:cubicBezTo>
                      <a:pt x="992908" y="370194"/>
                      <a:pt x="982869" y="404076"/>
                      <a:pt x="960908" y="426037"/>
                    </a:cubicBezTo>
                    <a:cubicBezTo>
                      <a:pt x="952124" y="429174"/>
                      <a:pt x="943340" y="428547"/>
                      <a:pt x="934556" y="426664"/>
                    </a:cubicBezTo>
                    <a:cubicBezTo>
                      <a:pt x="845458" y="408468"/>
                      <a:pt x="755733" y="394664"/>
                      <a:pt x="666635" y="380233"/>
                    </a:cubicBezTo>
                    <a:cubicBezTo>
                      <a:pt x="660988" y="379606"/>
                      <a:pt x="654714" y="378978"/>
                      <a:pt x="652204" y="375213"/>
                    </a:cubicBezTo>
                    <a:cubicBezTo>
                      <a:pt x="735027" y="418507"/>
                      <a:pt x="815341" y="471213"/>
                      <a:pt x="900673" y="513252"/>
                    </a:cubicBezTo>
                    <a:cubicBezTo>
                      <a:pt x="910085" y="518272"/>
                      <a:pt x="919497" y="523291"/>
                      <a:pt x="924516" y="533958"/>
                    </a:cubicBezTo>
                    <a:cubicBezTo>
                      <a:pt x="922634" y="560938"/>
                      <a:pt x="918242" y="587291"/>
                      <a:pt x="896909" y="607369"/>
                    </a:cubicBezTo>
                    <a:cubicBezTo>
                      <a:pt x="885615" y="610506"/>
                      <a:pt x="876203" y="604232"/>
                      <a:pt x="866791" y="600467"/>
                    </a:cubicBezTo>
                    <a:cubicBezTo>
                      <a:pt x="753223" y="550271"/>
                      <a:pt x="641538" y="496938"/>
                      <a:pt x="529852" y="443605"/>
                    </a:cubicBezTo>
                    <a:cubicBezTo>
                      <a:pt x="463342" y="411606"/>
                      <a:pt x="389931" y="397802"/>
                      <a:pt x="316520" y="371449"/>
                    </a:cubicBezTo>
                    <a:cubicBezTo>
                      <a:pt x="319030" y="394664"/>
                      <a:pt x="326559" y="410978"/>
                      <a:pt x="332833" y="427292"/>
                    </a:cubicBezTo>
                    <a:cubicBezTo>
                      <a:pt x="359186" y="495056"/>
                      <a:pt x="384912" y="564075"/>
                      <a:pt x="415029" y="630585"/>
                    </a:cubicBezTo>
                    <a:cubicBezTo>
                      <a:pt x="418794" y="638114"/>
                      <a:pt x="425068" y="646271"/>
                      <a:pt x="416911" y="655055"/>
                    </a:cubicBezTo>
                    <a:cubicBezTo>
                      <a:pt x="387421" y="656310"/>
                      <a:pt x="359186" y="651290"/>
                      <a:pt x="334088" y="635604"/>
                    </a:cubicBezTo>
                    <a:cubicBezTo>
                      <a:pt x="294559" y="549016"/>
                      <a:pt x="257540" y="461801"/>
                      <a:pt x="224285" y="372704"/>
                    </a:cubicBezTo>
                    <a:cubicBezTo>
                      <a:pt x="212991" y="342586"/>
                      <a:pt x="209854" y="315606"/>
                      <a:pt x="223658" y="286743"/>
                    </a:cubicBezTo>
                    <a:cubicBezTo>
                      <a:pt x="226795" y="281096"/>
                      <a:pt x="239344" y="267920"/>
                      <a:pt x="223030" y="262900"/>
                    </a:cubicBezTo>
                    <a:cubicBezTo>
                      <a:pt x="209854" y="259136"/>
                      <a:pt x="195422" y="242822"/>
                      <a:pt x="180991" y="262900"/>
                    </a:cubicBezTo>
                    <a:cubicBezTo>
                      <a:pt x="174717" y="271685"/>
                      <a:pt x="166560" y="278587"/>
                      <a:pt x="158403" y="285489"/>
                    </a:cubicBezTo>
                    <a:cubicBezTo>
                      <a:pt x="91894" y="336939"/>
                      <a:pt x="15972" y="308077"/>
                      <a:pt x="2796" y="225254"/>
                    </a:cubicBezTo>
                    <a:cubicBezTo>
                      <a:pt x="-6616" y="170038"/>
                      <a:pt x="7816" y="118588"/>
                      <a:pt x="44835" y="75921"/>
                    </a:cubicBezTo>
                    <a:cubicBezTo>
                      <a:pt x="75580" y="40784"/>
                      <a:pt x="112599" y="19451"/>
                      <a:pt x="160913" y="35137"/>
                    </a:cubicBezTo>
                    <a:cubicBezTo>
                      <a:pt x="201069" y="48313"/>
                      <a:pt x="224912" y="92235"/>
                      <a:pt x="225540" y="145568"/>
                    </a:cubicBezTo>
                    <a:cubicBezTo>
                      <a:pt x="225540" y="153725"/>
                      <a:pt x="219893" y="162509"/>
                      <a:pt x="229305" y="170038"/>
                    </a:cubicBezTo>
                    <a:cubicBezTo>
                      <a:pt x="247501" y="184470"/>
                      <a:pt x="262559" y="181332"/>
                      <a:pt x="270089" y="158744"/>
                    </a:cubicBezTo>
                    <a:cubicBezTo>
                      <a:pt x="277618" y="135529"/>
                      <a:pt x="292049" y="121725"/>
                      <a:pt x="314637" y="109803"/>
                    </a:cubicBezTo>
                    <a:cubicBezTo>
                      <a:pt x="391813" y="69019"/>
                      <a:pt x="474009" y="37019"/>
                      <a:pt x="553695" y="0"/>
                    </a:cubicBezTo>
                    <a:close/>
                  </a:path>
                </a:pathLst>
              </a:custGeom>
              <a:solidFill>
                <a:schemeClr val="accent3"/>
              </a:solidFill>
              <a:ln w="627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333DB42-D0F4-4966-BDB9-733430CB9773}"/>
                  </a:ext>
                </a:extLst>
              </p:cNvPr>
              <p:cNvSpPr/>
              <p:nvPr/>
            </p:nvSpPr>
            <p:spPr>
              <a:xfrm>
                <a:off x="4208843" y="467539"/>
                <a:ext cx="709016" cy="947446"/>
              </a:xfrm>
              <a:custGeom>
                <a:avLst/>
                <a:gdLst>
                  <a:gd name="connsiteX0" fmla="*/ 71324 w 709015"/>
                  <a:gd name="connsiteY0" fmla="*/ 688219 h 947445"/>
                  <a:gd name="connsiteX1" fmla="*/ 21128 w 709015"/>
                  <a:gd name="connsiteY1" fmla="*/ 619828 h 947445"/>
                  <a:gd name="connsiteX2" fmla="*/ 107716 w 709015"/>
                  <a:gd name="connsiteY2" fmla="*/ 317398 h 947445"/>
                  <a:gd name="connsiteX3" fmla="*/ 151010 w 709015"/>
                  <a:gd name="connsiteY3" fmla="*/ 279751 h 947445"/>
                  <a:gd name="connsiteX4" fmla="*/ 163559 w 709015"/>
                  <a:gd name="connsiteY4" fmla="*/ 258418 h 947445"/>
                  <a:gd name="connsiteX5" fmla="*/ 134069 w 709015"/>
                  <a:gd name="connsiteY5" fmla="*/ 233320 h 947445"/>
                  <a:gd name="connsiteX6" fmla="*/ 83873 w 709015"/>
                  <a:gd name="connsiteY6" fmla="*/ 235830 h 947445"/>
                  <a:gd name="connsiteX7" fmla="*/ 14854 w 709015"/>
                  <a:gd name="connsiteY7" fmla="*/ 94654 h 947445"/>
                  <a:gd name="connsiteX8" fmla="*/ 193049 w 709015"/>
                  <a:gd name="connsiteY8" fmla="*/ 2419 h 947445"/>
                  <a:gd name="connsiteX9" fmla="*/ 258303 w 709015"/>
                  <a:gd name="connsiteY9" fmla="*/ 138575 h 947445"/>
                  <a:gd name="connsiteX10" fmla="*/ 236343 w 709015"/>
                  <a:gd name="connsiteY10" fmla="*/ 171830 h 947445"/>
                  <a:gd name="connsiteX11" fmla="*/ 238225 w 709015"/>
                  <a:gd name="connsiteY11" fmla="*/ 208849 h 947445"/>
                  <a:gd name="connsiteX12" fmla="*/ 267088 w 709015"/>
                  <a:gd name="connsiteY12" fmla="*/ 208222 h 947445"/>
                  <a:gd name="connsiteX13" fmla="*/ 334852 w 709015"/>
                  <a:gd name="connsiteY13" fmla="*/ 198810 h 947445"/>
                  <a:gd name="connsiteX14" fmla="*/ 588341 w 709015"/>
                  <a:gd name="connsiteY14" fmla="*/ 262182 h 947445"/>
                  <a:gd name="connsiteX15" fmla="*/ 624105 w 709015"/>
                  <a:gd name="connsiteY15" fmla="*/ 339986 h 947445"/>
                  <a:gd name="connsiteX16" fmla="*/ 596498 w 709015"/>
                  <a:gd name="connsiteY16" fmla="*/ 338731 h 947445"/>
                  <a:gd name="connsiteX17" fmla="*/ 393205 w 709015"/>
                  <a:gd name="connsiteY17" fmla="*/ 292300 h 947445"/>
                  <a:gd name="connsiteX18" fmla="*/ 366852 w 709015"/>
                  <a:gd name="connsiteY18" fmla="*/ 289163 h 947445"/>
                  <a:gd name="connsiteX19" fmla="*/ 371244 w 709015"/>
                  <a:gd name="connsiteY19" fmla="*/ 305476 h 947445"/>
                  <a:gd name="connsiteX20" fmla="*/ 566380 w 709015"/>
                  <a:gd name="connsiteY20" fmla="*/ 604769 h 947445"/>
                  <a:gd name="connsiteX21" fmla="*/ 701909 w 709015"/>
                  <a:gd name="connsiteY21" fmla="*/ 790493 h 947445"/>
                  <a:gd name="connsiteX22" fmla="*/ 710693 w 709015"/>
                  <a:gd name="connsiteY22" fmla="*/ 806807 h 947445"/>
                  <a:gd name="connsiteX23" fmla="*/ 639164 w 709015"/>
                  <a:gd name="connsiteY23" fmla="*/ 851356 h 947445"/>
                  <a:gd name="connsiteX24" fmla="*/ 550694 w 709015"/>
                  <a:gd name="connsiteY24" fmla="*/ 751591 h 947445"/>
                  <a:gd name="connsiteX25" fmla="*/ 427087 w 709015"/>
                  <a:gd name="connsiteY25" fmla="*/ 613553 h 947445"/>
                  <a:gd name="connsiteX26" fmla="*/ 437753 w 709015"/>
                  <a:gd name="connsiteY26" fmla="*/ 631122 h 947445"/>
                  <a:gd name="connsiteX27" fmla="*/ 540027 w 709015"/>
                  <a:gd name="connsiteY27" fmla="*/ 883355 h 947445"/>
                  <a:gd name="connsiteX28" fmla="*/ 545047 w 709015"/>
                  <a:gd name="connsiteY28" fmla="*/ 909081 h 947445"/>
                  <a:gd name="connsiteX29" fmla="*/ 476655 w 709015"/>
                  <a:gd name="connsiteY29" fmla="*/ 952375 h 947445"/>
                  <a:gd name="connsiteX30" fmla="*/ 457204 w 709015"/>
                  <a:gd name="connsiteY30" fmla="*/ 923512 h 947445"/>
                  <a:gd name="connsiteX31" fmla="*/ 314146 w 709015"/>
                  <a:gd name="connsiteY31" fmla="*/ 633631 h 947445"/>
                  <a:gd name="connsiteX32" fmla="*/ 195559 w 709015"/>
                  <a:gd name="connsiteY32" fmla="*/ 440378 h 947445"/>
                  <a:gd name="connsiteX33" fmla="*/ 171088 w 709015"/>
                  <a:gd name="connsiteY33" fmla="*/ 405868 h 947445"/>
                  <a:gd name="connsiteX34" fmla="*/ 158539 w 709015"/>
                  <a:gd name="connsiteY34" fmla="*/ 430966 h 947445"/>
                  <a:gd name="connsiteX35" fmla="*/ 87010 w 709015"/>
                  <a:gd name="connsiteY35" fmla="*/ 663121 h 947445"/>
                  <a:gd name="connsiteX36" fmla="*/ 71324 w 709015"/>
                  <a:gd name="connsiteY36" fmla="*/ 688219 h 947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9015" h="947445">
                    <a:moveTo>
                      <a:pt x="71324" y="688219"/>
                    </a:moveTo>
                    <a:cubicBezTo>
                      <a:pt x="54383" y="665631"/>
                      <a:pt x="38069" y="643043"/>
                      <a:pt x="21128" y="619828"/>
                    </a:cubicBezTo>
                    <a:cubicBezTo>
                      <a:pt x="43089" y="516926"/>
                      <a:pt x="74461" y="417162"/>
                      <a:pt x="107716" y="317398"/>
                    </a:cubicBezTo>
                    <a:cubicBezTo>
                      <a:pt x="115245" y="296065"/>
                      <a:pt x="137206" y="292927"/>
                      <a:pt x="151010" y="279751"/>
                    </a:cubicBezTo>
                    <a:cubicBezTo>
                      <a:pt x="157284" y="274104"/>
                      <a:pt x="172343" y="272222"/>
                      <a:pt x="163559" y="258418"/>
                    </a:cubicBezTo>
                    <a:cubicBezTo>
                      <a:pt x="156657" y="247124"/>
                      <a:pt x="154147" y="230183"/>
                      <a:pt x="134069" y="233320"/>
                    </a:cubicBezTo>
                    <a:cubicBezTo>
                      <a:pt x="117755" y="235830"/>
                      <a:pt x="101442" y="238967"/>
                      <a:pt x="83873" y="235830"/>
                    </a:cubicBezTo>
                    <a:cubicBezTo>
                      <a:pt x="8579" y="220771"/>
                      <a:pt x="-20283" y="162418"/>
                      <a:pt x="14854" y="94654"/>
                    </a:cubicBezTo>
                    <a:cubicBezTo>
                      <a:pt x="47481" y="31282"/>
                      <a:pt x="128422" y="-10757"/>
                      <a:pt x="193049" y="2419"/>
                    </a:cubicBezTo>
                    <a:cubicBezTo>
                      <a:pt x="260813" y="16223"/>
                      <a:pt x="290303" y="77085"/>
                      <a:pt x="258303" y="138575"/>
                    </a:cubicBezTo>
                    <a:cubicBezTo>
                      <a:pt x="252029" y="150497"/>
                      <a:pt x="245754" y="163046"/>
                      <a:pt x="236343" y="171830"/>
                    </a:cubicBezTo>
                    <a:cubicBezTo>
                      <a:pt x="220029" y="186261"/>
                      <a:pt x="231323" y="196928"/>
                      <a:pt x="238225" y="208849"/>
                    </a:cubicBezTo>
                    <a:cubicBezTo>
                      <a:pt x="247637" y="225791"/>
                      <a:pt x="258931" y="213869"/>
                      <a:pt x="267088" y="208222"/>
                    </a:cubicBezTo>
                    <a:cubicBezTo>
                      <a:pt x="288421" y="191908"/>
                      <a:pt x="309754" y="193791"/>
                      <a:pt x="334852" y="198810"/>
                    </a:cubicBezTo>
                    <a:cubicBezTo>
                      <a:pt x="420185" y="215751"/>
                      <a:pt x="503635" y="240849"/>
                      <a:pt x="588341" y="262182"/>
                    </a:cubicBezTo>
                    <a:cubicBezTo>
                      <a:pt x="600262" y="287908"/>
                      <a:pt x="612184" y="313633"/>
                      <a:pt x="624105" y="339986"/>
                    </a:cubicBezTo>
                    <a:cubicBezTo>
                      <a:pt x="614694" y="348143"/>
                      <a:pt x="605282" y="341241"/>
                      <a:pt x="596498" y="338731"/>
                    </a:cubicBezTo>
                    <a:cubicBezTo>
                      <a:pt x="529361" y="321163"/>
                      <a:pt x="460969" y="306731"/>
                      <a:pt x="393205" y="292300"/>
                    </a:cubicBezTo>
                    <a:cubicBezTo>
                      <a:pt x="384420" y="290418"/>
                      <a:pt x="376264" y="287280"/>
                      <a:pt x="366852" y="289163"/>
                    </a:cubicBezTo>
                    <a:cubicBezTo>
                      <a:pt x="361832" y="296065"/>
                      <a:pt x="368107" y="300457"/>
                      <a:pt x="371244" y="305476"/>
                    </a:cubicBezTo>
                    <a:cubicBezTo>
                      <a:pt x="427087" y="411515"/>
                      <a:pt x="491714" y="511279"/>
                      <a:pt x="566380" y="604769"/>
                    </a:cubicBezTo>
                    <a:cubicBezTo>
                      <a:pt x="614066" y="664376"/>
                      <a:pt x="656733" y="728376"/>
                      <a:pt x="701909" y="790493"/>
                    </a:cubicBezTo>
                    <a:cubicBezTo>
                      <a:pt x="705674" y="795513"/>
                      <a:pt x="709438" y="800532"/>
                      <a:pt x="710693" y="806807"/>
                    </a:cubicBezTo>
                    <a:cubicBezTo>
                      <a:pt x="695007" y="835042"/>
                      <a:pt x="666144" y="841316"/>
                      <a:pt x="639164" y="851356"/>
                    </a:cubicBezTo>
                    <a:cubicBezTo>
                      <a:pt x="606537" y="820611"/>
                      <a:pt x="580811" y="784219"/>
                      <a:pt x="550694" y="751591"/>
                    </a:cubicBezTo>
                    <a:cubicBezTo>
                      <a:pt x="509282" y="705788"/>
                      <a:pt x="465989" y="660612"/>
                      <a:pt x="427087" y="613553"/>
                    </a:cubicBezTo>
                    <a:cubicBezTo>
                      <a:pt x="432106" y="617945"/>
                      <a:pt x="435244" y="624220"/>
                      <a:pt x="437753" y="631122"/>
                    </a:cubicBezTo>
                    <a:cubicBezTo>
                      <a:pt x="470381" y="715827"/>
                      <a:pt x="504263" y="799905"/>
                      <a:pt x="540027" y="883355"/>
                    </a:cubicBezTo>
                    <a:cubicBezTo>
                      <a:pt x="543164" y="891512"/>
                      <a:pt x="548184" y="899669"/>
                      <a:pt x="545047" y="909081"/>
                    </a:cubicBezTo>
                    <a:cubicBezTo>
                      <a:pt x="525596" y="928532"/>
                      <a:pt x="506773" y="949865"/>
                      <a:pt x="476655" y="952375"/>
                    </a:cubicBezTo>
                    <a:cubicBezTo>
                      <a:pt x="467871" y="944218"/>
                      <a:pt x="462224" y="934179"/>
                      <a:pt x="457204" y="923512"/>
                    </a:cubicBezTo>
                    <a:cubicBezTo>
                      <a:pt x="408891" y="827513"/>
                      <a:pt x="358067" y="732141"/>
                      <a:pt x="314146" y="633631"/>
                    </a:cubicBezTo>
                    <a:cubicBezTo>
                      <a:pt x="282774" y="563985"/>
                      <a:pt x="235715" y="504377"/>
                      <a:pt x="195559" y="440378"/>
                    </a:cubicBezTo>
                    <a:cubicBezTo>
                      <a:pt x="188029" y="428456"/>
                      <a:pt x="181127" y="416534"/>
                      <a:pt x="171088" y="405868"/>
                    </a:cubicBezTo>
                    <a:cubicBezTo>
                      <a:pt x="161049" y="412770"/>
                      <a:pt x="161049" y="422809"/>
                      <a:pt x="158539" y="430966"/>
                    </a:cubicBezTo>
                    <a:cubicBezTo>
                      <a:pt x="132186" y="507514"/>
                      <a:pt x="108971" y="585318"/>
                      <a:pt x="87010" y="663121"/>
                    </a:cubicBezTo>
                    <a:cubicBezTo>
                      <a:pt x="83873" y="672533"/>
                      <a:pt x="85755" y="685709"/>
                      <a:pt x="71324" y="688219"/>
                    </a:cubicBezTo>
                    <a:close/>
                  </a:path>
                </a:pathLst>
              </a:custGeom>
              <a:solidFill>
                <a:schemeClr val="accent2"/>
              </a:solidFill>
              <a:ln w="627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CC3C12D-D042-4C7A-AAC0-08C4462FC384}"/>
                  </a:ext>
                </a:extLst>
              </p:cNvPr>
              <p:cNvSpPr/>
              <p:nvPr/>
            </p:nvSpPr>
            <p:spPr>
              <a:xfrm>
                <a:off x="7271209" y="5435577"/>
                <a:ext cx="709016" cy="947446"/>
              </a:xfrm>
              <a:custGeom>
                <a:avLst/>
                <a:gdLst>
                  <a:gd name="connsiteX0" fmla="*/ 638741 w 709015"/>
                  <a:gd name="connsiteY0" fmla="*/ 264156 h 947445"/>
                  <a:gd name="connsiteX1" fmla="*/ 688937 w 709015"/>
                  <a:gd name="connsiteY1" fmla="*/ 331920 h 947445"/>
                  <a:gd name="connsiteX2" fmla="*/ 602350 w 709015"/>
                  <a:gd name="connsiteY2" fmla="*/ 634350 h 947445"/>
                  <a:gd name="connsiteX3" fmla="*/ 559056 w 709015"/>
                  <a:gd name="connsiteY3" fmla="*/ 671996 h 947445"/>
                  <a:gd name="connsiteX4" fmla="*/ 545879 w 709015"/>
                  <a:gd name="connsiteY4" fmla="*/ 693329 h 947445"/>
                  <a:gd name="connsiteX5" fmla="*/ 575369 w 709015"/>
                  <a:gd name="connsiteY5" fmla="*/ 718427 h 947445"/>
                  <a:gd name="connsiteX6" fmla="*/ 625565 w 709015"/>
                  <a:gd name="connsiteY6" fmla="*/ 715918 h 947445"/>
                  <a:gd name="connsiteX7" fmla="*/ 694584 w 709015"/>
                  <a:gd name="connsiteY7" fmla="*/ 857093 h 947445"/>
                  <a:gd name="connsiteX8" fmla="*/ 516389 w 709015"/>
                  <a:gd name="connsiteY8" fmla="*/ 949328 h 947445"/>
                  <a:gd name="connsiteX9" fmla="*/ 448625 w 709015"/>
                  <a:gd name="connsiteY9" fmla="*/ 817564 h 947445"/>
                  <a:gd name="connsiteX10" fmla="*/ 471841 w 709015"/>
                  <a:gd name="connsiteY10" fmla="*/ 781800 h 947445"/>
                  <a:gd name="connsiteX11" fmla="*/ 471841 w 709015"/>
                  <a:gd name="connsiteY11" fmla="*/ 742898 h 947445"/>
                  <a:gd name="connsiteX12" fmla="*/ 441095 w 709015"/>
                  <a:gd name="connsiteY12" fmla="*/ 745407 h 947445"/>
                  <a:gd name="connsiteX13" fmla="*/ 378351 w 709015"/>
                  <a:gd name="connsiteY13" fmla="*/ 754192 h 947445"/>
                  <a:gd name="connsiteX14" fmla="*/ 122352 w 709015"/>
                  <a:gd name="connsiteY14" fmla="*/ 690192 h 947445"/>
                  <a:gd name="connsiteX15" fmla="*/ 86588 w 709015"/>
                  <a:gd name="connsiteY15" fmla="*/ 612389 h 947445"/>
                  <a:gd name="connsiteX16" fmla="*/ 114196 w 709015"/>
                  <a:gd name="connsiteY16" fmla="*/ 613644 h 947445"/>
                  <a:gd name="connsiteX17" fmla="*/ 317489 w 709015"/>
                  <a:gd name="connsiteY17" fmla="*/ 660075 h 947445"/>
                  <a:gd name="connsiteX18" fmla="*/ 343841 w 709015"/>
                  <a:gd name="connsiteY18" fmla="*/ 663212 h 947445"/>
                  <a:gd name="connsiteX19" fmla="*/ 339449 w 709015"/>
                  <a:gd name="connsiteY19" fmla="*/ 646899 h 947445"/>
                  <a:gd name="connsiteX20" fmla="*/ 144313 w 709015"/>
                  <a:gd name="connsiteY20" fmla="*/ 347606 h 947445"/>
                  <a:gd name="connsiteX21" fmla="*/ 8784 w 709015"/>
                  <a:gd name="connsiteY21" fmla="*/ 161881 h 947445"/>
                  <a:gd name="connsiteX22" fmla="*/ 0 w 709015"/>
                  <a:gd name="connsiteY22" fmla="*/ 145568 h 947445"/>
                  <a:gd name="connsiteX23" fmla="*/ 71529 w 709015"/>
                  <a:gd name="connsiteY23" fmla="*/ 101019 h 947445"/>
                  <a:gd name="connsiteX24" fmla="*/ 159999 w 709015"/>
                  <a:gd name="connsiteY24" fmla="*/ 200783 h 947445"/>
                  <a:gd name="connsiteX25" fmla="*/ 282979 w 709015"/>
                  <a:gd name="connsiteY25" fmla="*/ 338194 h 947445"/>
                  <a:gd name="connsiteX26" fmla="*/ 272312 w 709015"/>
                  <a:gd name="connsiteY26" fmla="*/ 319371 h 947445"/>
                  <a:gd name="connsiteX27" fmla="*/ 173176 w 709015"/>
                  <a:gd name="connsiteY27" fmla="*/ 74039 h 947445"/>
                  <a:gd name="connsiteX28" fmla="*/ 166274 w 709015"/>
                  <a:gd name="connsiteY28" fmla="*/ 43294 h 947445"/>
                  <a:gd name="connsiteX29" fmla="*/ 234665 w 709015"/>
                  <a:gd name="connsiteY29" fmla="*/ 0 h 947445"/>
                  <a:gd name="connsiteX30" fmla="*/ 269802 w 709015"/>
                  <a:gd name="connsiteY30" fmla="*/ 59608 h 947445"/>
                  <a:gd name="connsiteX31" fmla="*/ 398429 w 709015"/>
                  <a:gd name="connsiteY31" fmla="*/ 321253 h 947445"/>
                  <a:gd name="connsiteX32" fmla="*/ 535840 w 709015"/>
                  <a:gd name="connsiteY32" fmla="*/ 540860 h 947445"/>
                  <a:gd name="connsiteX33" fmla="*/ 543370 w 709015"/>
                  <a:gd name="connsiteY33" fmla="*/ 544624 h 947445"/>
                  <a:gd name="connsiteX34" fmla="*/ 553409 w 709015"/>
                  <a:gd name="connsiteY34" fmla="*/ 522036 h 947445"/>
                  <a:gd name="connsiteX35" fmla="*/ 624938 w 709015"/>
                  <a:gd name="connsiteY35" fmla="*/ 289881 h 947445"/>
                  <a:gd name="connsiteX36" fmla="*/ 638741 w 709015"/>
                  <a:gd name="connsiteY36" fmla="*/ 264156 h 947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9015" h="947445">
                    <a:moveTo>
                      <a:pt x="638741" y="264156"/>
                    </a:moveTo>
                    <a:cubicBezTo>
                      <a:pt x="655683" y="286744"/>
                      <a:pt x="671996" y="309332"/>
                      <a:pt x="688937" y="331920"/>
                    </a:cubicBezTo>
                    <a:cubicBezTo>
                      <a:pt x="666977" y="434821"/>
                      <a:pt x="635604" y="534585"/>
                      <a:pt x="602350" y="634350"/>
                    </a:cubicBezTo>
                    <a:cubicBezTo>
                      <a:pt x="594820" y="655683"/>
                      <a:pt x="573487" y="658820"/>
                      <a:pt x="559056" y="671996"/>
                    </a:cubicBezTo>
                    <a:cubicBezTo>
                      <a:pt x="552781" y="677643"/>
                      <a:pt x="537723" y="679525"/>
                      <a:pt x="545879" y="693329"/>
                    </a:cubicBezTo>
                    <a:cubicBezTo>
                      <a:pt x="552781" y="704623"/>
                      <a:pt x="555291" y="721565"/>
                      <a:pt x="575369" y="718427"/>
                    </a:cubicBezTo>
                    <a:cubicBezTo>
                      <a:pt x="591683" y="715918"/>
                      <a:pt x="607997" y="712780"/>
                      <a:pt x="625565" y="715918"/>
                    </a:cubicBezTo>
                    <a:cubicBezTo>
                      <a:pt x="700859" y="730976"/>
                      <a:pt x="729721" y="789329"/>
                      <a:pt x="694584" y="857093"/>
                    </a:cubicBezTo>
                    <a:cubicBezTo>
                      <a:pt x="661957" y="920465"/>
                      <a:pt x="580389" y="962504"/>
                      <a:pt x="516389" y="949328"/>
                    </a:cubicBezTo>
                    <a:cubicBezTo>
                      <a:pt x="450507" y="936152"/>
                      <a:pt x="421017" y="878426"/>
                      <a:pt x="448625" y="817564"/>
                    </a:cubicBezTo>
                    <a:cubicBezTo>
                      <a:pt x="454272" y="805015"/>
                      <a:pt x="461802" y="791211"/>
                      <a:pt x="471841" y="781800"/>
                    </a:cubicBezTo>
                    <a:cubicBezTo>
                      <a:pt x="487527" y="767368"/>
                      <a:pt x="480625" y="756074"/>
                      <a:pt x="471841" y="742898"/>
                    </a:cubicBezTo>
                    <a:cubicBezTo>
                      <a:pt x="459919" y="724702"/>
                      <a:pt x="449253" y="739133"/>
                      <a:pt x="441095" y="745407"/>
                    </a:cubicBezTo>
                    <a:cubicBezTo>
                      <a:pt x="421017" y="759839"/>
                      <a:pt x="400939" y="758584"/>
                      <a:pt x="378351" y="754192"/>
                    </a:cubicBezTo>
                    <a:cubicBezTo>
                      <a:pt x="291763" y="736623"/>
                      <a:pt x="207685" y="711526"/>
                      <a:pt x="122352" y="690192"/>
                    </a:cubicBezTo>
                    <a:cubicBezTo>
                      <a:pt x="110431" y="664467"/>
                      <a:pt x="98509" y="638741"/>
                      <a:pt x="86588" y="612389"/>
                    </a:cubicBezTo>
                    <a:cubicBezTo>
                      <a:pt x="95999" y="604232"/>
                      <a:pt x="105411" y="611134"/>
                      <a:pt x="114196" y="613644"/>
                    </a:cubicBezTo>
                    <a:cubicBezTo>
                      <a:pt x="181960" y="630585"/>
                      <a:pt x="249097" y="646899"/>
                      <a:pt x="317489" y="660075"/>
                    </a:cubicBezTo>
                    <a:cubicBezTo>
                      <a:pt x="326273" y="661957"/>
                      <a:pt x="334429" y="665094"/>
                      <a:pt x="343841" y="663212"/>
                    </a:cubicBezTo>
                    <a:cubicBezTo>
                      <a:pt x="348861" y="656310"/>
                      <a:pt x="341959" y="651918"/>
                      <a:pt x="339449" y="646899"/>
                    </a:cubicBezTo>
                    <a:cubicBezTo>
                      <a:pt x="283606" y="541487"/>
                      <a:pt x="218979" y="441095"/>
                      <a:pt x="144313" y="347606"/>
                    </a:cubicBezTo>
                    <a:cubicBezTo>
                      <a:pt x="96627" y="287999"/>
                      <a:pt x="53961" y="223999"/>
                      <a:pt x="8784" y="161881"/>
                    </a:cubicBezTo>
                    <a:cubicBezTo>
                      <a:pt x="5020" y="156862"/>
                      <a:pt x="1255" y="151842"/>
                      <a:pt x="0" y="145568"/>
                    </a:cubicBezTo>
                    <a:cubicBezTo>
                      <a:pt x="15686" y="117333"/>
                      <a:pt x="44549" y="111058"/>
                      <a:pt x="71529" y="101019"/>
                    </a:cubicBezTo>
                    <a:cubicBezTo>
                      <a:pt x="104157" y="131764"/>
                      <a:pt x="129882" y="167529"/>
                      <a:pt x="159999" y="200783"/>
                    </a:cubicBezTo>
                    <a:cubicBezTo>
                      <a:pt x="201411" y="247214"/>
                      <a:pt x="245332" y="291136"/>
                      <a:pt x="282979" y="338194"/>
                    </a:cubicBezTo>
                    <a:cubicBezTo>
                      <a:pt x="277959" y="333802"/>
                      <a:pt x="274822" y="326273"/>
                      <a:pt x="272312" y="319371"/>
                    </a:cubicBezTo>
                    <a:cubicBezTo>
                      <a:pt x="240312" y="237175"/>
                      <a:pt x="207685" y="154980"/>
                      <a:pt x="173176" y="74039"/>
                    </a:cubicBezTo>
                    <a:cubicBezTo>
                      <a:pt x="168784" y="64627"/>
                      <a:pt x="163136" y="55215"/>
                      <a:pt x="166274" y="43294"/>
                    </a:cubicBezTo>
                    <a:cubicBezTo>
                      <a:pt x="185725" y="23843"/>
                      <a:pt x="204548" y="2510"/>
                      <a:pt x="234665" y="0"/>
                    </a:cubicBezTo>
                    <a:cubicBezTo>
                      <a:pt x="249097" y="18196"/>
                      <a:pt x="259763" y="38902"/>
                      <a:pt x="269802" y="59608"/>
                    </a:cubicBezTo>
                    <a:cubicBezTo>
                      <a:pt x="312469" y="146823"/>
                      <a:pt x="358273" y="232156"/>
                      <a:pt x="398429" y="321253"/>
                    </a:cubicBezTo>
                    <a:cubicBezTo>
                      <a:pt x="434194" y="400939"/>
                      <a:pt x="488782" y="468076"/>
                      <a:pt x="535840" y="540860"/>
                    </a:cubicBezTo>
                    <a:cubicBezTo>
                      <a:pt x="537095" y="543370"/>
                      <a:pt x="538977" y="545252"/>
                      <a:pt x="543370" y="544624"/>
                    </a:cubicBezTo>
                    <a:cubicBezTo>
                      <a:pt x="550271" y="539605"/>
                      <a:pt x="550899" y="529566"/>
                      <a:pt x="553409" y="522036"/>
                    </a:cubicBezTo>
                    <a:cubicBezTo>
                      <a:pt x="579762" y="445488"/>
                      <a:pt x="602977" y="367684"/>
                      <a:pt x="624938" y="289881"/>
                    </a:cubicBezTo>
                    <a:cubicBezTo>
                      <a:pt x="626192" y="279214"/>
                      <a:pt x="624310" y="266665"/>
                      <a:pt x="638741" y="264156"/>
                    </a:cubicBezTo>
                    <a:close/>
                  </a:path>
                </a:pathLst>
              </a:custGeom>
              <a:solidFill>
                <a:schemeClr val="accent4"/>
              </a:solidFill>
              <a:ln w="627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B2A86CF-6275-4DA5-8825-557A7DA59F40}"/>
                  </a:ext>
                </a:extLst>
              </p:cNvPr>
              <p:cNvSpPr/>
              <p:nvPr/>
            </p:nvSpPr>
            <p:spPr>
              <a:xfrm>
                <a:off x="2673677" y="2762651"/>
                <a:ext cx="1003916" cy="671369"/>
              </a:xfrm>
              <a:custGeom>
                <a:avLst/>
                <a:gdLst>
                  <a:gd name="connsiteX0" fmla="*/ 503438 w 1003915"/>
                  <a:gd name="connsiteY0" fmla="*/ 0 h 671368"/>
                  <a:gd name="connsiteX1" fmla="*/ 586888 w 1003915"/>
                  <a:gd name="connsiteY1" fmla="*/ 16941 h 671368"/>
                  <a:gd name="connsiteX2" fmla="*/ 566810 w 1003915"/>
                  <a:gd name="connsiteY2" fmla="*/ 41412 h 671368"/>
                  <a:gd name="connsiteX3" fmla="*/ 392380 w 1003915"/>
                  <a:gd name="connsiteY3" fmla="*/ 178823 h 671368"/>
                  <a:gd name="connsiteX4" fmla="*/ 386105 w 1003915"/>
                  <a:gd name="connsiteY4" fmla="*/ 189489 h 671368"/>
                  <a:gd name="connsiteX5" fmla="*/ 444458 w 1003915"/>
                  <a:gd name="connsiteY5" fmla="*/ 200783 h 671368"/>
                  <a:gd name="connsiteX6" fmla="*/ 824691 w 1003915"/>
                  <a:gd name="connsiteY6" fmla="*/ 229646 h 671368"/>
                  <a:gd name="connsiteX7" fmla="*/ 984690 w 1003915"/>
                  <a:gd name="connsiteY7" fmla="*/ 239685 h 671368"/>
                  <a:gd name="connsiteX8" fmla="*/ 1007278 w 1003915"/>
                  <a:gd name="connsiteY8" fmla="*/ 246587 h 671368"/>
                  <a:gd name="connsiteX9" fmla="*/ 996611 w 1003915"/>
                  <a:gd name="connsiteY9" fmla="*/ 323135 h 671368"/>
                  <a:gd name="connsiteX10" fmla="*/ 974023 w 1003915"/>
                  <a:gd name="connsiteY10" fmla="*/ 329410 h 671368"/>
                  <a:gd name="connsiteX11" fmla="*/ 702339 w 1003915"/>
                  <a:gd name="connsiteY11" fmla="*/ 344469 h 671368"/>
                  <a:gd name="connsiteX12" fmla="*/ 678496 w 1003915"/>
                  <a:gd name="connsiteY12" fmla="*/ 341959 h 671368"/>
                  <a:gd name="connsiteX13" fmla="*/ 675358 w 1003915"/>
                  <a:gd name="connsiteY13" fmla="*/ 344469 h 671368"/>
                  <a:gd name="connsiteX14" fmla="*/ 676613 w 1003915"/>
                  <a:gd name="connsiteY14" fmla="*/ 343841 h 671368"/>
                  <a:gd name="connsiteX15" fmla="*/ 746260 w 1003915"/>
                  <a:gd name="connsiteY15" fmla="*/ 358900 h 671368"/>
                  <a:gd name="connsiteX16" fmla="*/ 953318 w 1003915"/>
                  <a:gd name="connsiteY16" fmla="*/ 420390 h 671368"/>
                  <a:gd name="connsiteX17" fmla="*/ 981553 w 1003915"/>
                  <a:gd name="connsiteY17" fmla="*/ 434194 h 671368"/>
                  <a:gd name="connsiteX18" fmla="*/ 977161 w 1003915"/>
                  <a:gd name="connsiteY18" fmla="*/ 507605 h 671368"/>
                  <a:gd name="connsiteX19" fmla="*/ 937004 w 1003915"/>
                  <a:gd name="connsiteY19" fmla="*/ 511997 h 671368"/>
                  <a:gd name="connsiteX20" fmla="*/ 608221 w 1003915"/>
                  <a:gd name="connsiteY20" fmla="*/ 441096 h 671368"/>
                  <a:gd name="connsiteX21" fmla="*/ 441320 w 1003915"/>
                  <a:gd name="connsiteY21" fmla="*/ 420390 h 671368"/>
                  <a:gd name="connsiteX22" fmla="*/ 350968 w 1003915"/>
                  <a:gd name="connsiteY22" fmla="*/ 412861 h 671368"/>
                  <a:gd name="connsiteX23" fmla="*/ 432536 w 1003915"/>
                  <a:gd name="connsiteY23" fmla="*/ 537723 h 671368"/>
                  <a:gd name="connsiteX24" fmla="*/ 503438 w 1003915"/>
                  <a:gd name="connsiteY24" fmla="*/ 638114 h 671368"/>
                  <a:gd name="connsiteX25" fmla="*/ 509085 w 1003915"/>
                  <a:gd name="connsiteY25" fmla="*/ 668232 h 671368"/>
                  <a:gd name="connsiteX26" fmla="*/ 427517 w 1003915"/>
                  <a:gd name="connsiteY26" fmla="*/ 664467 h 671368"/>
                  <a:gd name="connsiteX27" fmla="*/ 248694 w 1003915"/>
                  <a:gd name="connsiteY27" fmla="*/ 410978 h 671368"/>
                  <a:gd name="connsiteX28" fmla="*/ 243675 w 1003915"/>
                  <a:gd name="connsiteY28" fmla="*/ 362665 h 671368"/>
                  <a:gd name="connsiteX29" fmla="*/ 217949 w 1003915"/>
                  <a:gd name="connsiteY29" fmla="*/ 323135 h 671368"/>
                  <a:gd name="connsiteX30" fmla="*/ 194734 w 1003915"/>
                  <a:gd name="connsiteY30" fmla="*/ 339449 h 671368"/>
                  <a:gd name="connsiteX31" fmla="*/ 124460 w 1003915"/>
                  <a:gd name="connsiteY31" fmla="*/ 400939 h 671368"/>
                  <a:gd name="connsiteX32" fmla="*/ 10264 w 1003915"/>
                  <a:gd name="connsiteY32" fmla="*/ 330037 h 671368"/>
                  <a:gd name="connsiteX33" fmla="*/ 46029 w 1003915"/>
                  <a:gd name="connsiteY33" fmla="*/ 149960 h 671368"/>
                  <a:gd name="connsiteX34" fmla="*/ 189714 w 1003915"/>
                  <a:gd name="connsiteY34" fmla="*/ 159999 h 671368"/>
                  <a:gd name="connsiteX35" fmla="*/ 212302 w 1003915"/>
                  <a:gd name="connsiteY35" fmla="*/ 213332 h 671368"/>
                  <a:gd name="connsiteX36" fmla="*/ 245557 w 1003915"/>
                  <a:gd name="connsiteY36" fmla="*/ 237175 h 671368"/>
                  <a:gd name="connsiteX37" fmla="*/ 260616 w 1003915"/>
                  <a:gd name="connsiteY37" fmla="*/ 212077 h 671368"/>
                  <a:gd name="connsiteX38" fmla="*/ 290106 w 1003915"/>
                  <a:gd name="connsiteY38" fmla="*/ 159372 h 671368"/>
                  <a:gd name="connsiteX39" fmla="*/ 503438 w 1003915"/>
                  <a:gd name="connsiteY39" fmla="*/ 0 h 67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3915" h="671368">
                    <a:moveTo>
                      <a:pt x="503438" y="0"/>
                    </a:moveTo>
                    <a:cubicBezTo>
                      <a:pt x="531045" y="5647"/>
                      <a:pt x="559281" y="11294"/>
                      <a:pt x="586888" y="16941"/>
                    </a:cubicBezTo>
                    <a:cubicBezTo>
                      <a:pt x="588143" y="32000"/>
                      <a:pt x="575594" y="35137"/>
                      <a:pt x="566810" y="41412"/>
                    </a:cubicBezTo>
                    <a:cubicBezTo>
                      <a:pt x="507202" y="85333"/>
                      <a:pt x="450105" y="132391"/>
                      <a:pt x="392380" y="178823"/>
                    </a:cubicBezTo>
                    <a:cubicBezTo>
                      <a:pt x="389870" y="180705"/>
                      <a:pt x="386733" y="183215"/>
                      <a:pt x="386105" y="189489"/>
                    </a:cubicBezTo>
                    <a:cubicBezTo>
                      <a:pt x="404301" y="196391"/>
                      <a:pt x="425007" y="197019"/>
                      <a:pt x="444458" y="200783"/>
                    </a:cubicBezTo>
                    <a:cubicBezTo>
                      <a:pt x="569947" y="224626"/>
                      <a:pt x="697319" y="225881"/>
                      <a:pt x="824691" y="229646"/>
                    </a:cubicBezTo>
                    <a:cubicBezTo>
                      <a:pt x="878024" y="230901"/>
                      <a:pt x="931357" y="231528"/>
                      <a:pt x="984690" y="239685"/>
                    </a:cubicBezTo>
                    <a:cubicBezTo>
                      <a:pt x="992847" y="240940"/>
                      <a:pt x="1001004" y="240940"/>
                      <a:pt x="1007278" y="246587"/>
                    </a:cubicBezTo>
                    <a:cubicBezTo>
                      <a:pt x="1012298" y="272940"/>
                      <a:pt x="1005396" y="298038"/>
                      <a:pt x="996611" y="323135"/>
                    </a:cubicBezTo>
                    <a:cubicBezTo>
                      <a:pt x="990337" y="328783"/>
                      <a:pt x="982180" y="329410"/>
                      <a:pt x="974023" y="329410"/>
                    </a:cubicBezTo>
                    <a:cubicBezTo>
                      <a:pt x="883043" y="330037"/>
                      <a:pt x="792691" y="338822"/>
                      <a:pt x="702339" y="344469"/>
                    </a:cubicBezTo>
                    <a:cubicBezTo>
                      <a:pt x="693554" y="345096"/>
                      <a:pt x="684770" y="343214"/>
                      <a:pt x="678496" y="341959"/>
                    </a:cubicBezTo>
                    <a:cubicBezTo>
                      <a:pt x="672849" y="341332"/>
                      <a:pt x="675358" y="347606"/>
                      <a:pt x="675358" y="344469"/>
                    </a:cubicBezTo>
                    <a:cubicBezTo>
                      <a:pt x="675358" y="343841"/>
                      <a:pt x="675986" y="343841"/>
                      <a:pt x="676613" y="343841"/>
                    </a:cubicBezTo>
                    <a:cubicBezTo>
                      <a:pt x="701084" y="342586"/>
                      <a:pt x="723672" y="351998"/>
                      <a:pt x="746260" y="358900"/>
                    </a:cubicBezTo>
                    <a:cubicBezTo>
                      <a:pt x="815279" y="380233"/>
                      <a:pt x="883671" y="402194"/>
                      <a:pt x="953318" y="420390"/>
                    </a:cubicBezTo>
                    <a:cubicBezTo>
                      <a:pt x="963357" y="422900"/>
                      <a:pt x="974023" y="425409"/>
                      <a:pt x="981553" y="434194"/>
                    </a:cubicBezTo>
                    <a:cubicBezTo>
                      <a:pt x="991592" y="459292"/>
                      <a:pt x="984062" y="483762"/>
                      <a:pt x="977161" y="507605"/>
                    </a:cubicBezTo>
                    <a:cubicBezTo>
                      <a:pt x="965239" y="520781"/>
                      <a:pt x="950808" y="514507"/>
                      <a:pt x="937004" y="511997"/>
                    </a:cubicBezTo>
                    <a:cubicBezTo>
                      <a:pt x="826573" y="491919"/>
                      <a:pt x="717397" y="466821"/>
                      <a:pt x="608221" y="441096"/>
                    </a:cubicBezTo>
                    <a:cubicBezTo>
                      <a:pt x="553006" y="427919"/>
                      <a:pt x="497163" y="424782"/>
                      <a:pt x="441320" y="420390"/>
                    </a:cubicBezTo>
                    <a:cubicBezTo>
                      <a:pt x="411830" y="418508"/>
                      <a:pt x="382968" y="413488"/>
                      <a:pt x="350968" y="412861"/>
                    </a:cubicBezTo>
                    <a:cubicBezTo>
                      <a:pt x="375438" y="456154"/>
                      <a:pt x="404301" y="496938"/>
                      <a:pt x="432536" y="537723"/>
                    </a:cubicBezTo>
                    <a:cubicBezTo>
                      <a:pt x="455752" y="571605"/>
                      <a:pt x="479595" y="604859"/>
                      <a:pt x="503438" y="638114"/>
                    </a:cubicBezTo>
                    <a:cubicBezTo>
                      <a:pt x="509085" y="646271"/>
                      <a:pt x="521006" y="655683"/>
                      <a:pt x="509085" y="668232"/>
                    </a:cubicBezTo>
                    <a:cubicBezTo>
                      <a:pt x="481477" y="673251"/>
                      <a:pt x="453869" y="678271"/>
                      <a:pt x="427517" y="664467"/>
                    </a:cubicBezTo>
                    <a:cubicBezTo>
                      <a:pt x="364772" y="582271"/>
                      <a:pt x="303909" y="498821"/>
                      <a:pt x="248694" y="410978"/>
                    </a:cubicBezTo>
                    <a:cubicBezTo>
                      <a:pt x="238028" y="394037"/>
                      <a:pt x="240537" y="379606"/>
                      <a:pt x="243675" y="362665"/>
                    </a:cubicBezTo>
                    <a:cubicBezTo>
                      <a:pt x="247439" y="342586"/>
                      <a:pt x="249322" y="324390"/>
                      <a:pt x="217949" y="323135"/>
                    </a:cubicBezTo>
                    <a:cubicBezTo>
                      <a:pt x="202890" y="322508"/>
                      <a:pt x="199753" y="330037"/>
                      <a:pt x="194734" y="339449"/>
                    </a:cubicBezTo>
                    <a:cubicBezTo>
                      <a:pt x="178420" y="367684"/>
                      <a:pt x="157714" y="392782"/>
                      <a:pt x="124460" y="400939"/>
                    </a:cubicBezTo>
                    <a:cubicBezTo>
                      <a:pt x="74891" y="414115"/>
                      <a:pt x="28460" y="385880"/>
                      <a:pt x="10264" y="330037"/>
                    </a:cubicBezTo>
                    <a:cubicBezTo>
                      <a:pt x="-11069" y="264155"/>
                      <a:pt x="852" y="202666"/>
                      <a:pt x="46029" y="149960"/>
                    </a:cubicBezTo>
                    <a:cubicBezTo>
                      <a:pt x="87440" y="101647"/>
                      <a:pt x="153322" y="107294"/>
                      <a:pt x="189714" y="159999"/>
                    </a:cubicBezTo>
                    <a:cubicBezTo>
                      <a:pt x="201008" y="176313"/>
                      <a:pt x="211675" y="194509"/>
                      <a:pt x="212302" y="213332"/>
                    </a:cubicBezTo>
                    <a:cubicBezTo>
                      <a:pt x="212930" y="239058"/>
                      <a:pt x="231126" y="235920"/>
                      <a:pt x="245557" y="237175"/>
                    </a:cubicBezTo>
                    <a:cubicBezTo>
                      <a:pt x="263125" y="238430"/>
                      <a:pt x="260616" y="221489"/>
                      <a:pt x="260616" y="212077"/>
                    </a:cubicBezTo>
                    <a:cubicBezTo>
                      <a:pt x="259361" y="186979"/>
                      <a:pt x="271910" y="173803"/>
                      <a:pt x="290106" y="159372"/>
                    </a:cubicBezTo>
                    <a:cubicBezTo>
                      <a:pt x="359752" y="105411"/>
                      <a:pt x="428144" y="48314"/>
                      <a:pt x="503438" y="0"/>
                    </a:cubicBezTo>
                    <a:close/>
                  </a:path>
                </a:pathLst>
              </a:custGeom>
              <a:solidFill>
                <a:schemeClr val="accent2"/>
              </a:solidFill>
              <a:ln w="627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8BEC7AE-2131-4829-A6B0-5941B3F9EFAC}"/>
                  </a:ext>
                </a:extLst>
              </p:cNvPr>
              <p:cNvSpPr/>
              <p:nvPr/>
            </p:nvSpPr>
            <p:spPr>
              <a:xfrm>
                <a:off x="3135321" y="4603582"/>
                <a:ext cx="947446" cy="702741"/>
              </a:xfrm>
              <a:custGeom>
                <a:avLst/>
                <a:gdLst>
                  <a:gd name="connsiteX0" fmla="*/ 688065 w 947445"/>
                  <a:gd name="connsiteY0" fmla="*/ 638741 h 702741"/>
                  <a:gd name="connsiteX1" fmla="*/ 619673 w 947445"/>
                  <a:gd name="connsiteY1" fmla="*/ 688937 h 702741"/>
                  <a:gd name="connsiteX2" fmla="*/ 319753 w 947445"/>
                  <a:gd name="connsiteY2" fmla="*/ 602977 h 702741"/>
                  <a:gd name="connsiteX3" fmla="*/ 279597 w 947445"/>
                  <a:gd name="connsiteY3" fmla="*/ 558428 h 702741"/>
                  <a:gd name="connsiteX4" fmla="*/ 258264 w 947445"/>
                  <a:gd name="connsiteY4" fmla="*/ 545879 h 702741"/>
                  <a:gd name="connsiteX5" fmla="*/ 233166 w 947445"/>
                  <a:gd name="connsiteY5" fmla="*/ 575369 h 702741"/>
                  <a:gd name="connsiteX6" fmla="*/ 234421 w 947445"/>
                  <a:gd name="connsiteY6" fmla="*/ 630585 h 702741"/>
                  <a:gd name="connsiteX7" fmla="*/ 116460 w 947445"/>
                  <a:gd name="connsiteY7" fmla="*/ 703368 h 702741"/>
                  <a:gd name="connsiteX8" fmla="*/ 2265 w 947445"/>
                  <a:gd name="connsiteY8" fmla="*/ 515762 h 702741"/>
                  <a:gd name="connsiteX9" fmla="*/ 134029 w 947445"/>
                  <a:gd name="connsiteY9" fmla="*/ 448625 h 702741"/>
                  <a:gd name="connsiteX10" fmla="*/ 169793 w 947445"/>
                  <a:gd name="connsiteY10" fmla="*/ 471841 h 702741"/>
                  <a:gd name="connsiteX11" fmla="*/ 208695 w 947445"/>
                  <a:gd name="connsiteY11" fmla="*/ 471841 h 702741"/>
                  <a:gd name="connsiteX12" fmla="*/ 206185 w 947445"/>
                  <a:gd name="connsiteY12" fmla="*/ 441095 h 702741"/>
                  <a:gd name="connsiteX13" fmla="*/ 197401 w 947445"/>
                  <a:gd name="connsiteY13" fmla="*/ 378351 h 702741"/>
                  <a:gd name="connsiteX14" fmla="*/ 261401 w 947445"/>
                  <a:gd name="connsiteY14" fmla="*/ 122352 h 702741"/>
                  <a:gd name="connsiteX15" fmla="*/ 339204 w 947445"/>
                  <a:gd name="connsiteY15" fmla="*/ 86588 h 702741"/>
                  <a:gd name="connsiteX16" fmla="*/ 337949 w 947445"/>
                  <a:gd name="connsiteY16" fmla="*/ 114196 h 702741"/>
                  <a:gd name="connsiteX17" fmla="*/ 291518 w 947445"/>
                  <a:gd name="connsiteY17" fmla="*/ 317488 h 702741"/>
                  <a:gd name="connsiteX18" fmla="*/ 287754 w 947445"/>
                  <a:gd name="connsiteY18" fmla="*/ 343214 h 702741"/>
                  <a:gd name="connsiteX19" fmla="*/ 304695 w 947445"/>
                  <a:gd name="connsiteY19" fmla="*/ 339449 h 702741"/>
                  <a:gd name="connsiteX20" fmla="*/ 603987 w 947445"/>
                  <a:gd name="connsiteY20" fmla="*/ 144313 h 702741"/>
                  <a:gd name="connsiteX21" fmla="*/ 789711 w 947445"/>
                  <a:gd name="connsiteY21" fmla="*/ 8784 h 702741"/>
                  <a:gd name="connsiteX22" fmla="*/ 806025 w 947445"/>
                  <a:gd name="connsiteY22" fmla="*/ 0 h 702741"/>
                  <a:gd name="connsiteX23" fmla="*/ 850574 w 947445"/>
                  <a:gd name="connsiteY23" fmla="*/ 71529 h 702741"/>
                  <a:gd name="connsiteX24" fmla="*/ 744535 w 947445"/>
                  <a:gd name="connsiteY24" fmla="*/ 165646 h 702741"/>
                  <a:gd name="connsiteX25" fmla="*/ 630340 w 947445"/>
                  <a:gd name="connsiteY25" fmla="*/ 270430 h 702741"/>
                  <a:gd name="connsiteX26" fmla="*/ 611516 w 947445"/>
                  <a:gd name="connsiteY26" fmla="*/ 284234 h 702741"/>
                  <a:gd name="connsiteX27" fmla="*/ 714418 w 947445"/>
                  <a:gd name="connsiteY27" fmla="*/ 240312 h 702741"/>
                  <a:gd name="connsiteX28" fmla="*/ 867515 w 947445"/>
                  <a:gd name="connsiteY28" fmla="*/ 176940 h 702741"/>
                  <a:gd name="connsiteX29" fmla="*/ 908299 w 947445"/>
                  <a:gd name="connsiteY29" fmla="*/ 165646 h 702741"/>
                  <a:gd name="connsiteX30" fmla="*/ 951593 w 947445"/>
                  <a:gd name="connsiteY30" fmla="*/ 234038 h 702741"/>
                  <a:gd name="connsiteX31" fmla="*/ 891985 w 947445"/>
                  <a:gd name="connsiteY31" fmla="*/ 269175 h 702741"/>
                  <a:gd name="connsiteX32" fmla="*/ 630340 w 947445"/>
                  <a:gd name="connsiteY32" fmla="*/ 397801 h 702741"/>
                  <a:gd name="connsiteX33" fmla="*/ 410733 w 947445"/>
                  <a:gd name="connsiteY33" fmla="*/ 535213 h 702741"/>
                  <a:gd name="connsiteX34" fmla="*/ 406969 w 947445"/>
                  <a:gd name="connsiteY34" fmla="*/ 542114 h 702741"/>
                  <a:gd name="connsiteX35" fmla="*/ 430184 w 947445"/>
                  <a:gd name="connsiteY35" fmla="*/ 552781 h 702741"/>
                  <a:gd name="connsiteX36" fmla="*/ 662340 w 947445"/>
                  <a:gd name="connsiteY36" fmla="*/ 624310 h 702741"/>
                  <a:gd name="connsiteX37" fmla="*/ 688065 w 947445"/>
                  <a:gd name="connsiteY37" fmla="*/ 638741 h 70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47445" h="702741">
                    <a:moveTo>
                      <a:pt x="688065" y="638741"/>
                    </a:moveTo>
                    <a:cubicBezTo>
                      <a:pt x="665477" y="655683"/>
                      <a:pt x="642889" y="671996"/>
                      <a:pt x="619673" y="688937"/>
                    </a:cubicBezTo>
                    <a:cubicBezTo>
                      <a:pt x="518027" y="666977"/>
                      <a:pt x="418263" y="636231"/>
                      <a:pt x="319753" y="602977"/>
                    </a:cubicBezTo>
                    <a:cubicBezTo>
                      <a:pt x="296538" y="595447"/>
                      <a:pt x="292773" y="573487"/>
                      <a:pt x="279597" y="558428"/>
                    </a:cubicBezTo>
                    <a:cubicBezTo>
                      <a:pt x="273950" y="552154"/>
                      <a:pt x="272067" y="537095"/>
                      <a:pt x="258264" y="545879"/>
                    </a:cubicBezTo>
                    <a:cubicBezTo>
                      <a:pt x="246969" y="552781"/>
                      <a:pt x="230028" y="555291"/>
                      <a:pt x="233166" y="575369"/>
                    </a:cubicBezTo>
                    <a:cubicBezTo>
                      <a:pt x="236303" y="593565"/>
                      <a:pt x="238185" y="611761"/>
                      <a:pt x="234421" y="630585"/>
                    </a:cubicBezTo>
                    <a:cubicBezTo>
                      <a:pt x="221872" y="692074"/>
                      <a:pt x="176695" y="720937"/>
                      <a:pt x="116460" y="703368"/>
                    </a:cubicBezTo>
                    <a:cubicBezTo>
                      <a:pt x="44304" y="682663"/>
                      <a:pt x="-12166" y="589173"/>
                      <a:pt x="2265" y="515762"/>
                    </a:cubicBezTo>
                    <a:cubicBezTo>
                      <a:pt x="15441" y="449880"/>
                      <a:pt x="73167" y="420390"/>
                      <a:pt x="134029" y="448625"/>
                    </a:cubicBezTo>
                    <a:cubicBezTo>
                      <a:pt x="146578" y="454272"/>
                      <a:pt x="160382" y="461801"/>
                      <a:pt x="169793" y="471841"/>
                    </a:cubicBezTo>
                    <a:cubicBezTo>
                      <a:pt x="184225" y="488154"/>
                      <a:pt x="196146" y="480625"/>
                      <a:pt x="208695" y="471841"/>
                    </a:cubicBezTo>
                    <a:cubicBezTo>
                      <a:pt x="226264" y="459919"/>
                      <a:pt x="211832" y="448625"/>
                      <a:pt x="206185" y="441095"/>
                    </a:cubicBezTo>
                    <a:cubicBezTo>
                      <a:pt x="190499" y="421017"/>
                      <a:pt x="193009" y="400939"/>
                      <a:pt x="197401" y="378351"/>
                    </a:cubicBezTo>
                    <a:cubicBezTo>
                      <a:pt x="214970" y="291763"/>
                      <a:pt x="239440" y="207685"/>
                      <a:pt x="261401" y="122352"/>
                    </a:cubicBezTo>
                    <a:cubicBezTo>
                      <a:pt x="287126" y="110431"/>
                      <a:pt x="312851" y="98509"/>
                      <a:pt x="339204" y="86588"/>
                    </a:cubicBezTo>
                    <a:cubicBezTo>
                      <a:pt x="347361" y="95999"/>
                      <a:pt x="340459" y="105411"/>
                      <a:pt x="337949" y="114196"/>
                    </a:cubicBezTo>
                    <a:cubicBezTo>
                      <a:pt x="320381" y="181332"/>
                      <a:pt x="305950" y="249724"/>
                      <a:pt x="291518" y="317488"/>
                    </a:cubicBezTo>
                    <a:cubicBezTo>
                      <a:pt x="289636" y="326273"/>
                      <a:pt x="287126" y="334429"/>
                      <a:pt x="287754" y="343214"/>
                    </a:cubicBezTo>
                    <a:cubicBezTo>
                      <a:pt x="295283" y="348861"/>
                      <a:pt x="299675" y="341959"/>
                      <a:pt x="304695" y="339449"/>
                    </a:cubicBezTo>
                    <a:cubicBezTo>
                      <a:pt x="410733" y="283606"/>
                      <a:pt x="510497" y="218979"/>
                      <a:pt x="603987" y="144313"/>
                    </a:cubicBezTo>
                    <a:cubicBezTo>
                      <a:pt x="663595" y="96627"/>
                      <a:pt x="727594" y="53960"/>
                      <a:pt x="789711" y="8784"/>
                    </a:cubicBezTo>
                    <a:cubicBezTo>
                      <a:pt x="794731" y="5020"/>
                      <a:pt x="799751" y="1255"/>
                      <a:pt x="806025" y="0"/>
                    </a:cubicBezTo>
                    <a:cubicBezTo>
                      <a:pt x="834260" y="15686"/>
                      <a:pt x="840535" y="44549"/>
                      <a:pt x="850574" y="71529"/>
                    </a:cubicBezTo>
                    <a:cubicBezTo>
                      <a:pt x="817947" y="106038"/>
                      <a:pt x="779045" y="133019"/>
                      <a:pt x="744535" y="165646"/>
                    </a:cubicBezTo>
                    <a:cubicBezTo>
                      <a:pt x="706888" y="200783"/>
                      <a:pt x="667359" y="234038"/>
                      <a:pt x="630340" y="270430"/>
                    </a:cubicBezTo>
                    <a:cubicBezTo>
                      <a:pt x="624693" y="276077"/>
                      <a:pt x="617163" y="279841"/>
                      <a:pt x="611516" y="284234"/>
                    </a:cubicBezTo>
                    <a:cubicBezTo>
                      <a:pt x="643516" y="265410"/>
                      <a:pt x="679908" y="254743"/>
                      <a:pt x="714418" y="240312"/>
                    </a:cubicBezTo>
                    <a:cubicBezTo>
                      <a:pt x="765241" y="218979"/>
                      <a:pt x="817319" y="200155"/>
                      <a:pt x="867515" y="176940"/>
                    </a:cubicBezTo>
                    <a:cubicBezTo>
                      <a:pt x="880064" y="171293"/>
                      <a:pt x="892613" y="162509"/>
                      <a:pt x="908299" y="165646"/>
                    </a:cubicBezTo>
                    <a:cubicBezTo>
                      <a:pt x="927750" y="185097"/>
                      <a:pt x="949083" y="203920"/>
                      <a:pt x="951593" y="234038"/>
                    </a:cubicBezTo>
                    <a:cubicBezTo>
                      <a:pt x="933397" y="248469"/>
                      <a:pt x="912691" y="259136"/>
                      <a:pt x="891985" y="269175"/>
                    </a:cubicBezTo>
                    <a:cubicBezTo>
                      <a:pt x="804770" y="311841"/>
                      <a:pt x="719437" y="357645"/>
                      <a:pt x="630340" y="397801"/>
                    </a:cubicBezTo>
                    <a:cubicBezTo>
                      <a:pt x="550654" y="433566"/>
                      <a:pt x="483517" y="488154"/>
                      <a:pt x="410733" y="535213"/>
                    </a:cubicBezTo>
                    <a:cubicBezTo>
                      <a:pt x="408223" y="536468"/>
                      <a:pt x="406969" y="538977"/>
                      <a:pt x="406969" y="542114"/>
                    </a:cubicBezTo>
                    <a:cubicBezTo>
                      <a:pt x="412616" y="549644"/>
                      <a:pt x="422027" y="549644"/>
                      <a:pt x="430184" y="552781"/>
                    </a:cubicBezTo>
                    <a:cubicBezTo>
                      <a:pt x="506733" y="579134"/>
                      <a:pt x="584536" y="602350"/>
                      <a:pt x="662340" y="624310"/>
                    </a:cubicBezTo>
                    <a:cubicBezTo>
                      <a:pt x="672379" y="626192"/>
                      <a:pt x="685555" y="624310"/>
                      <a:pt x="688065" y="638741"/>
                    </a:cubicBezTo>
                    <a:close/>
                  </a:path>
                </a:pathLst>
              </a:custGeom>
              <a:solidFill>
                <a:schemeClr val="accent3"/>
              </a:solidFill>
              <a:ln w="627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1BCBF4B-2293-4997-9207-C7E9E150A4D7}"/>
                  </a:ext>
                </a:extLst>
              </p:cNvPr>
              <p:cNvSpPr/>
              <p:nvPr/>
            </p:nvSpPr>
            <p:spPr>
              <a:xfrm>
                <a:off x="8507469" y="3425863"/>
                <a:ext cx="1003916" cy="665094"/>
              </a:xfrm>
              <a:custGeom>
                <a:avLst/>
                <a:gdLst>
                  <a:gd name="connsiteX0" fmla="*/ 505535 w 1003915"/>
                  <a:gd name="connsiteY0" fmla="*/ 666349 h 665094"/>
                  <a:gd name="connsiteX1" fmla="*/ 422084 w 1003915"/>
                  <a:gd name="connsiteY1" fmla="*/ 649408 h 665094"/>
                  <a:gd name="connsiteX2" fmla="*/ 442162 w 1003915"/>
                  <a:gd name="connsiteY2" fmla="*/ 624310 h 665094"/>
                  <a:gd name="connsiteX3" fmla="*/ 616592 w 1003915"/>
                  <a:gd name="connsiteY3" fmla="*/ 486899 h 665094"/>
                  <a:gd name="connsiteX4" fmla="*/ 622867 w 1003915"/>
                  <a:gd name="connsiteY4" fmla="*/ 476233 h 665094"/>
                  <a:gd name="connsiteX5" fmla="*/ 564514 w 1003915"/>
                  <a:gd name="connsiteY5" fmla="*/ 464938 h 665094"/>
                  <a:gd name="connsiteX6" fmla="*/ 184281 w 1003915"/>
                  <a:gd name="connsiteY6" fmla="*/ 436076 h 665094"/>
                  <a:gd name="connsiteX7" fmla="*/ 24282 w 1003915"/>
                  <a:gd name="connsiteY7" fmla="*/ 426037 h 665094"/>
                  <a:gd name="connsiteX8" fmla="*/ 1694 w 1003915"/>
                  <a:gd name="connsiteY8" fmla="*/ 419135 h 665094"/>
                  <a:gd name="connsiteX9" fmla="*/ 12361 w 1003915"/>
                  <a:gd name="connsiteY9" fmla="*/ 342586 h 665094"/>
                  <a:gd name="connsiteX10" fmla="*/ 29929 w 1003915"/>
                  <a:gd name="connsiteY10" fmla="*/ 336312 h 665094"/>
                  <a:gd name="connsiteX11" fmla="*/ 327967 w 1003915"/>
                  <a:gd name="connsiteY11" fmla="*/ 321253 h 665094"/>
                  <a:gd name="connsiteX12" fmla="*/ 327967 w 1003915"/>
                  <a:gd name="connsiteY12" fmla="*/ 320625 h 665094"/>
                  <a:gd name="connsiteX13" fmla="*/ 326084 w 1003915"/>
                  <a:gd name="connsiteY13" fmla="*/ 321880 h 665094"/>
                  <a:gd name="connsiteX14" fmla="*/ 251418 w 1003915"/>
                  <a:gd name="connsiteY14" fmla="*/ 302430 h 665094"/>
                  <a:gd name="connsiteX15" fmla="*/ 56282 w 1003915"/>
                  <a:gd name="connsiteY15" fmla="*/ 245332 h 665094"/>
                  <a:gd name="connsiteX16" fmla="*/ 28047 w 1003915"/>
                  <a:gd name="connsiteY16" fmla="*/ 231528 h 665094"/>
                  <a:gd name="connsiteX17" fmla="*/ 32439 w 1003915"/>
                  <a:gd name="connsiteY17" fmla="*/ 158117 h 665094"/>
                  <a:gd name="connsiteX18" fmla="*/ 69459 w 1003915"/>
                  <a:gd name="connsiteY18" fmla="*/ 152470 h 665094"/>
                  <a:gd name="connsiteX19" fmla="*/ 403888 w 1003915"/>
                  <a:gd name="connsiteY19" fmla="*/ 224626 h 665094"/>
                  <a:gd name="connsiteX20" fmla="*/ 565142 w 1003915"/>
                  <a:gd name="connsiteY20" fmla="*/ 244077 h 665094"/>
                  <a:gd name="connsiteX21" fmla="*/ 656122 w 1003915"/>
                  <a:gd name="connsiteY21" fmla="*/ 248469 h 665094"/>
                  <a:gd name="connsiteX22" fmla="*/ 574554 w 1003915"/>
                  <a:gd name="connsiteY22" fmla="*/ 124862 h 665094"/>
                  <a:gd name="connsiteX23" fmla="*/ 505535 w 1003915"/>
                  <a:gd name="connsiteY23" fmla="*/ 26353 h 665094"/>
                  <a:gd name="connsiteX24" fmla="*/ 496750 w 1003915"/>
                  <a:gd name="connsiteY24" fmla="*/ 0 h 665094"/>
                  <a:gd name="connsiteX25" fmla="*/ 581456 w 1003915"/>
                  <a:gd name="connsiteY25" fmla="*/ 0 h 665094"/>
                  <a:gd name="connsiteX26" fmla="*/ 760278 w 1003915"/>
                  <a:gd name="connsiteY26" fmla="*/ 253489 h 665094"/>
                  <a:gd name="connsiteX27" fmla="*/ 765298 w 1003915"/>
                  <a:gd name="connsiteY27" fmla="*/ 301802 h 665094"/>
                  <a:gd name="connsiteX28" fmla="*/ 791023 w 1003915"/>
                  <a:gd name="connsiteY28" fmla="*/ 341332 h 665094"/>
                  <a:gd name="connsiteX29" fmla="*/ 814238 w 1003915"/>
                  <a:gd name="connsiteY29" fmla="*/ 325018 h 665094"/>
                  <a:gd name="connsiteX30" fmla="*/ 884513 w 1003915"/>
                  <a:gd name="connsiteY30" fmla="*/ 263528 h 665094"/>
                  <a:gd name="connsiteX31" fmla="*/ 998081 w 1003915"/>
                  <a:gd name="connsiteY31" fmla="*/ 331920 h 665094"/>
                  <a:gd name="connsiteX32" fmla="*/ 963571 w 1003915"/>
                  <a:gd name="connsiteY32" fmla="*/ 514507 h 665094"/>
                  <a:gd name="connsiteX33" fmla="*/ 819886 w 1003915"/>
                  <a:gd name="connsiteY33" fmla="*/ 504468 h 665094"/>
                  <a:gd name="connsiteX34" fmla="*/ 797298 w 1003915"/>
                  <a:gd name="connsiteY34" fmla="*/ 451135 h 665094"/>
                  <a:gd name="connsiteX35" fmla="*/ 764043 w 1003915"/>
                  <a:gd name="connsiteY35" fmla="*/ 427292 h 665094"/>
                  <a:gd name="connsiteX36" fmla="*/ 748984 w 1003915"/>
                  <a:gd name="connsiteY36" fmla="*/ 452389 h 665094"/>
                  <a:gd name="connsiteX37" fmla="*/ 719494 w 1003915"/>
                  <a:gd name="connsiteY37" fmla="*/ 505095 h 665094"/>
                  <a:gd name="connsiteX38" fmla="*/ 505535 w 1003915"/>
                  <a:gd name="connsiteY38" fmla="*/ 666349 h 66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3915" h="665094">
                    <a:moveTo>
                      <a:pt x="505535" y="666349"/>
                    </a:moveTo>
                    <a:cubicBezTo>
                      <a:pt x="477927" y="660702"/>
                      <a:pt x="449692" y="655055"/>
                      <a:pt x="422084" y="649408"/>
                    </a:cubicBezTo>
                    <a:cubicBezTo>
                      <a:pt x="420829" y="634349"/>
                      <a:pt x="434005" y="631212"/>
                      <a:pt x="442162" y="624310"/>
                    </a:cubicBezTo>
                    <a:cubicBezTo>
                      <a:pt x="501142" y="579762"/>
                      <a:pt x="558868" y="533330"/>
                      <a:pt x="616592" y="486899"/>
                    </a:cubicBezTo>
                    <a:cubicBezTo>
                      <a:pt x="619102" y="485017"/>
                      <a:pt x="622240" y="482507"/>
                      <a:pt x="622867" y="476233"/>
                    </a:cubicBezTo>
                    <a:cubicBezTo>
                      <a:pt x="604671" y="469331"/>
                      <a:pt x="583966" y="468703"/>
                      <a:pt x="564514" y="464938"/>
                    </a:cubicBezTo>
                    <a:cubicBezTo>
                      <a:pt x="439025" y="441095"/>
                      <a:pt x="311653" y="439840"/>
                      <a:pt x="184281" y="436076"/>
                    </a:cubicBezTo>
                    <a:cubicBezTo>
                      <a:pt x="130948" y="434194"/>
                      <a:pt x="77615" y="434194"/>
                      <a:pt x="24282" y="426037"/>
                    </a:cubicBezTo>
                    <a:cubicBezTo>
                      <a:pt x="16126" y="424782"/>
                      <a:pt x="7968" y="424782"/>
                      <a:pt x="1694" y="419135"/>
                    </a:cubicBezTo>
                    <a:cubicBezTo>
                      <a:pt x="-3326" y="392782"/>
                      <a:pt x="3577" y="367684"/>
                      <a:pt x="12361" y="342586"/>
                    </a:cubicBezTo>
                    <a:cubicBezTo>
                      <a:pt x="17380" y="338194"/>
                      <a:pt x="23655" y="336312"/>
                      <a:pt x="29929" y="336312"/>
                    </a:cubicBezTo>
                    <a:cubicBezTo>
                      <a:pt x="129693" y="336312"/>
                      <a:pt x="228830" y="323763"/>
                      <a:pt x="327967" y="321253"/>
                    </a:cubicBezTo>
                    <a:cubicBezTo>
                      <a:pt x="331732" y="321253"/>
                      <a:pt x="326712" y="316861"/>
                      <a:pt x="327967" y="320625"/>
                    </a:cubicBezTo>
                    <a:cubicBezTo>
                      <a:pt x="328594" y="321253"/>
                      <a:pt x="327339" y="321880"/>
                      <a:pt x="326084" y="321880"/>
                    </a:cubicBezTo>
                    <a:cubicBezTo>
                      <a:pt x="299732" y="320625"/>
                      <a:pt x="275889" y="309959"/>
                      <a:pt x="251418" y="302430"/>
                    </a:cubicBezTo>
                    <a:cubicBezTo>
                      <a:pt x="186791" y="282351"/>
                      <a:pt x="122164" y="262901"/>
                      <a:pt x="56282" y="245332"/>
                    </a:cubicBezTo>
                    <a:cubicBezTo>
                      <a:pt x="46243" y="242822"/>
                      <a:pt x="35576" y="240312"/>
                      <a:pt x="28047" y="231528"/>
                    </a:cubicBezTo>
                    <a:cubicBezTo>
                      <a:pt x="18008" y="206430"/>
                      <a:pt x="25537" y="182587"/>
                      <a:pt x="32439" y="158117"/>
                    </a:cubicBezTo>
                    <a:cubicBezTo>
                      <a:pt x="43106" y="145568"/>
                      <a:pt x="56910" y="150587"/>
                      <a:pt x="69459" y="152470"/>
                    </a:cubicBezTo>
                    <a:cubicBezTo>
                      <a:pt x="181771" y="173175"/>
                      <a:pt x="292830" y="198273"/>
                      <a:pt x="403888" y="224626"/>
                    </a:cubicBezTo>
                    <a:cubicBezTo>
                      <a:pt x="457221" y="237175"/>
                      <a:pt x="511181" y="240940"/>
                      <a:pt x="565142" y="244077"/>
                    </a:cubicBezTo>
                    <a:cubicBezTo>
                      <a:pt x="594005" y="245959"/>
                      <a:pt x="622867" y="254116"/>
                      <a:pt x="656122" y="248469"/>
                    </a:cubicBezTo>
                    <a:cubicBezTo>
                      <a:pt x="630397" y="204548"/>
                      <a:pt x="602789" y="165019"/>
                      <a:pt x="574554" y="124862"/>
                    </a:cubicBezTo>
                    <a:cubicBezTo>
                      <a:pt x="551965" y="92235"/>
                      <a:pt x="528750" y="58980"/>
                      <a:pt x="505535" y="26353"/>
                    </a:cubicBezTo>
                    <a:cubicBezTo>
                      <a:pt x="499887" y="18823"/>
                      <a:pt x="492358" y="11294"/>
                      <a:pt x="496750" y="0"/>
                    </a:cubicBezTo>
                    <a:cubicBezTo>
                      <a:pt x="524985" y="0"/>
                      <a:pt x="553220" y="0"/>
                      <a:pt x="581456" y="0"/>
                    </a:cubicBezTo>
                    <a:cubicBezTo>
                      <a:pt x="644200" y="82195"/>
                      <a:pt x="705062" y="165646"/>
                      <a:pt x="760278" y="253489"/>
                    </a:cubicBezTo>
                    <a:cubicBezTo>
                      <a:pt x="770944" y="270430"/>
                      <a:pt x="768435" y="284861"/>
                      <a:pt x="765298" y="301802"/>
                    </a:cubicBezTo>
                    <a:cubicBezTo>
                      <a:pt x="761533" y="321880"/>
                      <a:pt x="760278" y="340077"/>
                      <a:pt x="791023" y="341332"/>
                    </a:cubicBezTo>
                    <a:cubicBezTo>
                      <a:pt x="806082" y="341959"/>
                      <a:pt x="809219" y="334429"/>
                      <a:pt x="814238" y="325018"/>
                    </a:cubicBezTo>
                    <a:cubicBezTo>
                      <a:pt x="830552" y="296783"/>
                      <a:pt x="851258" y="271685"/>
                      <a:pt x="884513" y="263528"/>
                    </a:cubicBezTo>
                    <a:cubicBezTo>
                      <a:pt x="933453" y="250979"/>
                      <a:pt x="979257" y="277332"/>
                      <a:pt x="998081" y="331920"/>
                    </a:cubicBezTo>
                    <a:cubicBezTo>
                      <a:pt x="1020669" y="398429"/>
                      <a:pt x="1009374" y="460547"/>
                      <a:pt x="963571" y="514507"/>
                    </a:cubicBezTo>
                    <a:cubicBezTo>
                      <a:pt x="922160" y="562820"/>
                      <a:pt x="856278" y="557173"/>
                      <a:pt x="819886" y="504468"/>
                    </a:cubicBezTo>
                    <a:cubicBezTo>
                      <a:pt x="808591" y="488154"/>
                      <a:pt x="797925" y="469958"/>
                      <a:pt x="797298" y="451135"/>
                    </a:cubicBezTo>
                    <a:cubicBezTo>
                      <a:pt x="796670" y="425409"/>
                      <a:pt x="778474" y="428547"/>
                      <a:pt x="764043" y="427292"/>
                    </a:cubicBezTo>
                    <a:cubicBezTo>
                      <a:pt x="746475" y="425409"/>
                      <a:pt x="748984" y="442978"/>
                      <a:pt x="748984" y="452389"/>
                    </a:cubicBezTo>
                    <a:cubicBezTo>
                      <a:pt x="750239" y="477487"/>
                      <a:pt x="737690" y="490664"/>
                      <a:pt x="719494" y="505095"/>
                    </a:cubicBezTo>
                    <a:cubicBezTo>
                      <a:pt x="649220" y="561565"/>
                      <a:pt x="580828" y="618036"/>
                      <a:pt x="505535" y="666349"/>
                    </a:cubicBezTo>
                    <a:close/>
                  </a:path>
                </a:pathLst>
              </a:custGeom>
              <a:solidFill>
                <a:schemeClr val="accent4"/>
              </a:solidFill>
              <a:ln w="627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2B7979A-9755-43CD-AFBC-D0E57FE866F3}"/>
                  </a:ext>
                </a:extLst>
              </p:cNvPr>
              <p:cNvSpPr/>
              <p:nvPr/>
            </p:nvSpPr>
            <p:spPr>
              <a:xfrm>
                <a:off x="2666849" y="3427745"/>
                <a:ext cx="1010190" cy="658820"/>
              </a:xfrm>
              <a:custGeom>
                <a:avLst/>
                <a:gdLst>
                  <a:gd name="connsiteX0" fmla="*/ 434972 w 1010190"/>
                  <a:gd name="connsiteY0" fmla="*/ 0 h 658819"/>
                  <a:gd name="connsiteX1" fmla="*/ 519677 w 1010190"/>
                  <a:gd name="connsiteY1" fmla="*/ 0 h 658819"/>
                  <a:gd name="connsiteX2" fmla="*/ 508383 w 1010190"/>
                  <a:gd name="connsiteY2" fmla="*/ 25098 h 658819"/>
                  <a:gd name="connsiteX3" fmla="*/ 377247 w 1010190"/>
                  <a:gd name="connsiteY3" fmla="*/ 187607 h 658819"/>
                  <a:gd name="connsiteX4" fmla="*/ 360306 w 1010190"/>
                  <a:gd name="connsiteY4" fmla="*/ 213332 h 658819"/>
                  <a:gd name="connsiteX5" fmla="*/ 513403 w 1010190"/>
                  <a:gd name="connsiteY5" fmla="*/ 203293 h 658819"/>
                  <a:gd name="connsiteX6" fmla="*/ 948224 w 1010190"/>
                  <a:gd name="connsiteY6" fmla="*/ 128627 h 658819"/>
                  <a:gd name="connsiteX7" fmla="*/ 983988 w 1010190"/>
                  <a:gd name="connsiteY7" fmla="*/ 129882 h 658819"/>
                  <a:gd name="connsiteX8" fmla="*/ 988381 w 1010190"/>
                  <a:gd name="connsiteY8" fmla="*/ 207685 h 658819"/>
                  <a:gd name="connsiteX9" fmla="*/ 953871 w 1010190"/>
                  <a:gd name="connsiteY9" fmla="*/ 220234 h 658819"/>
                  <a:gd name="connsiteX10" fmla="*/ 722970 w 1010190"/>
                  <a:gd name="connsiteY10" fmla="*/ 286744 h 658819"/>
                  <a:gd name="connsiteX11" fmla="*/ 679049 w 1010190"/>
                  <a:gd name="connsiteY11" fmla="*/ 294273 h 658819"/>
                  <a:gd name="connsiteX12" fmla="*/ 903048 w 1010190"/>
                  <a:gd name="connsiteY12" fmla="*/ 307449 h 658819"/>
                  <a:gd name="connsiteX13" fmla="*/ 997792 w 1010190"/>
                  <a:gd name="connsiteY13" fmla="*/ 318743 h 658819"/>
                  <a:gd name="connsiteX14" fmla="*/ 1009714 w 1010190"/>
                  <a:gd name="connsiteY14" fmla="*/ 395292 h 658819"/>
                  <a:gd name="connsiteX15" fmla="*/ 902420 w 1010190"/>
                  <a:gd name="connsiteY15" fmla="*/ 407841 h 658819"/>
                  <a:gd name="connsiteX16" fmla="*/ 645794 w 1010190"/>
                  <a:gd name="connsiteY16" fmla="*/ 407841 h 658819"/>
                  <a:gd name="connsiteX17" fmla="*/ 379757 w 1010190"/>
                  <a:gd name="connsiteY17" fmla="*/ 436076 h 658819"/>
                  <a:gd name="connsiteX18" fmla="*/ 434344 w 1010190"/>
                  <a:gd name="connsiteY18" fmla="*/ 492546 h 658819"/>
                  <a:gd name="connsiteX19" fmla="*/ 584304 w 1010190"/>
                  <a:gd name="connsiteY19" fmla="*/ 628702 h 658819"/>
                  <a:gd name="connsiteX20" fmla="*/ 593716 w 1010190"/>
                  <a:gd name="connsiteY20" fmla="*/ 648153 h 658819"/>
                  <a:gd name="connsiteX21" fmla="*/ 511520 w 1010190"/>
                  <a:gd name="connsiteY21" fmla="*/ 663839 h 658819"/>
                  <a:gd name="connsiteX22" fmla="*/ 406737 w 1010190"/>
                  <a:gd name="connsiteY22" fmla="*/ 577879 h 658819"/>
                  <a:gd name="connsiteX23" fmla="*/ 293796 w 1010190"/>
                  <a:gd name="connsiteY23" fmla="*/ 471841 h 658819"/>
                  <a:gd name="connsiteX24" fmla="*/ 262424 w 1010190"/>
                  <a:gd name="connsiteY24" fmla="*/ 404704 h 658819"/>
                  <a:gd name="connsiteX25" fmla="*/ 249247 w 1010190"/>
                  <a:gd name="connsiteY25" fmla="*/ 377096 h 658819"/>
                  <a:gd name="connsiteX26" fmla="*/ 210346 w 1010190"/>
                  <a:gd name="connsiteY26" fmla="*/ 398429 h 658819"/>
                  <a:gd name="connsiteX27" fmla="*/ 182738 w 1010190"/>
                  <a:gd name="connsiteY27" fmla="*/ 452390 h 658819"/>
                  <a:gd name="connsiteX28" fmla="*/ 38425 w 1010190"/>
                  <a:gd name="connsiteY28" fmla="*/ 444860 h 658819"/>
                  <a:gd name="connsiteX29" fmla="*/ 15210 w 1010190"/>
                  <a:gd name="connsiteY29" fmla="*/ 266038 h 658819"/>
                  <a:gd name="connsiteX30" fmla="*/ 92386 w 1010190"/>
                  <a:gd name="connsiteY30" fmla="*/ 202038 h 658819"/>
                  <a:gd name="connsiteX31" fmla="*/ 192150 w 1010190"/>
                  <a:gd name="connsiteY31" fmla="*/ 259136 h 658819"/>
                  <a:gd name="connsiteX32" fmla="*/ 205326 w 1010190"/>
                  <a:gd name="connsiteY32" fmla="*/ 285489 h 658819"/>
                  <a:gd name="connsiteX33" fmla="*/ 226032 w 1010190"/>
                  <a:gd name="connsiteY33" fmla="*/ 291763 h 658819"/>
                  <a:gd name="connsiteX34" fmla="*/ 245483 w 1010190"/>
                  <a:gd name="connsiteY34" fmla="*/ 277959 h 658819"/>
                  <a:gd name="connsiteX35" fmla="*/ 323286 w 1010190"/>
                  <a:gd name="connsiteY35" fmla="*/ 128627 h 658819"/>
                  <a:gd name="connsiteX36" fmla="*/ 434972 w 1010190"/>
                  <a:gd name="connsiteY36" fmla="*/ 0 h 65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10190" h="658819">
                    <a:moveTo>
                      <a:pt x="434972" y="0"/>
                    </a:moveTo>
                    <a:cubicBezTo>
                      <a:pt x="463207" y="0"/>
                      <a:pt x="491442" y="0"/>
                      <a:pt x="519677" y="0"/>
                    </a:cubicBezTo>
                    <a:cubicBezTo>
                      <a:pt x="523442" y="11922"/>
                      <a:pt x="514030" y="18196"/>
                      <a:pt x="508383" y="25098"/>
                    </a:cubicBezTo>
                    <a:cubicBezTo>
                      <a:pt x="464462" y="79059"/>
                      <a:pt x="420541" y="133019"/>
                      <a:pt x="377247" y="187607"/>
                    </a:cubicBezTo>
                    <a:cubicBezTo>
                      <a:pt x="371600" y="195136"/>
                      <a:pt x="364070" y="202038"/>
                      <a:pt x="360306" y="213332"/>
                    </a:cubicBezTo>
                    <a:cubicBezTo>
                      <a:pt x="413011" y="212705"/>
                      <a:pt x="463207" y="208313"/>
                      <a:pt x="513403" y="203293"/>
                    </a:cubicBezTo>
                    <a:cubicBezTo>
                      <a:pt x="660226" y="188862"/>
                      <a:pt x="802656" y="148705"/>
                      <a:pt x="948224" y="128627"/>
                    </a:cubicBezTo>
                    <a:cubicBezTo>
                      <a:pt x="960145" y="126744"/>
                      <a:pt x="972067" y="119843"/>
                      <a:pt x="983988" y="129882"/>
                    </a:cubicBezTo>
                    <a:cubicBezTo>
                      <a:pt x="989008" y="155607"/>
                      <a:pt x="994655" y="181332"/>
                      <a:pt x="988381" y="207685"/>
                    </a:cubicBezTo>
                    <a:cubicBezTo>
                      <a:pt x="978969" y="217097"/>
                      <a:pt x="965792" y="217097"/>
                      <a:pt x="953871" y="220234"/>
                    </a:cubicBezTo>
                    <a:cubicBezTo>
                      <a:pt x="876067" y="240312"/>
                      <a:pt x="799519" y="262901"/>
                      <a:pt x="722970" y="286744"/>
                    </a:cubicBezTo>
                    <a:cubicBezTo>
                      <a:pt x="708539" y="291136"/>
                      <a:pt x="694108" y="294900"/>
                      <a:pt x="679049" y="294273"/>
                    </a:cubicBezTo>
                    <a:cubicBezTo>
                      <a:pt x="753715" y="294273"/>
                      <a:pt x="828381" y="306822"/>
                      <a:pt x="903048" y="307449"/>
                    </a:cubicBezTo>
                    <a:cubicBezTo>
                      <a:pt x="935047" y="308077"/>
                      <a:pt x="967047" y="309332"/>
                      <a:pt x="997792" y="318743"/>
                    </a:cubicBezTo>
                    <a:cubicBezTo>
                      <a:pt x="1011596" y="342587"/>
                      <a:pt x="1015361" y="368312"/>
                      <a:pt x="1009714" y="395292"/>
                    </a:cubicBezTo>
                    <a:cubicBezTo>
                      <a:pt x="975204" y="408468"/>
                      <a:pt x="938185" y="406586"/>
                      <a:pt x="902420" y="407841"/>
                    </a:cubicBezTo>
                    <a:cubicBezTo>
                      <a:pt x="817087" y="410351"/>
                      <a:pt x="731755" y="410351"/>
                      <a:pt x="645794" y="407841"/>
                    </a:cubicBezTo>
                    <a:cubicBezTo>
                      <a:pt x="556697" y="405331"/>
                      <a:pt x="470736" y="426664"/>
                      <a:pt x="379757" y="436076"/>
                    </a:cubicBezTo>
                    <a:cubicBezTo>
                      <a:pt x="396698" y="459919"/>
                      <a:pt x="415521" y="476233"/>
                      <a:pt x="434344" y="492546"/>
                    </a:cubicBezTo>
                    <a:cubicBezTo>
                      <a:pt x="485168" y="537095"/>
                      <a:pt x="532854" y="585408"/>
                      <a:pt x="584304" y="628702"/>
                    </a:cubicBezTo>
                    <a:cubicBezTo>
                      <a:pt x="589951" y="633095"/>
                      <a:pt x="598736" y="637487"/>
                      <a:pt x="593716" y="648153"/>
                    </a:cubicBezTo>
                    <a:cubicBezTo>
                      <a:pt x="566108" y="653173"/>
                      <a:pt x="538501" y="658820"/>
                      <a:pt x="511520" y="663839"/>
                    </a:cubicBezTo>
                    <a:cubicBezTo>
                      <a:pt x="476383" y="635604"/>
                      <a:pt x="439991" y="607997"/>
                      <a:pt x="406737" y="577879"/>
                    </a:cubicBezTo>
                    <a:cubicBezTo>
                      <a:pt x="367835" y="543370"/>
                      <a:pt x="332071" y="506350"/>
                      <a:pt x="293796" y="471841"/>
                    </a:cubicBezTo>
                    <a:cubicBezTo>
                      <a:pt x="273718" y="453644"/>
                      <a:pt x="261169" y="433566"/>
                      <a:pt x="262424" y="404704"/>
                    </a:cubicBezTo>
                    <a:cubicBezTo>
                      <a:pt x="263051" y="394665"/>
                      <a:pt x="263679" y="377096"/>
                      <a:pt x="249247" y="377096"/>
                    </a:cubicBezTo>
                    <a:cubicBezTo>
                      <a:pt x="234816" y="377096"/>
                      <a:pt x="214738" y="373331"/>
                      <a:pt x="210346" y="398429"/>
                    </a:cubicBezTo>
                    <a:cubicBezTo>
                      <a:pt x="206581" y="418508"/>
                      <a:pt x="197797" y="436704"/>
                      <a:pt x="182738" y="452390"/>
                    </a:cubicBezTo>
                    <a:cubicBezTo>
                      <a:pt x="136307" y="500076"/>
                      <a:pt x="77327" y="498821"/>
                      <a:pt x="38425" y="444860"/>
                    </a:cubicBezTo>
                    <a:cubicBezTo>
                      <a:pt x="-1104" y="390272"/>
                      <a:pt x="-12398" y="330038"/>
                      <a:pt x="15210" y="266038"/>
                    </a:cubicBezTo>
                    <a:cubicBezTo>
                      <a:pt x="29641" y="232156"/>
                      <a:pt x="51602" y="205803"/>
                      <a:pt x="92386" y="202038"/>
                    </a:cubicBezTo>
                    <a:cubicBezTo>
                      <a:pt x="139444" y="197646"/>
                      <a:pt x="169562" y="222117"/>
                      <a:pt x="192150" y="259136"/>
                    </a:cubicBezTo>
                    <a:cubicBezTo>
                      <a:pt x="197169" y="267293"/>
                      <a:pt x="200307" y="276705"/>
                      <a:pt x="205326" y="285489"/>
                    </a:cubicBezTo>
                    <a:cubicBezTo>
                      <a:pt x="210346" y="294273"/>
                      <a:pt x="218503" y="294900"/>
                      <a:pt x="226032" y="291763"/>
                    </a:cubicBezTo>
                    <a:cubicBezTo>
                      <a:pt x="233561" y="288626"/>
                      <a:pt x="247365" y="289881"/>
                      <a:pt x="245483" y="277959"/>
                    </a:cubicBezTo>
                    <a:cubicBezTo>
                      <a:pt x="234189" y="208313"/>
                      <a:pt x="288777" y="173176"/>
                      <a:pt x="323286" y="128627"/>
                    </a:cubicBezTo>
                    <a:cubicBezTo>
                      <a:pt x="359051" y="84705"/>
                      <a:pt x="397953" y="43294"/>
                      <a:pt x="434972" y="0"/>
                    </a:cubicBezTo>
                    <a:close/>
                  </a:path>
                </a:pathLst>
              </a:custGeom>
              <a:solidFill>
                <a:schemeClr val="accent1"/>
              </a:solidFill>
              <a:ln w="627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35E65A0-8E43-44B5-A396-6579CAA0A5A3}"/>
                  </a:ext>
                </a:extLst>
              </p:cNvPr>
              <p:cNvSpPr/>
              <p:nvPr/>
            </p:nvSpPr>
            <p:spPr>
              <a:xfrm>
                <a:off x="8363522" y="2129556"/>
                <a:ext cx="1003916" cy="646271"/>
              </a:xfrm>
              <a:custGeom>
                <a:avLst/>
                <a:gdLst>
                  <a:gd name="connsiteX0" fmla="*/ 648227 w 1003915"/>
                  <a:gd name="connsiteY0" fmla="*/ 633094 h 646270"/>
                  <a:gd name="connsiteX1" fmla="*/ 566031 w 1003915"/>
                  <a:gd name="connsiteY1" fmla="*/ 648781 h 646270"/>
                  <a:gd name="connsiteX2" fmla="*/ 574188 w 1003915"/>
                  <a:gd name="connsiteY2" fmla="*/ 621800 h 646270"/>
                  <a:gd name="connsiteX3" fmla="*/ 678344 w 1003915"/>
                  <a:gd name="connsiteY3" fmla="*/ 405959 h 646270"/>
                  <a:gd name="connsiteX4" fmla="*/ 547835 w 1003915"/>
                  <a:gd name="connsiteY4" fmla="*/ 444233 h 646270"/>
                  <a:gd name="connsiteX5" fmla="*/ 246032 w 1003915"/>
                  <a:gd name="connsiteY5" fmla="*/ 568467 h 646270"/>
                  <a:gd name="connsiteX6" fmla="*/ 114896 w 1003915"/>
                  <a:gd name="connsiteY6" fmla="*/ 623055 h 646270"/>
                  <a:gd name="connsiteX7" fmla="*/ 91681 w 1003915"/>
                  <a:gd name="connsiteY7" fmla="*/ 627447 h 646270"/>
                  <a:gd name="connsiteX8" fmla="*/ 64073 w 1003915"/>
                  <a:gd name="connsiteY8" fmla="*/ 554036 h 646270"/>
                  <a:gd name="connsiteX9" fmla="*/ 81642 w 1003915"/>
                  <a:gd name="connsiteY9" fmla="*/ 538350 h 646270"/>
                  <a:gd name="connsiteX10" fmla="*/ 311287 w 1003915"/>
                  <a:gd name="connsiteY10" fmla="*/ 412233 h 646270"/>
                  <a:gd name="connsiteX11" fmla="*/ 333875 w 1003915"/>
                  <a:gd name="connsiteY11" fmla="*/ 401566 h 646270"/>
                  <a:gd name="connsiteX12" fmla="*/ 146269 w 1003915"/>
                  <a:gd name="connsiteY12" fmla="*/ 431684 h 646270"/>
                  <a:gd name="connsiteX13" fmla="*/ 59681 w 1003915"/>
                  <a:gd name="connsiteY13" fmla="*/ 447370 h 646270"/>
                  <a:gd name="connsiteX14" fmla="*/ 28309 w 1003915"/>
                  <a:gd name="connsiteY14" fmla="*/ 448625 h 646270"/>
                  <a:gd name="connsiteX15" fmla="*/ 73 w 1003915"/>
                  <a:gd name="connsiteY15" fmla="*/ 371449 h 646270"/>
                  <a:gd name="connsiteX16" fmla="*/ 28936 w 1003915"/>
                  <a:gd name="connsiteY16" fmla="*/ 359527 h 646270"/>
                  <a:gd name="connsiteX17" fmla="*/ 372150 w 1003915"/>
                  <a:gd name="connsiteY17" fmla="*/ 277332 h 646270"/>
                  <a:gd name="connsiteX18" fmla="*/ 602423 w 1003915"/>
                  <a:gd name="connsiteY18" fmla="*/ 195764 h 646270"/>
                  <a:gd name="connsiteX19" fmla="*/ 566031 w 1003915"/>
                  <a:gd name="connsiteY19" fmla="*/ 167529 h 646270"/>
                  <a:gd name="connsiteX20" fmla="*/ 369012 w 1003915"/>
                  <a:gd name="connsiteY20" fmla="*/ 55215 h 646270"/>
                  <a:gd name="connsiteX21" fmla="*/ 348307 w 1003915"/>
                  <a:gd name="connsiteY21" fmla="*/ 36392 h 646270"/>
                  <a:gd name="connsiteX22" fmla="*/ 428620 w 1003915"/>
                  <a:gd name="connsiteY22" fmla="*/ 0 h 646270"/>
                  <a:gd name="connsiteX23" fmla="*/ 669559 w 1003915"/>
                  <a:gd name="connsiteY23" fmla="*/ 131764 h 646270"/>
                  <a:gd name="connsiteX24" fmla="*/ 731677 w 1003915"/>
                  <a:gd name="connsiteY24" fmla="*/ 205803 h 646270"/>
                  <a:gd name="connsiteX25" fmla="*/ 746736 w 1003915"/>
                  <a:gd name="connsiteY25" fmla="*/ 221489 h 646270"/>
                  <a:gd name="connsiteX26" fmla="*/ 779363 w 1003915"/>
                  <a:gd name="connsiteY26" fmla="*/ 197646 h 646270"/>
                  <a:gd name="connsiteX27" fmla="*/ 783127 w 1003915"/>
                  <a:gd name="connsiteY27" fmla="*/ 168783 h 646270"/>
                  <a:gd name="connsiteX28" fmla="*/ 945009 w 1003915"/>
                  <a:gd name="connsiteY28" fmla="*/ 116078 h 646270"/>
                  <a:gd name="connsiteX29" fmla="*/ 997715 w 1003915"/>
                  <a:gd name="connsiteY29" fmla="*/ 293646 h 646270"/>
                  <a:gd name="connsiteX30" fmla="*/ 850892 w 1003915"/>
                  <a:gd name="connsiteY30" fmla="*/ 345096 h 646270"/>
                  <a:gd name="connsiteX31" fmla="*/ 815128 w 1003915"/>
                  <a:gd name="connsiteY31" fmla="*/ 309332 h 646270"/>
                  <a:gd name="connsiteX32" fmla="*/ 791284 w 1003915"/>
                  <a:gd name="connsiteY32" fmla="*/ 301175 h 646270"/>
                  <a:gd name="connsiteX33" fmla="*/ 774971 w 1003915"/>
                  <a:gd name="connsiteY33" fmla="*/ 333802 h 646270"/>
                  <a:gd name="connsiteX34" fmla="*/ 770578 w 1003915"/>
                  <a:gd name="connsiteY34" fmla="*/ 398429 h 646270"/>
                  <a:gd name="connsiteX35" fmla="*/ 648227 w 1003915"/>
                  <a:gd name="connsiteY35" fmla="*/ 633094 h 64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3915" h="646270">
                    <a:moveTo>
                      <a:pt x="648227" y="633094"/>
                    </a:moveTo>
                    <a:cubicBezTo>
                      <a:pt x="620619" y="638114"/>
                      <a:pt x="593011" y="643134"/>
                      <a:pt x="566031" y="648781"/>
                    </a:cubicBezTo>
                    <a:cubicBezTo>
                      <a:pt x="562266" y="638114"/>
                      <a:pt x="570423" y="629957"/>
                      <a:pt x="574188" y="621800"/>
                    </a:cubicBezTo>
                    <a:cubicBezTo>
                      <a:pt x="608070" y="550899"/>
                      <a:pt x="646344" y="482507"/>
                      <a:pt x="678344" y="405959"/>
                    </a:cubicBezTo>
                    <a:cubicBezTo>
                      <a:pt x="631913" y="418508"/>
                      <a:pt x="590501" y="432311"/>
                      <a:pt x="547835" y="444233"/>
                    </a:cubicBezTo>
                    <a:cubicBezTo>
                      <a:pt x="442424" y="473723"/>
                      <a:pt x="346424" y="527056"/>
                      <a:pt x="246032" y="568467"/>
                    </a:cubicBezTo>
                    <a:cubicBezTo>
                      <a:pt x="202111" y="586663"/>
                      <a:pt x="158818" y="604232"/>
                      <a:pt x="114896" y="623055"/>
                    </a:cubicBezTo>
                    <a:cubicBezTo>
                      <a:pt x="107367" y="626193"/>
                      <a:pt x="99837" y="629330"/>
                      <a:pt x="91681" y="627447"/>
                    </a:cubicBezTo>
                    <a:cubicBezTo>
                      <a:pt x="69720" y="607997"/>
                      <a:pt x="68465" y="580389"/>
                      <a:pt x="64073" y="554036"/>
                    </a:cubicBezTo>
                    <a:cubicBezTo>
                      <a:pt x="67838" y="545879"/>
                      <a:pt x="74739" y="542115"/>
                      <a:pt x="81642" y="538350"/>
                    </a:cubicBezTo>
                    <a:cubicBezTo>
                      <a:pt x="160072" y="499448"/>
                      <a:pt x="235366" y="455527"/>
                      <a:pt x="311287" y="412233"/>
                    </a:cubicBezTo>
                    <a:cubicBezTo>
                      <a:pt x="320072" y="407213"/>
                      <a:pt x="328856" y="404076"/>
                      <a:pt x="333875" y="401566"/>
                    </a:cubicBezTo>
                    <a:cubicBezTo>
                      <a:pt x="274895" y="414115"/>
                      <a:pt x="210268" y="419762"/>
                      <a:pt x="146269" y="431684"/>
                    </a:cubicBezTo>
                    <a:cubicBezTo>
                      <a:pt x="117406" y="436703"/>
                      <a:pt x="88543" y="442350"/>
                      <a:pt x="59681" y="447370"/>
                    </a:cubicBezTo>
                    <a:cubicBezTo>
                      <a:pt x="49014" y="449252"/>
                      <a:pt x="38975" y="453017"/>
                      <a:pt x="28309" y="448625"/>
                    </a:cubicBezTo>
                    <a:cubicBezTo>
                      <a:pt x="13877" y="424782"/>
                      <a:pt x="-1182" y="400939"/>
                      <a:pt x="73" y="371449"/>
                    </a:cubicBezTo>
                    <a:cubicBezTo>
                      <a:pt x="8230" y="363292"/>
                      <a:pt x="18897" y="362037"/>
                      <a:pt x="28936" y="359527"/>
                    </a:cubicBezTo>
                    <a:cubicBezTo>
                      <a:pt x="142504" y="328782"/>
                      <a:pt x="257327" y="303057"/>
                      <a:pt x="372150" y="277332"/>
                    </a:cubicBezTo>
                    <a:cubicBezTo>
                      <a:pt x="451208" y="259763"/>
                      <a:pt x="523992" y="222116"/>
                      <a:pt x="602423" y="195764"/>
                    </a:cubicBezTo>
                    <a:cubicBezTo>
                      <a:pt x="591129" y="180705"/>
                      <a:pt x="577952" y="174430"/>
                      <a:pt x="566031" y="167529"/>
                    </a:cubicBezTo>
                    <a:cubicBezTo>
                      <a:pt x="500149" y="129882"/>
                      <a:pt x="436149" y="89725"/>
                      <a:pt x="369012" y="55215"/>
                    </a:cubicBezTo>
                    <a:cubicBezTo>
                      <a:pt x="360856" y="50823"/>
                      <a:pt x="350189" y="47686"/>
                      <a:pt x="348307" y="36392"/>
                    </a:cubicBezTo>
                    <a:cubicBezTo>
                      <a:pt x="371522" y="16314"/>
                      <a:pt x="397248" y="2510"/>
                      <a:pt x="428620" y="0"/>
                    </a:cubicBezTo>
                    <a:cubicBezTo>
                      <a:pt x="510188" y="41412"/>
                      <a:pt x="590501" y="85333"/>
                      <a:pt x="669559" y="131764"/>
                    </a:cubicBezTo>
                    <a:cubicBezTo>
                      <a:pt x="699677" y="149960"/>
                      <a:pt x="724147" y="169411"/>
                      <a:pt x="731677" y="205803"/>
                    </a:cubicBezTo>
                    <a:cubicBezTo>
                      <a:pt x="732932" y="212077"/>
                      <a:pt x="732932" y="227764"/>
                      <a:pt x="746736" y="221489"/>
                    </a:cubicBezTo>
                    <a:cubicBezTo>
                      <a:pt x="758657" y="215842"/>
                      <a:pt x="779363" y="220862"/>
                      <a:pt x="779363" y="197646"/>
                    </a:cubicBezTo>
                    <a:cubicBezTo>
                      <a:pt x="779363" y="188234"/>
                      <a:pt x="780618" y="178195"/>
                      <a:pt x="783127" y="168783"/>
                    </a:cubicBezTo>
                    <a:cubicBezTo>
                      <a:pt x="802579" y="81568"/>
                      <a:pt x="880382" y="55215"/>
                      <a:pt x="945009" y="116078"/>
                    </a:cubicBezTo>
                    <a:cubicBezTo>
                      <a:pt x="995832" y="163764"/>
                      <a:pt x="1015283" y="224626"/>
                      <a:pt x="997715" y="293646"/>
                    </a:cubicBezTo>
                    <a:cubicBezTo>
                      <a:pt x="979519" y="363292"/>
                      <a:pt x="909245" y="387135"/>
                      <a:pt x="850892" y="345096"/>
                    </a:cubicBezTo>
                    <a:cubicBezTo>
                      <a:pt x="837088" y="335057"/>
                      <a:pt x="824539" y="323135"/>
                      <a:pt x="815128" y="309332"/>
                    </a:cubicBezTo>
                    <a:cubicBezTo>
                      <a:pt x="808853" y="299292"/>
                      <a:pt x="803206" y="298665"/>
                      <a:pt x="791284" y="301175"/>
                    </a:cubicBezTo>
                    <a:cubicBezTo>
                      <a:pt x="769951" y="306194"/>
                      <a:pt x="764932" y="315606"/>
                      <a:pt x="774971" y="333802"/>
                    </a:cubicBezTo>
                    <a:cubicBezTo>
                      <a:pt x="787520" y="356390"/>
                      <a:pt x="781245" y="376468"/>
                      <a:pt x="770578" y="398429"/>
                    </a:cubicBezTo>
                    <a:cubicBezTo>
                      <a:pt x="732304" y="476860"/>
                      <a:pt x="694657" y="557173"/>
                      <a:pt x="648227" y="633094"/>
                    </a:cubicBezTo>
                    <a:close/>
                  </a:path>
                </a:pathLst>
              </a:custGeom>
              <a:solidFill>
                <a:schemeClr val="accent2"/>
              </a:solidFill>
              <a:ln w="627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33CB7BD-6E58-45DD-9074-76BAE9C42157}"/>
                  </a:ext>
                </a:extLst>
              </p:cNvPr>
              <p:cNvSpPr/>
              <p:nvPr/>
            </p:nvSpPr>
            <p:spPr>
              <a:xfrm>
                <a:off x="7293170" y="497540"/>
                <a:ext cx="734113" cy="928622"/>
              </a:xfrm>
              <a:custGeom>
                <a:avLst/>
                <a:gdLst>
                  <a:gd name="connsiteX0" fmla="*/ 102274 w 734113"/>
                  <a:gd name="connsiteY0" fmla="*/ 232181 h 928622"/>
                  <a:gd name="connsiteX1" fmla="*/ 375841 w 734113"/>
                  <a:gd name="connsiteY1" fmla="*/ 185123 h 928622"/>
                  <a:gd name="connsiteX2" fmla="*/ 466193 w 734113"/>
                  <a:gd name="connsiteY2" fmla="*/ 203946 h 928622"/>
                  <a:gd name="connsiteX3" fmla="*/ 487527 w 734113"/>
                  <a:gd name="connsiteY3" fmla="*/ 208966 h 928622"/>
                  <a:gd name="connsiteX4" fmla="*/ 498193 w 734113"/>
                  <a:gd name="connsiteY4" fmla="*/ 167554 h 928622"/>
                  <a:gd name="connsiteX5" fmla="*/ 478115 w 734113"/>
                  <a:gd name="connsiteY5" fmla="*/ 133045 h 928622"/>
                  <a:gd name="connsiteX6" fmla="*/ 565330 w 734113"/>
                  <a:gd name="connsiteY6" fmla="*/ 26 h 928622"/>
                  <a:gd name="connsiteX7" fmla="*/ 725957 w 734113"/>
                  <a:gd name="connsiteY7" fmla="*/ 101672 h 928622"/>
                  <a:gd name="connsiteX8" fmla="*/ 720310 w 734113"/>
                  <a:gd name="connsiteY8" fmla="*/ 202691 h 928622"/>
                  <a:gd name="connsiteX9" fmla="*/ 621801 w 734113"/>
                  <a:gd name="connsiteY9" fmla="*/ 238456 h 928622"/>
                  <a:gd name="connsiteX10" fmla="*/ 595448 w 734113"/>
                  <a:gd name="connsiteY10" fmla="*/ 233436 h 928622"/>
                  <a:gd name="connsiteX11" fmla="*/ 563448 w 734113"/>
                  <a:gd name="connsiteY11" fmla="*/ 255397 h 928622"/>
                  <a:gd name="connsiteX12" fmla="*/ 576624 w 734113"/>
                  <a:gd name="connsiteY12" fmla="*/ 274848 h 928622"/>
                  <a:gd name="connsiteX13" fmla="*/ 616781 w 734113"/>
                  <a:gd name="connsiteY13" fmla="*/ 330691 h 928622"/>
                  <a:gd name="connsiteX14" fmla="*/ 667604 w 734113"/>
                  <a:gd name="connsiteY14" fmla="*/ 589826 h 928622"/>
                  <a:gd name="connsiteX15" fmla="*/ 610506 w 734113"/>
                  <a:gd name="connsiteY15" fmla="*/ 653199 h 928622"/>
                  <a:gd name="connsiteX16" fmla="*/ 589801 w 734113"/>
                  <a:gd name="connsiteY16" fmla="*/ 565356 h 928622"/>
                  <a:gd name="connsiteX17" fmla="*/ 549016 w 734113"/>
                  <a:gd name="connsiteY17" fmla="*/ 394690 h 928622"/>
                  <a:gd name="connsiteX18" fmla="*/ 424782 w 734113"/>
                  <a:gd name="connsiteY18" fmla="*/ 579787 h 928622"/>
                  <a:gd name="connsiteX19" fmla="*/ 248469 w 734113"/>
                  <a:gd name="connsiteY19" fmla="*/ 909825 h 928622"/>
                  <a:gd name="connsiteX20" fmla="*/ 228391 w 734113"/>
                  <a:gd name="connsiteY20" fmla="*/ 934295 h 928622"/>
                  <a:gd name="connsiteX21" fmla="*/ 164391 w 734113"/>
                  <a:gd name="connsiteY21" fmla="*/ 891001 h 928622"/>
                  <a:gd name="connsiteX22" fmla="*/ 193881 w 734113"/>
                  <a:gd name="connsiteY22" fmla="*/ 811315 h 928622"/>
                  <a:gd name="connsiteX23" fmla="*/ 281724 w 734113"/>
                  <a:gd name="connsiteY23" fmla="*/ 599866 h 928622"/>
                  <a:gd name="connsiteX24" fmla="*/ 280469 w 734113"/>
                  <a:gd name="connsiteY24" fmla="*/ 599238 h 928622"/>
                  <a:gd name="connsiteX25" fmla="*/ 281096 w 734113"/>
                  <a:gd name="connsiteY25" fmla="*/ 601748 h 928622"/>
                  <a:gd name="connsiteX26" fmla="*/ 210195 w 734113"/>
                  <a:gd name="connsiteY26" fmla="*/ 681434 h 928622"/>
                  <a:gd name="connsiteX27" fmla="*/ 97254 w 734113"/>
                  <a:gd name="connsiteY27" fmla="*/ 806296 h 928622"/>
                  <a:gd name="connsiteX28" fmla="*/ 70901 w 734113"/>
                  <a:gd name="connsiteY28" fmla="*/ 828884 h 928622"/>
                  <a:gd name="connsiteX29" fmla="*/ 0 w 734113"/>
                  <a:gd name="connsiteY29" fmla="*/ 788727 h 928622"/>
                  <a:gd name="connsiteX30" fmla="*/ 16941 w 734113"/>
                  <a:gd name="connsiteY30" fmla="*/ 759237 h 928622"/>
                  <a:gd name="connsiteX31" fmla="*/ 236548 w 734113"/>
                  <a:gd name="connsiteY31" fmla="*/ 476886 h 928622"/>
                  <a:gd name="connsiteX32" fmla="*/ 356390 w 734113"/>
                  <a:gd name="connsiteY32" fmla="*/ 281122 h 928622"/>
                  <a:gd name="connsiteX33" fmla="*/ 354508 w 734113"/>
                  <a:gd name="connsiteY33" fmla="*/ 274220 h 928622"/>
                  <a:gd name="connsiteX34" fmla="*/ 232156 w 734113"/>
                  <a:gd name="connsiteY34" fmla="*/ 289279 h 928622"/>
                  <a:gd name="connsiteX35" fmla="*/ 84705 w 734113"/>
                  <a:gd name="connsiteY35" fmla="*/ 313750 h 928622"/>
                  <a:gd name="connsiteX36" fmla="*/ 66510 w 734113"/>
                  <a:gd name="connsiteY36" fmla="*/ 313122 h 928622"/>
                  <a:gd name="connsiteX37" fmla="*/ 102274 w 734113"/>
                  <a:gd name="connsiteY37" fmla="*/ 232181 h 92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34113" h="928622">
                    <a:moveTo>
                      <a:pt x="102274" y="232181"/>
                    </a:moveTo>
                    <a:cubicBezTo>
                      <a:pt x="192626" y="213985"/>
                      <a:pt x="284234" y="197672"/>
                      <a:pt x="375841" y="185123"/>
                    </a:cubicBezTo>
                    <a:cubicBezTo>
                      <a:pt x="409723" y="180731"/>
                      <a:pt x="438586" y="183240"/>
                      <a:pt x="466193" y="203946"/>
                    </a:cubicBezTo>
                    <a:cubicBezTo>
                      <a:pt x="471841" y="208338"/>
                      <a:pt x="480625" y="221515"/>
                      <a:pt x="487527" y="208966"/>
                    </a:cubicBezTo>
                    <a:cubicBezTo>
                      <a:pt x="494428" y="197044"/>
                      <a:pt x="513880" y="187005"/>
                      <a:pt x="498193" y="167554"/>
                    </a:cubicBezTo>
                    <a:cubicBezTo>
                      <a:pt x="490037" y="157515"/>
                      <a:pt x="483135" y="145594"/>
                      <a:pt x="478115" y="133045"/>
                    </a:cubicBezTo>
                    <a:cubicBezTo>
                      <a:pt x="449253" y="63398"/>
                      <a:pt x="490037" y="1908"/>
                      <a:pt x="565330" y="26"/>
                    </a:cubicBezTo>
                    <a:cubicBezTo>
                      <a:pt x="629330" y="-1229"/>
                      <a:pt x="700232" y="43320"/>
                      <a:pt x="725957" y="101672"/>
                    </a:cubicBezTo>
                    <a:cubicBezTo>
                      <a:pt x="741643" y="136182"/>
                      <a:pt x="744780" y="171319"/>
                      <a:pt x="720310" y="202691"/>
                    </a:cubicBezTo>
                    <a:cubicBezTo>
                      <a:pt x="695839" y="234691"/>
                      <a:pt x="660075" y="241593"/>
                      <a:pt x="621801" y="238456"/>
                    </a:cubicBezTo>
                    <a:cubicBezTo>
                      <a:pt x="613016" y="237828"/>
                      <a:pt x="603604" y="237201"/>
                      <a:pt x="595448" y="233436"/>
                    </a:cubicBezTo>
                    <a:cubicBezTo>
                      <a:pt x="572232" y="222770"/>
                      <a:pt x="570977" y="244730"/>
                      <a:pt x="563448" y="255397"/>
                    </a:cubicBezTo>
                    <a:cubicBezTo>
                      <a:pt x="553409" y="269201"/>
                      <a:pt x="570350" y="271083"/>
                      <a:pt x="576624" y="274848"/>
                    </a:cubicBezTo>
                    <a:cubicBezTo>
                      <a:pt x="599212" y="287397"/>
                      <a:pt x="611134" y="304965"/>
                      <a:pt x="616781" y="330691"/>
                    </a:cubicBezTo>
                    <a:cubicBezTo>
                      <a:pt x="635604" y="416651"/>
                      <a:pt x="655683" y="502611"/>
                      <a:pt x="667604" y="589826"/>
                    </a:cubicBezTo>
                    <a:cubicBezTo>
                      <a:pt x="656310" y="617434"/>
                      <a:pt x="644389" y="645042"/>
                      <a:pt x="610506" y="653199"/>
                    </a:cubicBezTo>
                    <a:cubicBezTo>
                      <a:pt x="597330" y="625591"/>
                      <a:pt x="596075" y="594846"/>
                      <a:pt x="589801" y="565356"/>
                    </a:cubicBezTo>
                    <a:cubicBezTo>
                      <a:pt x="577252" y="510141"/>
                      <a:pt x="566585" y="454298"/>
                      <a:pt x="549016" y="394690"/>
                    </a:cubicBezTo>
                    <a:cubicBezTo>
                      <a:pt x="505723" y="458690"/>
                      <a:pt x="459919" y="515788"/>
                      <a:pt x="424782" y="579787"/>
                    </a:cubicBezTo>
                    <a:cubicBezTo>
                      <a:pt x="365174" y="688963"/>
                      <a:pt x="308704" y="800649"/>
                      <a:pt x="248469" y="909825"/>
                    </a:cubicBezTo>
                    <a:cubicBezTo>
                      <a:pt x="243450" y="919236"/>
                      <a:pt x="239058" y="929275"/>
                      <a:pt x="228391" y="934295"/>
                    </a:cubicBezTo>
                    <a:cubicBezTo>
                      <a:pt x="199528" y="930530"/>
                      <a:pt x="180077" y="912962"/>
                      <a:pt x="164391" y="891001"/>
                    </a:cubicBezTo>
                    <a:cubicBezTo>
                      <a:pt x="166274" y="861511"/>
                      <a:pt x="182587" y="837668"/>
                      <a:pt x="193881" y="811315"/>
                    </a:cubicBezTo>
                    <a:cubicBezTo>
                      <a:pt x="223999" y="741041"/>
                      <a:pt x="249097" y="668885"/>
                      <a:pt x="281724" y="599866"/>
                    </a:cubicBezTo>
                    <a:cubicBezTo>
                      <a:pt x="282979" y="596728"/>
                      <a:pt x="276705" y="599238"/>
                      <a:pt x="280469" y="599238"/>
                    </a:cubicBezTo>
                    <a:cubicBezTo>
                      <a:pt x="281724" y="599238"/>
                      <a:pt x="282351" y="599866"/>
                      <a:pt x="281096" y="601748"/>
                    </a:cubicBezTo>
                    <a:cubicBezTo>
                      <a:pt x="261646" y="631865"/>
                      <a:pt x="234038" y="655081"/>
                      <a:pt x="210195" y="681434"/>
                    </a:cubicBezTo>
                    <a:cubicBezTo>
                      <a:pt x="172548" y="722845"/>
                      <a:pt x="133646" y="763002"/>
                      <a:pt x="97254" y="806296"/>
                    </a:cubicBezTo>
                    <a:cubicBezTo>
                      <a:pt x="89725" y="815080"/>
                      <a:pt x="82196" y="823864"/>
                      <a:pt x="70901" y="828884"/>
                    </a:cubicBezTo>
                    <a:cubicBezTo>
                      <a:pt x="40784" y="827002"/>
                      <a:pt x="16941" y="814453"/>
                      <a:pt x="0" y="788727"/>
                    </a:cubicBezTo>
                    <a:cubicBezTo>
                      <a:pt x="1255" y="776178"/>
                      <a:pt x="10039" y="768021"/>
                      <a:pt x="16941" y="759237"/>
                    </a:cubicBezTo>
                    <a:cubicBezTo>
                      <a:pt x="87215" y="662610"/>
                      <a:pt x="163136" y="571003"/>
                      <a:pt x="236548" y="476886"/>
                    </a:cubicBezTo>
                    <a:cubicBezTo>
                      <a:pt x="283606" y="416651"/>
                      <a:pt x="316861" y="347004"/>
                      <a:pt x="356390" y="281122"/>
                    </a:cubicBezTo>
                    <a:cubicBezTo>
                      <a:pt x="357018" y="279867"/>
                      <a:pt x="357018" y="277985"/>
                      <a:pt x="354508" y="274220"/>
                    </a:cubicBezTo>
                    <a:cubicBezTo>
                      <a:pt x="313724" y="276103"/>
                      <a:pt x="272940" y="283632"/>
                      <a:pt x="232156" y="289279"/>
                    </a:cubicBezTo>
                    <a:cubicBezTo>
                      <a:pt x="182587" y="296181"/>
                      <a:pt x="133646" y="302456"/>
                      <a:pt x="84705" y="313750"/>
                    </a:cubicBezTo>
                    <a:cubicBezTo>
                      <a:pt x="78431" y="315004"/>
                      <a:pt x="72156" y="316259"/>
                      <a:pt x="66510" y="313122"/>
                    </a:cubicBezTo>
                    <a:cubicBezTo>
                      <a:pt x="63372" y="279240"/>
                      <a:pt x="81568" y="255397"/>
                      <a:pt x="102274" y="232181"/>
                    </a:cubicBezTo>
                    <a:close/>
                  </a:path>
                </a:pathLst>
              </a:custGeom>
              <a:solidFill>
                <a:schemeClr val="accent3"/>
              </a:solidFill>
              <a:ln w="627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0190CAA-1AB9-44BF-A62C-BF3192F6F6EB}"/>
                  </a:ext>
                </a:extLst>
              </p:cNvPr>
              <p:cNvSpPr/>
              <p:nvPr/>
            </p:nvSpPr>
            <p:spPr>
              <a:xfrm>
                <a:off x="7739285" y="963493"/>
                <a:ext cx="859603" cy="834505"/>
              </a:xfrm>
              <a:custGeom>
                <a:avLst/>
                <a:gdLst>
                  <a:gd name="connsiteX0" fmla="*/ 166901 w 859602"/>
                  <a:gd name="connsiteY0" fmla="*/ 190382 h 834505"/>
                  <a:gd name="connsiteX1" fmla="*/ 220861 w 859602"/>
                  <a:gd name="connsiteY1" fmla="*/ 124500 h 834505"/>
                  <a:gd name="connsiteX2" fmla="*/ 514507 w 859602"/>
                  <a:gd name="connsiteY2" fmla="*/ 140187 h 834505"/>
                  <a:gd name="connsiteX3" fmla="*/ 584153 w 859602"/>
                  <a:gd name="connsiteY3" fmla="*/ 179088 h 834505"/>
                  <a:gd name="connsiteX4" fmla="*/ 604859 w 859602"/>
                  <a:gd name="connsiteY4" fmla="*/ 185990 h 834505"/>
                  <a:gd name="connsiteX5" fmla="*/ 623055 w 859602"/>
                  <a:gd name="connsiteY5" fmla="*/ 152108 h 834505"/>
                  <a:gd name="connsiteX6" fmla="*/ 609251 w 859602"/>
                  <a:gd name="connsiteY6" fmla="*/ 98148 h 834505"/>
                  <a:gd name="connsiteX7" fmla="*/ 710270 w 859602"/>
                  <a:gd name="connsiteY7" fmla="*/ 266 h 834505"/>
                  <a:gd name="connsiteX8" fmla="*/ 862113 w 859602"/>
                  <a:gd name="connsiteY8" fmla="*/ 153363 h 834505"/>
                  <a:gd name="connsiteX9" fmla="*/ 742270 w 859602"/>
                  <a:gd name="connsiteY9" fmla="*/ 250617 h 834505"/>
                  <a:gd name="connsiteX10" fmla="*/ 702741 w 859602"/>
                  <a:gd name="connsiteY10" fmla="*/ 235559 h 834505"/>
                  <a:gd name="connsiteX11" fmla="*/ 681408 w 859602"/>
                  <a:gd name="connsiteY11" fmla="*/ 236814 h 834505"/>
                  <a:gd name="connsiteX12" fmla="*/ 678271 w 859602"/>
                  <a:gd name="connsiteY12" fmla="*/ 275088 h 834505"/>
                  <a:gd name="connsiteX13" fmla="*/ 702113 w 859602"/>
                  <a:gd name="connsiteY13" fmla="*/ 332813 h 834505"/>
                  <a:gd name="connsiteX14" fmla="*/ 695839 w 859602"/>
                  <a:gd name="connsiteY14" fmla="*/ 600106 h 834505"/>
                  <a:gd name="connsiteX15" fmla="*/ 637486 w 859602"/>
                  <a:gd name="connsiteY15" fmla="*/ 651556 h 834505"/>
                  <a:gd name="connsiteX16" fmla="*/ 625565 w 859602"/>
                  <a:gd name="connsiteY16" fmla="*/ 649674 h 834505"/>
                  <a:gd name="connsiteX17" fmla="*/ 625565 w 859602"/>
                  <a:gd name="connsiteY17" fmla="*/ 417518 h 834505"/>
                  <a:gd name="connsiteX18" fmla="*/ 621800 w 859602"/>
                  <a:gd name="connsiteY18" fmla="*/ 386773 h 834505"/>
                  <a:gd name="connsiteX19" fmla="*/ 582898 w 859602"/>
                  <a:gd name="connsiteY19" fmla="*/ 418773 h 834505"/>
                  <a:gd name="connsiteX20" fmla="*/ 360155 w 859602"/>
                  <a:gd name="connsiteY20" fmla="*/ 653439 h 834505"/>
                  <a:gd name="connsiteX21" fmla="*/ 208312 w 859602"/>
                  <a:gd name="connsiteY21" fmla="*/ 825987 h 834505"/>
                  <a:gd name="connsiteX22" fmla="*/ 195763 w 859602"/>
                  <a:gd name="connsiteY22" fmla="*/ 836026 h 834505"/>
                  <a:gd name="connsiteX23" fmla="*/ 137411 w 859602"/>
                  <a:gd name="connsiteY23" fmla="*/ 780810 h 834505"/>
                  <a:gd name="connsiteX24" fmla="*/ 141803 w 859602"/>
                  <a:gd name="connsiteY24" fmla="*/ 768261 h 834505"/>
                  <a:gd name="connsiteX25" fmla="*/ 314351 w 859602"/>
                  <a:gd name="connsiteY25" fmla="*/ 526067 h 834505"/>
                  <a:gd name="connsiteX26" fmla="*/ 314351 w 859602"/>
                  <a:gd name="connsiteY26" fmla="*/ 527322 h 834505"/>
                  <a:gd name="connsiteX27" fmla="*/ 65254 w 859602"/>
                  <a:gd name="connsiteY27" fmla="*/ 701125 h 834505"/>
                  <a:gd name="connsiteX28" fmla="*/ 60235 w 859602"/>
                  <a:gd name="connsiteY28" fmla="*/ 702380 h 834505"/>
                  <a:gd name="connsiteX29" fmla="*/ 0 w 859602"/>
                  <a:gd name="connsiteY29" fmla="*/ 644027 h 834505"/>
                  <a:gd name="connsiteX30" fmla="*/ 87215 w 859602"/>
                  <a:gd name="connsiteY30" fmla="*/ 566223 h 834505"/>
                  <a:gd name="connsiteX31" fmla="*/ 295528 w 859602"/>
                  <a:gd name="connsiteY31" fmla="*/ 399322 h 834505"/>
                  <a:gd name="connsiteX32" fmla="*/ 454899 w 859602"/>
                  <a:gd name="connsiteY32" fmla="*/ 238068 h 834505"/>
                  <a:gd name="connsiteX33" fmla="*/ 459919 w 859602"/>
                  <a:gd name="connsiteY33" fmla="*/ 224265 h 834505"/>
                  <a:gd name="connsiteX34" fmla="*/ 445488 w 859602"/>
                  <a:gd name="connsiteY34" fmla="*/ 219245 h 834505"/>
                  <a:gd name="connsiteX35" fmla="*/ 328782 w 859602"/>
                  <a:gd name="connsiteY35" fmla="*/ 209206 h 834505"/>
                  <a:gd name="connsiteX36" fmla="*/ 195763 w 859602"/>
                  <a:gd name="connsiteY36" fmla="*/ 202304 h 834505"/>
                  <a:gd name="connsiteX37" fmla="*/ 166901 w 859602"/>
                  <a:gd name="connsiteY37" fmla="*/ 190382 h 834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59602" h="834505">
                    <a:moveTo>
                      <a:pt x="166901" y="190382"/>
                    </a:moveTo>
                    <a:cubicBezTo>
                      <a:pt x="185097" y="168422"/>
                      <a:pt x="203293" y="146461"/>
                      <a:pt x="220861" y="124500"/>
                    </a:cubicBezTo>
                    <a:cubicBezTo>
                      <a:pt x="318743" y="125128"/>
                      <a:pt x="416625" y="132657"/>
                      <a:pt x="514507" y="140187"/>
                    </a:cubicBezTo>
                    <a:cubicBezTo>
                      <a:pt x="545252" y="142696"/>
                      <a:pt x="564703" y="159637"/>
                      <a:pt x="584153" y="179088"/>
                    </a:cubicBezTo>
                    <a:cubicBezTo>
                      <a:pt x="589173" y="184108"/>
                      <a:pt x="595447" y="197284"/>
                      <a:pt x="604859" y="185990"/>
                    </a:cubicBezTo>
                    <a:cubicBezTo>
                      <a:pt x="613016" y="176579"/>
                      <a:pt x="632467" y="172186"/>
                      <a:pt x="623055" y="152108"/>
                    </a:cubicBezTo>
                    <a:cubicBezTo>
                      <a:pt x="615526" y="135167"/>
                      <a:pt x="609251" y="117599"/>
                      <a:pt x="609251" y="98148"/>
                    </a:cubicBezTo>
                    <a:cubicBezTo>
                      <a:pt x="607369" y="32893"/>
                      <a:pt x="645016" y="-3499"/>
                      <a:pt x="710270" y="266"/>
                    </a:cubicBezTo>
                    <a:cubicBezTo>
                      <a:pt x="783054" y="4658"/>
                      <a:pt x="858348" y="80579"/>
                      <a:pt x="862113" y="153363"/>
                    </a:cubicBezTo>
                    <a:cubicBezTo>
                      <a:pt x="865877" y="224892"/>
                      <a:pt x="811917" y="268186"/>
                      <a:pt x="742270" y="250617"/>
                    </a:cubicBezTo>
                    <a:cubicBezTo>
                      <a:pt x="728466" y="246853"/>
                      <a:pt x="715290" y="241833"/>
                      <a:pt x="702741" y="235559"/>
                    </a:cubicBezTo>
                    <a:cubicBezTo>
                      <a:pt x="694584" y="231166"/>
                      <a:pt x="689564" y="230539"/>
                      <a:pt x="681408" y="236814"/>
                    </a:cubicBezTo>
                    <a:cubicBezTo>
                      <a:pt x="666349" y="249362"/>
                      <a:pt x="657565" y="260029"/>
                      <a:pt x="678271" y="275088"/>
                    </a:cubicBezTo>
                    <a:cubicBezTo>
                      <a:pt x="697721" y="289519"/>
                      <a:pt x="702741" y="308343"/>
                      <a:pt x="702113" y="332813"/>
                    </a:cubicBezTo>
                    <a:cubicBezTo>
                      <a:pt x="700858" y="421911"/>
                      <a:pt x="703368" y="511008"/>
                      <a:pt x="695839" y="600106"/>
                    </a:cubicBezTo>
                    <a:cubicBezTo>
                      <a:pt x="682035" y="623321"/>
                      <a:pt x="657565" y="635243"/>
                      <a:pt x="637486" y="651556"/>
                    </a:cubicBezTo>
                    <a:cubicBezTo>
                      <a:pt x="633722" y="654066"/>
                      <a:pt x="628702" y="652811"/>
                      <a:pt x="625565" y="649674"/>
                    </a:cubicBezTo>
                    <a:cubicBezTo>
                      <a:pt x="625565" y="572498"/>
                      <a:pt x="625565" y="494694"/>
                      <a:pt x="625565" y="417518"/>
                    </a:cubicBezTo>
                    <a:cubicBezTo>
                      <a:pt x="625565" y="408107"/>
                      <a:pt x="628075" y="398068"/>
                      <a:pt x="621800" y="386773"/>
                    </a:cubicBezTo>
                    <a:cubicBezTo>
                      <a:pt x="607996" y="396813"/>
                      <a:pt x="594820" y="407479"/>
                      <a:pt x="582898" y="418773"/>
                    </a:cubicBezTo>
                    <a:cubicBezTo>
                      <a:pt x="502585" y="490930"/>
                      <a:pt x="428547" y="569361"/>
                      <a:pt x="360155" y="653439"/>
                    </a:cubicBezTo>
                    <a:cubicBezTo>
                      <a:pt x="311841" y="713046"/>
                      <a:pt x="260391" y="770144"/>
                      <a:pt x="208312" y="825987"/>
                    </a:cubicBezTo>
                    <a:cubicBezTo>
                      <a:pt x="204548" y="829751"/>
                      <a:pt x="200783" y="834143"/>
                      <a:pt x="195763" y="836026"/>
                    </a:cubicBezTo>
                    <a:cubicBezTo>
                      <a:pt x="163136" y="831634"/>
                      <a:pt x="148077" y="808418"/>
                      <a:pt x="137411" y="780810"/>
                    </a:cubicBezTo>
                    <a:cubicBezTo>
                      <a:pt x="138038" y="776418"/>
                      <a:pt x="139293" y="772026"/>
                      <a:pt x="141803" y="768261"/>
                    </a:cubicBezTo>
                    <a:cubicBezTo>
                      <a:pt x="201410" y="687948"/>
                      <a:pt x="257881" y="604498"/>
                      <a:pt x="314351" y="526067"/>
                    </a:cubicBezTo>
                    <a:cubicBezTo>
                      <a:pt x="316861" y="524812"/>
                      <a:pt x="315606" y="526067"/>
                      <a:pt x="314351" y="527322"/>
                    </a:cubicBezTo>
                    <a:cubicBezTo>
                      <a:pt x="231528" y="585674"/>
                      <a:pt x="148077" y="642772"/>
                      <a:pt x="65254" y="701125"/>
                    </a:cubicBezTo>
                    <a:cubicBezTo>
                      <a:pt x="63999" y="702380"/>
                      <a:pt x="62117" y="701752"/>
                      <a:pt x="60235" y="702380"/>
                    </a:cubicBezTo>
                    <a:cubicBezTo>
                      <a:pt x="36392" y="687321"/>
                      <a:pt x="8784" y="675399"/>
                      <a:pt x="0" y="644027"/>
                    </a:cubicBezTo>
                    <a:cubicBezTo>
                      <a:pt x="24470" y="612655"/>
                      <a:pt x="57725" y="591321"/>
                      <a:pt x="87215" y="566223"/>
                    </a:cubicBezTo>
                    <a:cubicBezTo>
                      <a:pt x="154979" y="508498"/>
                      <a:pt x="225253" y="453910"/>
                      <a:pt x="295528" y="399322"/>
                    </a:cubicBezTo>
                    <a:cubicBezTo>
                      <a:pt x="355135" y="352264"/>
                      <a:pt x="400311" y="290147"/>
                      <a:pt x="454899" y="238068"/>
                    </a:cubicBezTo>
                    <a:cubicBezTo>
                      <a:pt x="458664" y="234304"/>
                      <a:pt x="463683" y="230539"/>
                      <a:pt x="459919" y="224265"/>
                    </a:cubicBezTo>
                    <a:cubicBezTo>
                      <a:pt x="456782" y="219245"/>
                      <a:pt x="450507" y="219245"/>
                      <a:pt x="445488" y="219245"/>
                    </a:cubicBezTo>
                    <a:cubicBezTo>
                      <a:pt x="406586" y="216108"/>
                      <a:pt x="367684" y="210461"/>
                      <a:pt x="328782" y="209206"/>
                    </a:cubicBezTo>
                    <a:cubicBezTo>
                      <a:pt x="284234" y="207951"/>
                      <a:pt x="240312" y="200422"/>
                      <a:pt x="195763" y="202304"/>
                    </a:cubicBezTo>
                    <a:cubicBezTo>
                      <a:pt x="185097" y="200422"/>
                      <a:pt x="172548" y="203559"/>
                      <a:pt x="166901" y="190382"/>
                    </a:cubicBezTo>
                    <a:close/>
                  </a:path>
                </a:pathLst>
              </a:custGeom>
              <a:solidFill>
                <a:schemeClr val="accent4"/>
              </a:solidFill>
              <a:ln w="627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C1AB148-1FF7-4F0D-91FA-F0AC9399038B}"/>
                  </a:ext>
                </a:extLst>
              </p:cNvPr>
              <p:cNvSpPr/>
              <p:nvPr/>
            </p:nvSpPr>
            <p:spPr>
              <a:xfrm>
                <a:off x="6740815" y="175711"/>
                <a:ext cx="652545" cy="985092"/>
              </a:xfrm>
              <a:custGeom>
                <a:avLst/>
                <a:gdLst>
                  <a:gd name="connsiteX0" fmla="*/ 654629 w 652545"/>
                  <a:gd name="connsiteY0" fmla="*/ 554011 h 985092"/>
                  <a:gd name="connsiteX1" fmla="*/ 616982 w 652545"/>
                  <a:gd name="connsiteY1" fmla="*/ 631814 h 985092"/>
                  <a:gd name="connsiteX2" fmla="*/ 604433 w 652545"/>
                  <a:gd name="connsiteY2" fmla="*/ 620520 h 985092"/>
                  <a:gd name="connsiteX3" fmla="*/ 495257 w 652545"/>
                  <a:gd name="connsiteY3" fmla="*/ 390874 h 985092"/>
                  <a:gd name="connsiteX4" fmla="*/ 495885 w 652545"/>
                  <a:gd name="connsiteY4" fmla="*/ 382718 h 985092"/>
                  <a:gd name="connsiteX5" fmla="*/ 456983 w 652545"/>
                  <a:gd name="connsiteY5" fmla="*/ 481854 h 985092"/>
                  <a:gd name="connsiteX6" fmla="*/ 371650 w 652545"/>
                  <a:gd name="connsiteY6" fmla="*/ 757304 h 985092"/>
                  <a:gd name="connsiteX7" fmla="*/ 315180 w 652545"/>
                  <a:gd name="connsiteY7" fmla="*/ 960597 h 985092"/>
                  <a:gd name="connsiteX8" fmla="*/ 305768 w 652545"/>
                  <a:gd name="connsiteY8" fmla="*/ 982557 h 985092"/>
                  <a:gd name="connsiteX9" fmla="*/ 229220 w 652545"/>
                  <a:gd name="connsiteY9" fmla="*/ 960597 h 985092"/>
                  <a:gd name="connsiteX10" fmla="*/ 229220 w 652545"/>
                  <a:gd name="connsiteY10" fmla="*/ 931734 h 985092"/>
                  <a:gd name="connsiteX11" fmla="*/ 274396 w 652545"/>
                  <a:gd name="connsiteY11" fmla="*/ 671343 h 985092"/>
                  <a:gd name="connsiteX12" fmla="*/ 280670 w 652545"/>
                  <a:gd name="connsiteY12" fmla="*/ 650010 h 985092"/>
                  <a:gd name="connsiteX13" fmla="*/ 146396 w 652545"/>
                  <a:gd name="connsiteY13" fmla="*/ 890950 h 985092"/>
                  <a:gd name="connsiteX14" fmla="*/ 121299 w 652545"/>
                  <a:gd name="connsiteY14" fmla="*/ 924205 h 985092"/>
                  <a:gd name="connsiteX15" fmla="*/ 47888 w 652545"/>
                  <a:gd name="connsiteY15" fmla="*/ 896597 h 985092"/>
                  <a:gd name="connsiteX16" fmla="*/ 54789 w 652545"/>
                  <a:gd name="connsiteY16" fmla="*/ 866480 h 985092"/>
                  <a:gd name="connsiteX17" fmla="*/ 211651 w 652545"/>
                  <a:gd name="connsiteY17" fmla="*/ 529540 h 985092"/>
                  <a:gd name="connsiteX18" fmla="*/ 283808 w 652545"/>
                  <a:gd name="connsiteY18" fmla="*/ 316208 h 985092"/>
                  <a:gd name="connsiteX19" fmla="*/ 227965 w 652545"/>
                  <a:gd name="connsiteY19" fmla="*/ 332522 h 985092"/>
                  <a:gd name="connsiteX20" fmla="*/ 24672 w 652545"/>
                  <a:gd name="connsiteY20" fmla="*/ 414717 h 985092"/>
                  <a:gd name="connsiteX21" fmla="*/ 201 w 652545"/>
                  <a:gd name="connsiteY21" fmla="*/ 416600 h 985092"/>
                  <a:gd name="connsiteX22" fmla="*/ 19652 w 652545"/>
                  <a:gd name="connsiteY22" fmla="*/ 333777 h 985092"/>
                  <a:gd name="connsiteX23" fmla="*/ 283180 w 652545"/>
                  <a:gd name="connsiteY23" fmla="*/ 223973 h 985092"/>
                  <a:gd name="connsiteX24" fmla="*/ 369140 w 652545"/>
                  <a:gd name="connsiteY24" fmla="*/ 223973 h 985092"/>
                  <a:gd name="connsiteX25" fmla="*/ 392984 w 652545"/>
                  <a:gd name="connsiteY25" fmla="*/ 222718 h 985092"/>
                  <a:gd name="connsiteX26" fmla="*/ 392356 w 652545"/>
                  <a:gd name="connsiteY26" fmla="*/ 180679 h 985092"/>
                  <a:gd name="connsiteX27" fmla="*/ 371650 w 652545"/>
                  <a:gd name="connsiteY27" fmla="*/ 159974 h 985092"/>
                  <a:gd name="connsiteX28" fmla="*/ 430630 w 652545"/>
                  <a:gd name="connsiteY28" fmla="*/ 2484 h 985092"/>
                  <a:gd name="connsiteX29" fmla="*/ 581845 w 652545"/>
                  <a:gd name="connsiteY29" fmla="*/ 47033 h 985092"/>
                  <a:gd name="connsiteX30" fmla="*/ 620119 w 652545"/>
                  <a:gd name="connsiteY30" fmla="*/ 161229 h 985092"/>
                  <a:gd name="connsiteX31" fmla="*/ 512199 w 652545"/>
                  <a:gd name="connsiteY31" fmla="*/ 225228 h 985092"/>
                  <a:gd name="connsiteX32" fmla="*/ 485218 w 652545"/>
                  <a:gd name="connsiteY32" fmla="*/ 228993 h 985092"/>
                  <a:gd name="connsiteX33" fmla="*/ 496512 w 652545"/>
                  <a:gd name="connsiteY33" fmla="*/ 269150 h 985092"/>
                  <a:gd name="connsiteX34" fmla="*/ 544826 w 652545"/>
                  <a:gd name="connsiteY34" fmla="*/ 313698 h 985092"/>
                  <a:gd name="connsiteX35" fmla="*/ 654629 w 652545"/>
                  <a:gd name="connsiteY35" fmla="*/ 554011 h 98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2545" h="985092">
                    <a:moveTo>
                      <a:pt x="654629" y="554011"/>
                    </a:moveTo>
                    <a:cubicBezTo>
                      <a:pt x="642080" y="579736"/>
                      <a:pt x="629531" y="606089"/>
                      <a:pt x="616982" y="631814"/>
                    </a:cubicBezTo>
                    <a:cubicBezTo>
                      <a:pt x="608825" y="633069"/>
                      <a:pt x="606943" y="625540"/>
                      <a:pt x="604433" y="620520"/>
                    </a:cubicBezTo>
                    <a:cubicBezTo>
                      <a:pt x="568669" y="543344"/>
                      <a:pt x="534159" y="466795"/>
                      <a:pt x="495257" y="390874"/>
                    </a:cubicBezTo>
                    <a:cubicBezTo>
                      <a:pt x="494630" y="388992"/>
                      <a:pt x="494630" y="387110"/>
                      <a:pt x="495885" y="382718"/>
                    </a:cubicBezTo>
                    <a:cubicBezTo>
                      <a:pt x="483963" y="418482"/>
                      <a:pt x="471415" y="450482"/>
                      <a:pt x="456983" y="481854"/>
                    </a:cubicBezTo>
                    <a:cubicBezTo>
                      <a:pt x="416827" y="570324"/>
                      <a:pt x="395493" y="664441"/>
                      <a:pt x="371650" y="757304"/>
                    </a:cubicBezTo>
                    <a:cubicBezTo>
                      <a:pt x="354082" y="825695"/>
                      <a:pt x="334003" y="892832"/>
                      <a:pt x="315180" y="960597"/>
                    </a:cubicBezTo>
                    <a:cubicBezTo>
                      <a:pt x="313298" y="968126"/>
                      <a:pt x="310788" y="976283"/>
                      <a:pt x="305768" y="982557"/>
                    </a:cubicBezTo>
                    <a:cubicBezTo>
                      <a:pt x="285063" y="992596"/>
                      <a:pt x="251180" y="982557"/>
                      <a:pt x="229220" y="960597"/>
                    </a:cubicBezTo>
                    <a:cubicBezTo>
                      <a:pt x="225455" y="951185"/>
                      <a:pt x="226710" y="941146"/>
                      <a:pt x="229220" y="931734"/>
                    </a:cubicBezTo>
                    <a:cubicBezTo>
                      <a:pt x="246788" y="845146"/>
                      <a:pt x="259965" y="758559"/>
                      <a:pt x="274396" y="671343"/>
                    </a:cubicBezTo>
                    <a:cubicBezTo>
                      <a:pt x="275651" y="663187"/>
                      <a:pt x="275651" y="654402"/>
                      <a:pt x="280670" y="650010"/>
                    </a:cubicBezTo>
                    <a:cubicBezTo>
                      <a:pt x="238631" y="730323"/>
                      <a:pt x="188435" y="808127"/>
                      <a:pt x="146396" y="890950"/>
                    </a:cubicBezTo>
                    <a:cubicBezTo>
                      <a:pt x="140122" y="903499"/>
                      <a:pt x="135102" y="917303"/>
                      <a:pt x="121299" y="924205"/>
                    </a:cubicBezTo>
                    <a:cubicBezTo>
                      <a:pt x="93691" y="922950"/>
                      <a:pt x="67966" y="917930"/>
                      <a:pt x="47888" y="896597"/>
                    </a:cubicBezTo>
                    <a:cubicBezTo>
                      <a:pt x="44750" y="885303"/>
                      <a:pt x="51025" y="875891"/>
                      <a:pt x="54789" y="866480"/>
                    </a:cubicBezTo>
                    <a:cubicBezTo>
                      <a:pt x="104358" y="752912"/>
                      <a:pt x="158318" y="641226"/>
                      <a:pt x="211651" y="529540"/>
                    </a:cubicBezTo>
                    <a:cubicBezTo>
                      <a:pt x="243651" y="463031"/>
                      <a:pt x="257455" y="389619"/>
                      <a:pt x="283808" y="316208"/>
                    </a:cubicBezTo>
                    <a:cubicBezTo>
                      <a:pt x="260592" y="318718"/>
                      <a:pt x="244278" y="326247"/>
                      <a:pt x="227965" y="332522"/>
                    </a:cubicBezTo>
                    <a:cubicBezTo>
                      <a:pt x="160200" y="358875"/>
                      <a:pt x="91181" y="384600"/>
                      <a:pt x="24672" y="414717"/>
                    </a:cubicBezTo>
                    <a:cubicBezTo>
                      <a:pt x="17142" y="418482"/>
                      <a:pt x="8986" y="424756"/>
                      <a:pt x="201" y="416600"/>
                    </a:cubicBezTo>
                    <a:cubicBezTo>
                      <a:pt x="-1054" y="387110"/>
                      <a:pt x="3339" y="358875"/>
                      <a:pt x="19652" y="333777"/>
                    </a:cubicBezTo>
                    <a:cubicBezTo>
                      <a:pt x="106240" y="293620"/>
                      <a:pt x="193455" y="257228"/>
                      <a:pt x="283180" y="223973"/>
                    </a:cubicBezTo>
                    <a:cubicBezTo>
                      <a:pt x="313298" y="212679"/>
                      <a:pt x="340278" y="209542"/>
                      <a:pt x="369140" y="223973"/>
                    </a:cubicBezTo>
                    <a:cubicBezTo>
                      <a:pt x="375415" y="227111"/>
                      <a:pt x="387964" y="239032"/>
                      <a:pt x="392984" y="222718"/>
                    </a:cubicBezTo>
                    <a:cubicBezTo>
                      <a:pt x="396748" y="209542"/>
                      <a:pt x="412434" y="194483"/>
                      <a:pt x="392356" y="180679"/>
                    </a:cubicBezTo>
                    <a:cubicBezTo>
                      <a:pt x="384199" y="175032"/>
                      <a:pt x="377925" y="167503"/>
                      <a:pt x="371650" y="159974"/>
                    </a:cubicBezTo>
                    <a:cubicBezTo>
                      <a:pt x="318317" y="93464"/>
                      <a:pt x="347180" y="15661"/>
                      <a:pt x="430630" y="2484"/>
                    </a:cubicBezTo>
                    <a:cubicBezTo>
                      <a:pt x="487101" y="-6300"/>
                      <a:pt x="538551" y="8131"/>
                      <a:pt x="581845" y="47033"/>
                    </a:cubicBezTo>
                    <a:cubicBezTo>
                      <a:pt x="615727" y="77778"/>
                      <a:pt x="635805" y="114797"/>
                      <a:pt x="620119" y="161229"/>
                    </a:cubicBezTo>
                    <a:cubicBezTo>
                      <a:pt x="607570" y="200130"/>
                      <a:pt x="563022" y="224601"/>
                      <a:pt x="512199" y="225228"/>
                    </a:cubicBezTo>
                    <a:cubicBezTo>
                      <a:pt x="503414" y="225228"/>
                      <a:pt x="492747" y="218954"/>
                      <a:pt x="485218" y="228993"/>
                    </a:cubicBezTo>
                    <a:cubicBezTo>
                      <a:pt x="470787" y="247816"/>
                      <a:pt x="473924" y="262248"/>
                      <a:pt x="496512" y="269150"/>
                    </a:cubicBezTo>
                    <a:cubicBezTo>
                      <a:pt x="520355" y="276679"/>
                      <a:pt x="533532" y="291738"/>
                      <a:pt x="544826" y="313698"/>
                    </a:cubicBezTo>
                    <a:cubicBezTo>
                      <a:pt x="585610" y="392129"/>
                      <a:pt x="616982" y="474325"/>
                      <a:pt x="654629" y="554011"/>
                    </a:cubicBezTo>
                    <a:close/>
                  </a:path>
                </a:pathLst>
              </a:custGeom>
              <a:solidFill>
                <a:schemeClr val="accent2"/>
              </a:solidFill>
              <a:ln w="627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38755BF-2ABC-41EA-A53C-723231029DE9}"/>
                  </a:ext>
                </a:extLst>
              </p:cNvPr>
              <p:cNvSpPr/>
              <p:nvPr/>
            </p:nvSpPr>
            <p:spPr>
              <a:xfrm>
                <a:off x="6094745" y="5229"/>
                <a:ext cx="665094" cy="1010190"/>
              </a:xfrm>
              <a:custGeom>
                <a:avLst/>
                <a:gdLst>
                  <a:gd name="connsiteX0" fmla="*/ 665094 w 665094"/>
                  <a:gd name="connsiteY0" fmla="*/ 504258 h 1010190"/>
                  <a:gd name="connsiteX1" fmla="*/ 648153 w 665094"/>
                  <a:gd name="connsiteY1" fmla="*/ 587709 h 1010190"/>
                  <a:gd name="connsiteX2" fmla="*/ 624938 w 665094"/>
                  <a:gd name="connsiteY2" fmla="*/ 570140 h 1010190"/>
                  <a:gd name="connsiteX3" fmla="*/ 489409 w 665094"/>
                  <a:gd name="connsiteY3" fmla="*/ 398220 h 1010190"/>
                  <a:gd name="connsiteX4" fmla="*/ 474978 w 665094"/>
                  <a:gd name="connsiteY4" fmla="*/ 387553 h 1010190"/>
                  <a:gd name="connsiteX5" fmla="*/ 452390 w 665094"/>
                  <a:gd name="connsiteY5" fmla="*/ 520572 h 1010190"/>
                  <a:gd name="connsiteX6" fmla="*/ 436704 w 665094"/>
                  <a:gd name="connsiteY6" fmla="*/ 778453 h 1010190"/>
                  <a:gd name="connsiteX7" fmla="*/ 425409 w 665094"/>
                  <a:gd name="connsiteY7" fmla="*/ 983628 h 1010190"/>
                  <a:gd name="connsiteX8" fmla="*/ 418508 w 665094"/>
                  <a:gd name="connsiteY8" fmla="*/ 1008726 h 1010190"/>
                  <a:gd name="connsiteX9" fmla="*/ 341959 w 665094"/>
                  <a:gd name="connsiteY9" fmla="*/ 998059 h 1010190"/>
                  <a:gd name="connsiteX10" fmla="*/ 335684 w 665094"/>
                  <a:gd name="connsiteY10" fmla="*/ 975471 h 1010190"/>
                  <a:gd name="connsiteX11" fmla="*/ 320626 w 665094"/>
                  <a:gd name="connsiteY11" fmla="*/ 706296 h 1010190"/>
                  <a:gd name="connsiteX12" fmla="*/ 323135 w 665094"/>
                  <a:gd name="connsiteY12" fmla="*/ 681198 h 1010190"/>
                  <a:gd name="connsiteX13" fmla="*/ 321253 w 665094"/>
                  <a:gd name="connsiteY13" fmla="*/ 676179 h 1010190"/>
                  <a:gd name="connsiteX14" fmla="*/ 321880 w 665094"/>
                  <a:gd name="connsiteY14" fmla="*/ 677434 h 1010190"/>
                  <a:gd name="connsiteX15" fmla="*/ 306822 w 665094"/>
                  <a:gd name="connsiteY15" fmla="*/ 747080 h 1010190"/>
                  <a:gd name="connsiteX16" fmla="*/ 245332 w 665094"/>
                  <a:gd name="connsiteY16" fmla="*/ 954138 h 1010190"/>
                  <a:gd name="connsiteX17" fmla="*/ 231528 w 665094"/>
                  <a:gd name="connsiteY17" fmla="*/ 982373 h 1010190"/>
                  <a:gd name="connsiteX18" fmla="*/ 158117 w 665094"/>
                  <a:gd name="connsiteY18" fmla="*/ 977981 h 1010190"/>
                  <a:gd name="connsiteX19" fmla="*/ 153097 w 665094"/>
                  <a:gd name="connsiteY19" fmla="*/ 937824 h 1010190"/>
                  <a:gd name="connsiteX20" fmla="*/ 226509 w 665094"/>
                  <a:gd name="connsiteY20" fmla="*/ 598375 h 1010190"/>
                  <a:gd name="connsiteX21" fmla="*/ 244077 w 665094"/>
                  <a:gd name="connsiteY21" fmla="*/ 439631 h 1010190"/>
                  <a:gd name="connsiteX22" fmla="*/ 248469 w 665094"/>
                  <a:gd name="connsiteY22" fmla="*/ 353671 h 1010190"/>
                  <a:gd name="connsiteX23" fmla="*/ 124862 w 665094"/>
                  <a:gd name="connsiteY23" fmla="*/ 434611 h 1010190"/>
                  <a:gd name="connsiteX24" fmla="*/ 26353 w 665094"/>
                  <a:gd name="connsiteY24" fmla="*/ 503631 h 1010190"/>
                  <a:gd name="connsiteX25" fmla="*/ 0 w 665094"/>
                  <a:gd name="connsiteY25" fmla="*/ 512415 h 1010190"/>
                  <a:gd name="connsiteX26" fmla="*/ 0 w 665094"/>
                  <a:gd name="connsiteY26" fmla="*/ 427710 h 1010190"/>
                  <a:gd name="connsiteX27" fmla="*/ 253489 w 665094"/>
                  <a:gd name="connsiteY27" fmla="*/ 248887 h 1010190"/>
                  <a:gd name="connsiteX28" fmla="*/ 299292 w 665094"/>
                  <a:gd name="connsiteY28" fmla="*/ 242613 h 1010190"/>
                  <a:gd name="connsiteX29" fmla="*/ 336939 w 665094"/>
                  <a:gd name="connsiteY29" fmla="*/ 236338 h 1010190"/>
                  <a:gd name="connsiteX30" fmla="*/ 318743 w 665094"/>
                  <a:gd name="connsiteY30" fmla="*/ 189280 h 1010190"/>
                  <a:gd name="connsiteX31" fmla="*/ 263528 w 665094"/>
                  <a:gd name="connsiteY31" fmla="*/ 76966 h 1010190"/>
                  <a:gd name="connsiteX32" fmla="*/ 325018 w 665094"/>
                  <a:gd name="connsiteY32" fmla="*/ 13594 h 1010190"/>
                  <a:gd name="connsiteX33" fmla="*/ 527056 w 665094"/>
                  <a:gd name="connsiteY33" fmla="*/ 59398 h 1010190"/>
                  <a:gd name="connsiteX34" fmla="*/ 488782 w 665094"/>
                  <a:gd name="connsiteY34" fmla="*/ 198691 h 1010190"/>
                  <a:gd name="connsiteX35" fmla="*/ 448625 w 665094"/>
                  <a:gd name="connsiteY35" fmla="*/ 211868 h 1010190"/>
                  <a:gd name="connsiteX36" fmla="*/ 428547 w 665094"/>
                  <a:gd name="connsiteY36" fmla="*/ 231318 h 1010190"/>
                  <a:gd name="connsiteX37" fmla="*/ 449253 w 665094"/>
                  <a:gd name="connsiteY37" fmla="*/ 259554 h 1010190"/>
                  <a:gd name="connsiteX38" fmla="*/ 508232 w 665094"/>
                  <a:gd name="connsiteY38" fmla="*/ 293436 h 1010190"/>
                  <a:gd name="connsiteX39" fmla="*/ 665094 w 665094"/>
                  <a:gd name="connsiteY39" fmla="*/ 504258 h 10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65094" h="1010190">
                    <a:moveTo>
                      <a:pt x="665094" y="504258"/>
                    </a:moveTo>
                    <a:cubicBezTo>
                      <a:pt x="659447" y="531866"/>
                      <a:pt x="653800" y="560101"/>
                      <a:pt x="648153" y="587709"/>
                    </a:cubicBezTo>
                    <a:cubicBezTo>
                      <a:pt x="634350" y="590218"/>
                      <a:pt x="630585" y="577669"/>
                      <a:pt x="624938" y="570140"/>
                    </a:cubicBezTo>
                    <a:cubicBezTo>
                      <a:pt x="581644" y="511160"/>
                      <a:pt x="535840" y="454062"/>
                      <a:pt x="489409" y="398220"/>
                    </a:cubicBezTo>
                    <a:cubicBezTo>
                      <a:pt x="486272" y="394455"/>
                      <a:pt x="483762" y="388808"/>
                      <a:pt x="474978" y="387553"/>
                    </a:cubicBezTo>
                    <a:cubicBezTo>
                      <a:pt x="464311" y="431474"/>
                      <a:pt x="461174" y="476023"/>
                      <a:pt x="452390" y="520572"/>
                    </a:cubicBezTo>
                    <a:cubicBezTo>
                      <a:pt x="436076" y="605905"/>
                      <a:pt x="441095" y="692492"/>
                      <a:pt x="436704" y="778453"/>
                    </a:cubicBezTo>
                    <a:cubicBezTo>
                      <a:pt x="432939" y="846844"/>
                      <a:pt x="431684" y="915236"/>
                      <a:pt x="425409" y="983628"/>
                    </a:cubicBezTo>
                    <a:cubicBezTo>
                      <a:pt x="424782" y="992412"/>
                      <a:pt x="424782" y="1001824"/>
                      <a:pt x="418508" y="1008726"/>
                    </a:cubicBezTo>
                    <a:cubicBezTo>
                      <a:pt x="392155" y="1013745"/>
                      <a:pt x="367057" y="1006844"/>
                      <a:pt x="341959" y="998059"/>
                    </a:cubicBezTo>
                    <a:cubicBezTo>
                      <a:pt x="336312" y="991785"/>
                      <a:pt x="335684" y="983628"/>
                      <a:pt x="335684" y="975471"/>
                    </a:cubicBezTo>
                    <a:cubicBezTo>
                      <a:pt x="335057" y="885746"/>
                      <a:pt x="326900" y="796021"/>
                      <a:pt x="320626" y="706296"/>
                    </a:cubicBezTo>
                    <a:cubicBezTo>
                      <a:pt x="319998" y="696884"/>
                      <a:pt x="322508" y="686845"/>
                      <a:pt x="323135" y="681198"/>
                    </a:cubicBezTo>
                    <a:cubicBezTo>
                      <a:pt x="323763" y="673669"/>
                      <a:pt x="317489" y="676179"/>
                      <a:pt x="321253" y="676179"/>
                    </a:cubicBezTo>
                    <a:cubicBezTo>
                      <a:pt x="321880" y="676179"/>
                      <a:pt x="321880" y="676806"/>
                      <a:pt x="321880" y="677434"/>
                    </a:cubicBezTo>
                    <a:cubicBezTo>
                      <a:pt x="323135" y="701904"/>
                      <a:pt x="313724" y="724492"/>
                      <a:pt x="306822" y="747080"/>
                    </a:cubicBezTo>
                    <a:cubicBezTo>
                      <a:pt x="285489" y="816099"/>
                      <a:pt x="263528" y="884491"/>
                      <a:pt x="245332" y="954138"/>
                    </a:cubicBezTo>
                    <a:cubicBezTo>
                      <a:pt x="242822" y="964177"/>
                      <a:pt x="240312" y="974844"/>
                      <a:pt x="231528" y="982373"/>
                    </a:cubicBezTo>
                    <a:cubicBezTo>
                      <a:pt x="206430" y="992412"/>
                      <a:pt x="182587" y="984883"/>
                      <a:pt x="158117" y="977981"/>
                    </a:cubicBezTo>
                    <a:cubicBezTo>
                      <a:pt x="144941" y="966059"/>
                      <a:pt x="150587" y="951628"/>
                      <a:pt x="153097" y="937824"/>
                    </a:cubicBezTo>
                    <a:cubicBezTo>
                      <a:pt x="173803" y="823629"/>
                      <a:pt x="200156" y="711316"/>
                      <a:pt x="226509" y="598375"/>
                    </a:cubicBezTo>
                    <a:cubicBezTo>
                      <a:pt x="239058" y="546297"/>
                      <a:pt x="240312" y="492337"/>
                      <a:pt x="244077" y="439631"/>
                    </a:cubicBezTo>
                    <a:cubicBezTo>
                      <a:pt x="245959" y="412651"/>
                      <a:pt x="254116" y="385671"/>
                      <a:pt x="248469" y="353671"/>
                    </a:cubicBezTo>
                    <a:cubicBezTo>
                      <a:pt x="204548" y="379396"/>
                      <a:pt x="165019" y="407004"/>
                      <a:pt x="124862" y="434611"/>
                    </a:cubicBezTo>
                    <a:cubicBezTo>
                      <a:pt x="92235" y="457200"/>
                      <a:pt x="58980" y="480415"/>
                      <a:pt x="26353" y="503631"/>
                    </a:cubicBezTo>
                    <a:cubicBezTo>
                      <a:pt x="18823" y="509278"/>
                      <a:pt x="11294" y="516807"/>
                      <a:pt x="0" y="512415"/>
                    </a:cubicBezTo>
                    <a:cubicBezTo>
                      <a:pt x="0" y="484180"/>
                      <a:pt x="0" y="455945"/>
                      <a:pt x="0" y="427710"/>
                    </a:cubicBezTo>
                    <a:cubicBezTo>
                      <a:pt x="82196" y="364965"/>
                      <a:pt x="165646" y="304730"/>
                      <a:pt x="253489" y="248887"/>
                    </a:cubicBezTo>
                    <a:cubicBezTo>
                      <a:pt x="269175" y="238848"/>
                      <a:pt x="282979" y="240730"/>
                      <a:pt x="299292" y="242613"/>
                    </a:cubicBezTo>
                    <a:cubicBezTo>
                      <a:pt x="311841" y="243867"/>
                      <a:pt x="330038" y="253907"/>
                      <a:pt x="336939" y="236338"/>
                    </a:cubicBezTo>
                    <a:cubicBezTo>
                      <a:pt x="343841" y="218142"/>
                      <a:pt x="343214" y="201828"/>
                      <a:pt x="318743" y="189280"/>
                    </a:cubicBezTo>
                    <a:cubicBezTo>
                      <a:pt x="271057" y="165437"/>
                      <a:pt x="250352" y="119633"/>
                      <a:pt x="263528" y="76966"/>
                    </a:cubicBezTo>
                    <a:cubicBezTo>
                      <a:pt x="272940" y="46221"/>
                      <a:pt x="296155" y="26771"/>
                      <a:pt x="325018" y="13594"/>
                    </a:cubicBezTo>
                    <a:cubicBezTo>
                      <a:pt x="391527" y="-16523"/>
                      <a:pt x="488154" y="5437"/>
                      <a:pt x="527056" y="59398"/>
                    </a:cubicBezTo>
                    <a:cubicBezTo>
                      <a:pt x="564703" y="111476"/>
                      <a:pt x="549644" y="167946"/>
                      <a:pt x="488782" y="198691"/>
                    </a:cubicBezTo>
                    <a:cubicBezTo>
                      <a:pt x="476233" y="204966"/>
                      <a:pt x="462429" y="209358"/>
                      <a:pt x="448625" y="211868"/>
                    </a:cubicBezTo>
                    <a:cubicBezTo>
                      <a:pt x="436076" y="214377"/>
                      <a:pt x="431056" y="218142"/>
                      <a:pt x="428547" y="231318"/>
                    </a:cubicBezTo>
                    <a:cubicBezTo>
                      <a:pt x="424155" y="251397"/>
                      <a:pt x="431056" y="260809"/>
                      <a:pt x="449253" y="259554"/>
                    </a:cubicBezTo>
                    <a:cubicBezTo>
                      <a:pt x="477488" y="257671"/>
                      <a:pt x="492546" y="273357"/>
                      <a:pt x="508232" y="293436"/>
                    </a:cubicBezTo>
                    <a:cubicBezTo>
                      <a:pt x="562193" y="363710"/>
                      <a:pt x="618036" y="430847"/>
                      <a:pt x="665094" y="504258"/>
                    </a:cubicBezTo>
                    <a:close/>
                  </a:path>
                </a:pathLst>
              </a:custGeom>
              <a:solidFill>
                <a:schemeClr val="accent1"/>
              </a:solidFill>
              <a:ln w="627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5AA77EB-95E4-40C4-A9B0-7DF0C9A565C1}"/>
                  </a:ext>
                </a:extLst>
              </p:cNvPr>
              <p:cNvSpPr/>
              <p:nvPr/>
            </p:nvSpPr>
            <p:spPr>
              <a:xfrm>
                <a:off x="8103204" y="1542829"/>
                <a:ext cx="947446" cy="709016"/>
              </a:xfrm>
              <a:custGeom>
                <a:avLst/>
                <a:gdLst>
                  <a:gd name="connsiteX0" fmla="*/ 264155 w 947445"/>
                  <a:gd name="connsiteY0" fmla="*/ 70338 h 709015"/>
                  <a:gd name="connsiteX1" fmla="*/ 331919 w 947445"/>
                  <a:gd name="connsiteY1" fmla="*/ 20142 h 709015"/>
                  <a:gd name="connsiteX2" fmla="*/ 631839 w 947445"/>
                  <a:gd name="connsiteY2" fmla="*/ 106102 h 709015"/>
                  <a:gd name="connsiteX3" fmla="*/ 671996 w 947445"/>
                  <a:gd name="connsiteY3" fmla="*/ 150024 h 709015"/>
                  <a:gd name="connsiteX4" fmla="*/ 693329 w 947445"/>
                  <a:gd name="connsiteY4" fmla="*/ 162573 h 709015"/>
                  <a:gd name="connsiteX5" fmla="*/ 718427 w 947445"/>
                  <a:gd name="connsiteY5" fmla="*/ 133083 h 709015"/>
                  <a:gd name="connsiteX6" fmla="*/ 717172 w 947445"/>
                  <a:gd name="connsiteY6" fmla="*/ 77867 h 709015"/>
                  <a:gd name="connsiteX7" fmla="*/ 835132 w 947445"/>
                  <a:gd name="connsiteY7" fmla="*/ 5083 h 709015"/>
                  <a:gd name="connsiteX8" fmla="*/ 949328 w 947445"/>
                  <a:gd name="connsiteY8" fmla="*/ 192063 h 709015"/>
                  <a:gd name="connsiteX9" fmla="*/ 817564 w 947445"/>
                  <a:gd name="connsiteY9" fmla="*/ 259827 h 709015"/>
                  <a:gd name="connsiteX10" fmla="*/ 781799 w 947445"/>
                  <a:gd name="connsiteY10" fmla="*/ 236611 h 709015"/>
                  <a:gd name="connsiteX11" fmla="*/ 742898 w 947445"/>
                  <a:gd name="connsiteY11" fmla="*/ 236611 h 709015"/>
                  <a:gd name="connsiteX12" fmla="*/ 745407 w 947445"/>
                  <a:gd name="connsiteY12" fmla="*/ 267356 h 709015"/>
                  <a:gd name="connsiteX13" fmla="*/ 754191 w 947445"/>
                  <a:gd name="connsiteY13" fmla="*/ 330101 h 709015"/>
                  <a:gd name="connsiteX14" fmla="*/ 690192 w 947445"/>
                  <a:gd name="connsiteY14" fmla="*/ 586100 h 709015"/>
                  <a:gd name="connsiteX15" fmla="*/ 612389 w 947445"/>
                  <a:gd name="connsiteY15" fmla="*/ 622492 h 709015"/>
                  <a:gd name="connsiteX16" fmla="*/ 613644 w 947445"/>
                  <a:gd name="connsiteY16" fmla="*/ 594884 h 709015"/>
                  <a:gd name="connsiteX17" fmla="*/ 660074 w 947445"/>
                  <a:gd name="connsiteY17" fmla="*/ 391591 h 709015"/>
                  <a:gd name="connsiteX18" fmla="*/ 663839 w 947445"/>
                  <a:gd name="connsiteY18" fmla="*/ 365866 h 709015"/>
                  <a:gd name="connsiteX19" fmla="*/ 646898 w 947445"/>
                  <a:gd name="connsiteY19" fmla="*/ 369630 h 709015"/>
                  <a:gd name="connsiteX20" fmla="*/ 347606 w 947445"/>
                  <a:gd name="connsiteY20" fmla="*/ 564766 h 709015"/>
                  <a:gd name="connsiteX21" fmla="*/ 161881 w 947445"/>
                  <a:gd name="connsiteY21" fmla="*/ 700295 h 709015"/>
                  <a:gd name="connsiteX22" fmla="*/ 145567 w 947445"/>
                  <a:gd name="connsiteY22" fmla="*/ 709079 h 709015"/>
                  <a:gd name="connsiteX23" fmla="*/ 101019 w 947445"/>
                  <a:gd name="connsiteY23" fmla="*/ 637550 h 709015"/>
                  <a:gd name="connsiteX24" fmla="*/ 207058 w 947445"/>
                  <a:gd name="connsiteY24" fmla="*/ 543433 h 709015"/>
                  <a:gd name="connsiteX25" fmla="*/ 321253 w 947445"/>
                  <a:gd name="connsiteY25" fmla="*/ 438649 h 709015"/>
                  <a:gd name="connsiteX26" fmla="*/ 340076 w 947445"/>
                  <a:gd name="connsiteY26" fmla="*/ 424846 h 709015"/>
                  <a:gd name="connsiteX27" fmla="*/ 237175 w 947445"/>
                  <a:gd name="connsiteY27" fmla="*/ 468767 h 709015"/>
                  <a:gd name="connsiteX28" fmla="*/ 84078 w 947445"/>
                  <a:gd name="connsiteY28" fmla="*/ 532139 h 709015"/>
                  <a:gd name="connsiteX29" fmla="*/ 43294 w 947445"/>
                  <a:gd name="connsiteY29" fmla="*/ 543433 h 709015"/>
                  <a:gd name="connsiteX30" fmla="*/ 0 w 947445"/>
                  <a:gd name="connsiteY30" fmla="*/ 475041 h 709015"/>
                  <a:gd name="connsiteX31" fmla="*/ 59608 w 947445"/>
                  <a:gd name="connsiteY31" fmla="*/ 439904 h 709015"/>
                  <a:gd name="connsiteX32" fmla="*/ 321253 w 947445"/>
                  <a:gd name="connsiteY32" fmla="*/ 311278 h 709015"/>
                  <a:gd name="connsiteX33" fmla="*/ 540859 w 947445"/>
                  <a:gd name="connsiteY33" fmla="*/ 173867 h 709015"/>
                  <a:gd name="connsiteX34" fmla="*/ 544624 w 947445"/>
                  <a:gd name="connsiteY34" fmla="*/ 166965 h 709015"/>
                  <a:gd name="connsiteX35" fmla="*/ 521409 w 947445"/>
                  <a:gd name="connsiteY35" fmla="*/ 156298 h 709015"/>
                  <a:gd name="connsiteX36" fmla="*/ 289253 w 947445"/>
                  <a:gd name="connsiteY36" fmla="*/ 84769 h 709015"/>
                  <a:gd name="connsiteX37" fmla="*/ 264155 w 947445"/>
                  <a:gd name="connsiteY37" fmla="*/ 70338 h 7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47445" h="709015">
                    <a:moveTo>
                      <a:pt x="264155" y="70338"/>
                    </a:moveTo>
                    <a:cubicBezTo>
                      <a:pt x="286743" y="53397"/>
                      <a:pt x="309332" y="37083"/>
                      <a:pt x="331919" y="20142"/>
                    </a:cubicBezTo>
                    <a:cubicBezTo>
                      <a:pt x="433566" y="42103"/>
                      <a:pt x="533330" y="72848"/>
                      <a:pt x="631839" y="106102"/>
                    </a:cubicBezTo>
                    <a:cubicBezTo>
                      <a:pt x="655055" y="113632"/>
                      <a:pt x="658820" y="135592"/>
                      <a:pt x="671996" y="150024"/>
                    </a:cubicBezTo>
                    <a:cubicBezTo>
                      <a:pt x="677643" y="156298"/>
                      <a:pt x="678898" y="171357"/>
                      <a:pt x="693329" y="162573"/>
                    </a:cubicBezTo>
                    <a:cubicBezTo>
                      <a:pt x="704623" y="155671"/>
                      <a:pt x="721565" y="153161"/>
                      <a:pt x="718427" y="133083"/>
                    </a:cubicBezTo>
                    <a:cubicBezTo>
                      <a:pt x="715290" y="114887"/>
                      <a:pt x="713407" y="96691"/>
                      <a:pt x="717172" y="77867"/>
                    </a:cubicBezTo>
                    <a:cubicBezTo>
                      <a:pt x="729721" y="16377"/>
                      <a:pt x="774898" y="-12485"/>
                      <a:pt x="835132" y="5083"/>
                    </a:cubicBezTo>
                    <a:cubicBezTo>
                      <a:pt x="907289" y="25789"/>
                      <a:pt x="964386" y="119279"/>
                      <a:pt x="949328" y="192063"/>
                    </a:cubicBezTo>
                    <a:cubicBezTo>
                      <a:pt x="936151" y="257945"/>
                      <a:pt x="878426" y="287435"/>
                      <a:pt x="817564" y="259827"/>
                    </a:cubicBezTo>
                    <a:cubicBezTo>
                      <a:pt x="805015" y="254180"/>
                      <a:pt x="791211" y="247278"/>
                      <a:pt x="781799" y="236611"/>
                    </a:cubicBezTo>
                    <a:cubicBezTo>
                      <a:pt x="767368" y="220298"/>
                      <a:pt x="756074" y="227827"/>
                      <a:pt x="742898" y="236611"/>
                    </a:cubicBezTo>
                    <a:cubicBezTo>
                      <a:pt x="724702" y="248533"/>
                      <a:pt x="739133" y="259827"/>
                      <a:pt x="745407" y="267356"/>
                    </a:cubicBezTo>
                    <a:cubicBezTo>
                      <a:pt x="761094" y="287435"/>
                      <a:pt x="759211" y="307513"/>
                      <a:pt x="754191" y="330101"/>
                    </a:cubicBezTo>
                    <a:cubicBezTo>
                      <a:pt x="736623" y="416061"/>
                      <a:pt x="712153" y="500767"/>
                      <a:pt x="690192" y="586100"/>
                    </a:cubicBezTo>
                    <a:cubicBezTo>
                      <a:pt x="664467" y="598021"/>
                      <a:pt x="638741" y="610570"/>
                      <a:pt x="612389" y="622492"/>
                    </a:cubicBezTo>
                    <a:cubicBezTo>
                      <a:pt x="604232" y="613080"/>
                      <a:pt x="611134" y="603668"/>
                      <a:pt x="613644" y="594884"/>
                    </a:cubicBezTo>
                    <a:cubicBezTo>
                      <a:pt x="631212" y="527747"/>
                      <a:pt x="645643" y="459355"/>
                      <a:pt x="660074" y="391591"/>
                    </a:cubicBezTo>
                    <a:cubicBezTo>
                      <a:pt x="661957" y="382807"/>
                      <a:pt x="664467" y="374650"/>
                      <a:pt x="663839" y="365866"/>
                    </a:cubicBezTo>
                    <a:cubicBezTo>
                      <a:pt x="656310" y="360219"/>
                      <a:pt x="651918" y="367120"/>
                      <a:pt x="646898" y="369630"/>
                    </a:cubicBezTo>
                    <a:cubicBezTo>
                      <a:pt x="541487" y="425473"/>
                      <a:pt x="441095" y="490100"/>
                      <a:pt x="347606" y="564766"/>
                    </a:cubicBezTo>
                    <a:cubicBezTo>
                      <a:pt x="287998" y="612452"/>
                      <a:pt x="223998" y="655119"/>
                      <a:pt x="161881" y="700295"/>
                    </a:cubicBezTo>
                    <a:cubicBezTo>
                      <a:pt x="156862" y="704060"/>
                      <a:pt x="151842" y="707825"/>
                      <a:pt x="145567" y="709079"/>
                    </a:cubicBezTo>
                    <a:cubicBezTo>
                      <a:pt x="117332" y="693393"/>
                      <a:pt x="111058" y="664531"/>
                      <a:pt x="101019" y="637550"/>
                    </a:cubicBezTo>
                    <a:cubicBezTo>
                      <a:pt x="133646" y="603041"/>
                      <a:pt x="172548" y="576061"/>
                      <a:pt x="207058" y="543433"/>
                    </a:cubicBezTo>
                    <a:cubicBezTo>
                      <a:pt x="244704" y="508296"/>
                      <a:pt x="284234" y="475041"/>
                      <a:pt x="321253" y="438649"/>
                    </a:cubicBezTo>
                    <a:cubicBezTo>
                      <a:pt x="326900" y="433002"/>
                      <a:pt x="334429" y="429238"/>
                      <a:pt x="340076" y="424846"/>
                    </a:cubicBezTo>
                    <a:cubicBezTo>
                      <a:pt x="308077" y="443669"/>
                      <a:pt x="271685" y="454336"/>
                      <a:pt x="237175" y="468767"/>
                    </a:cubicBezTo>
                    <a:cubicBezTo>
                      <a:pt x="186352" y="490100"/>
                      <a:pt x="134274" y="508924"/>
                      <a:pt x="84078" y="532139"/>
                    </a:cubicBezTo>
                    <a:cubicBezTo>
                      <a:pt x="71529" y="537786"/>
                      <a:pt x="58980" y="546570"/>
                      <a:pt x="43294" y="543433"/>
                    </a:cubicBezTo>
                    <a:cubicBezTo>
                      <a:pt x="23843" y="523982"/>
                      <a:pt x="2510" y="505159"/>
                      <a:pt x="0" y="475041"/>
                    </a:cubicBezTo>
                    <a:cubicBezTo>
                      <a:pt x="18196" y="460610"/>
                      <a:pt x="38901" y="449944"/>
                      <a:pt x="59608" y="439904"/>
                    </a:cubicBezTo>
                    <a:cubicBezTo>
                      <a:pt x="146822" y="397238"/>
                      <a:pt x="232156" y="351434"/>
                      <a:pt x="321253" y="311278"/>
                    </a:cubicBezTo>
                    <a:cubicBezTo>
                      <a:pt x="400939" y="275513"/>
                      <a:pt x="468076" y="220925"/>
                      <a:pt x="540859" y="173867"/>
                    </a:cubicBezTo>
                    <a:cubicBezTo>
                      <a:pt x="543369" y="172612"/>
                      <a:pt x="544624" y="170102"/>
                      <a:pt x="544624" y="166965"/>
                    </a:cubicBezTo>
                    <a:cubicBezTo>
                      <a:pt x="538977" y="159435"/>
                      <a:pt x="529565" y="159435"/>
                      <a:pt x="521409" y="156298"/>
                    </a:cubicBezTo>
                    <a:cubicBezTo>
                      <a:pt x="444860" y="129945"/>
                      <a:pt x="367057" y="106730"/>
                      <a:pt x="289253" y="84769"/>
                    </a:cubicBezTo>
                    <a:cubicBezTo>
                      <a:pt x="279214" y="82259"/>
                      <a:pt x="266037" y="84142"/>
                      <a:pt x="264155" y="70338"/>
                    </a:cubicBezTo>
                    <a:close/>
                  </a:path>
                </a:pathLst>
              </a:custGeom>
              <a:solidFill>
                <a:schemeClr val="accent1"/>
              </a:solidFill>
              <a:ln w="6274" cap="flat">
                <a:noFill/>
                <a:prstDash val="solid"/>
                <a:miter/>
              </a:ln>
            </p:spPr>
            <p:txBody>
              <a:bodyPr rtlCol="0" anchor="ctr"/>
              <a:lstStyle/>
              <a:p>
                <a:endParaRPr lang="en-US"/>
              </a:p>
            </p:txBody>
          </p:sp>
        </p:grpSp>
      </p:grpSp>
      <p:cxnSp>
        <p:nvCxnSpPr>
          <p:cNvPr id="39" name="Straight Connector 38">
            <a:extLst>
              <a:ext uri="{FF2B5EF4-FFF2-40B4-BE49-F238E27FC236}">
                <a16:creationId xmlns:a16="http://schemas.microsoft.com/office/drawing/2014/main" id="{5AF0F888-1550-4BA0-A5FE-B159ED662AF1}"/>
              </a:ext>
            </a:extLst>
          </p:cNvPr>
          <p:cNvCxnSpPr>
            <a:cxnSpLocks/>
          </p:cNvCxnSpPr>
          <p:nvPr/>
        </p:nvCxnSpPr>
        <p:spPr>
          <a:xfrm flipH="1">
            <a:off x="-1113" y="4082040"/>
            <a:ext cx="7205870" cy="0"/>
          </a:xfrm>
          <a:prstGeom prst="line">
            <a:avLst/>
          </a:prstGeom>
          <a:ln w="444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89CA89A-90C6-4213-BAFD-9C6F0AE58042}"/>
              </a:ext>
            </a:extLst>
          </p:cNvPr>
          <p:cNvSpPr/>
          <p:nvPr/>
        </p:nvSpPr>
        <p:spPr>
          <a:xfrm flipH="1">
            <a:off x="6599208" y="2011700"/>
            <a:ext cx="605549" cy="605549"/>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 name="Freeform 31">
            <a:extLst>
              <a:ext uri="{FF2B5EF4-FFF2-40B4-BE49-F238E27FC236}">
                <a16:creationId xmlns:a16="http://schemas.microsoft.com/office/drawing/2014/main" id="{A93F5091-8AF5-4C11-8699-7FB074BDD4D8}"/>
              </a:ext>
            </a:extLst>
          </p:cNvPr>
          <p:cNvSpPr>
            <a:spLocks noChangeAspect="1"/>
          </p:cNvSpPr>
          <p:nvPr/>
        </p:nvSpPr>
        <p:spPr>
          <a:xfrm rot="8580000">
            <a:off x="6739828" y="2152750"/>
            <a:ext cx="324311" cy="323447"/>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75000"/>
                  <a:lumOff val="25000"/>
                </a:schemeClr>
              </a:solidFill>
            </a:endParaRPr>
          </a:p>
        </p:txBody>
      </p:sp>
      <p:grpSp>
        <p:nvGrpSpPr>
          <p:cNvPr id="42" name="Group 41">
            <a:extLst>
              <a:ext uri="{FF2B5EF4-FFF2-40B4-BE49-F238E27FC236}">
                <a16:creationId xmlns:a16="http://schemas.microsoft.com/office/drawing/2014/main" id="{1A464D9C-C400-40AA-ABA2-57F9EDD21870}"/>
              </a:ext>
            </a:extLst>
          </p:cNvPr>
          <p:cNvGrpSpPr/>
          <p:nvPr/>
        </p:nvGrpSpPr>
        <p:grpSpPr>
          <a:xfrm flipH="1">
            <a:off x="1701614" y="1960531"/>
            <a:ext cx="4735786" cy="707886"/>
            <a:chOff x="592509" y="1556792"/>
            <a:chExt cx="2361076" cy="707886"/>
          </a:xfrm>
        </p:grpSpPr>
        <p:sp>
          <p:nvSpPr>
            <p:cNvPr id="43" name="TextBox 42">
              <a:extLst>
                <a:ext uri="{FF2B5EF4-FFF2-40B4-BE49-F238E27FC236}">
                  <a16:creationId xmlns:a16="http://schemas.microsoft.com/office/drawing/2014/main" id="{8FD8814B-065F-420E-954D-C6A07D6E552A}"/>
                </a:ext>
              </a:extLst>
            </p:cNvPr>
            <p:cNvSpPr txBox="1"/>
            <p:nvPr/>
          </p:nvSpPr>
          <p:spPr>
            <a:xfrm>
              <a:off x="592509" y="1803013"/>
              <a:ext cx="2361076"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a:t>
              </a:r>
              <a:r>
                <a:rPr lang="en-US" altLang="ko-KR" sz="1200" dirty="0">
                  <a:solidFill>
                    <a:schemeClr val="tx1">
                      <a:lumMod val="75000"/>
                      <a:lumOff val="25000"/>
                    </a:schemeClr>
                  </a:solidFill>
                  <a:latin typeface="Arial" pitchFamily="34" charset="0"/>
                  <a:cs typeface="Arial" pitchFamily="34" charset="0"/>
                </a:rPr>
                <a:t>Easy to change colors, photos and Text. </a:t>
              </a:r>
              <a:endParaRPr lang="en-US" altLang="ko-KR" sz="1200" dirty="0">
                <a:solidFill>
                  <a:schemeClr val="tx1">
                    <a:lumMod val="75000"/>
                    <a:lumOff val="25000"/>
                  </a:schemeClr>
                </a:solidFill>
                <a:cs typeface="Arial" pitchFamily="34" charset="0"/>
              </a:endParaRPr>
            </a:p>
          </p:txBody>
        </p:sp>
        <p:sp>
          <p:nvSpPr>
            <p:cNvPr id="44" name="TextBox 43">
              <a:extLst>
                <a:ext uri="{FF2B5EF4-FFF2-40B4-BE49-F238E27FC236}">
                  <a16:creationId xmlns:a16="http://schemas.microsoft.com/office/drawing/2014/main" id="{29CA3D52-938C-451F-84A2-C5169E8FB282}"/>
                </a:ext>
              </a:extLst>
            </p:cNvPr>
            <p:cNvSpPr txBox="1"/>
            <p:nvPr/>
          </p:nvSpPr>
          <p:spPr>
            <a:xfrm>
              <a:off x="592509" y="1556792"/>
              <a:ext cx="2361075" cy="276999"/>
            </a:xfrm>
            <a:prstGeom prst="rect">
              <a:avLst/>
            </a:prstGeom>
            <a:noFill/>
          </p:spPr>
          <p:txBody>
            <a:bodyPr wrap="square" lIns="108000" rIns="108000" rtlCol="0">
              <a:spAutoFit/>
            </a:bodyPr>
            <a:lstStyle/>
            <a:p>
              <a:pPr algn="r"/>
              <a:r>
                <a:rPr lang="en-US" altLang="ko-KR" sz="1200" b="1" dirty="0">
                  <a:solidFill>
                    <a:schemeClr val="tx1">
                      <a:lumMod val="75000"/>
                      <a:lumOff val="25000"/>
                    </a:schemeClr>
                  </a:solidFill>
                  <a:cs typeface="Arial" pitchFamily="34" charset="0"/>
                </a:rPr>
                <a:t>Contents Title</a:t>
              </a:r>
              <a:endParaRPr lang="ko-KR" altLang="en-US" sz="1200" b="1" dirty="0">
                <a:solidFill>
                  <a:schemeClr val="tx1">
                    <a:lumMod val="75000"/>
                    <a:lumOff val="25000"/>
                  </a:schemeClr>
                </a:solidFill>
                <a:cs typeface="Arial" pitchFamily="34" charset="0"/>
              </a:endParaRPr>
            </a:p>
          </p:txBody>
        </p:sp>
      </p:grpSp>
      <p:sp>
        <p:nvSpPr>
          <p:cNvPr id="45" name="Oval 44">
            <a:extLst>
              <a:ext uri="{FF2B5EF4-FFF2-40B4-BE49-F238E27FC236}">
                <a16:creationId xmlns:a16="http://schemas.microsoft.com/office/drawing/2014/main" id="{1F6ECA1D-820C-4088-B61E-824153FAACB0}"/>
              </a:ext>
            </a:extLst>
          </p:cNvPr>
          <p:cNvSpPr/>
          <p:nvPr/>
        </p:nvSpPr>
        <p:spPr>
          <a:xfrm flipH="1">
            <a:off x="6599208" y="5480247"/>
            <a:ext cx="605549" cy="605549"/>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 name="Rectangle 1">
            <a:extLst>
              <a:ext uri="{FF2B5EF4-FFF2-40B4-BE49-F238E27FC236}">
                <a16:creationId xmlns:a16="http://schemas.microsoft.com/office/drawing/2014/main" id="{E392431D-7349-44FD-A768-D0FBE9D382E5}"/>
              </a:ext>
            </a:extLst>
          </p:cNvPr>
          <p:cNvSpPr>
            <a:spLocks noChangeAspect="1"/>
          </p:cNvSpPr>
          <p:nvPr/>
        </p:nvSpPr>
        <p:spPr>
          <a:xfrm>
            <a:off x="6755259" y="5636575"/>
            <a:ext cx="293456" cy="292893"/>
          </a:xfrm>
          <a:custGeom>
            <a:avLst/>
            <a:gdLst/>
            <a:ahLst/>
            <a:cxnLst/>
            <a:rect l="l" t="t" r="r" b="b"/>
            <a:pathLst>
              <a:path w="4020621" h="401292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75000"/>
                  <a:lumOff val="25000"/>
                </a:schemeClr>
              </a:solidFill>
            </a:endParaRPr>
          </a:p>
        </p:txBody>
      </p:sp>
      <p:grpSp>
        <p:nvGrpSpPr>
          <p:cNvPr id="47" name="Group 46">
            <a:extLst>
              <a:ext uri="{FF2B5EF4-FFF2-40B4-BE49-F238E27FC236}">
                <a16:creationId xmlns:a16="http://schemas.microsoft.com/office/drawing/2014/main" id="{2555F854-C3F1-47FB-9AEA-00482894F3EE}"/>
              </a:ext>
            </a:extLst>
          </p:cNvPr>
          <p:cNvGrpSpPr/>
          <p:nvPr/>
        </p:nvGrpSpPr>
        <p:grpSpPr>
          <a:xfrm flipH="1">
            <a:off x="1701615" y="5429078"/>
            <a:ext cx="4735786" cy="707886"/>
            <a:chOff x="592509" y="1556792"/>
            <a:chExt cx="2361076" cy="707886"/>
          </a:xfrm>
        </p:grpSpPr>
        <p:sp>
          <p:nvSpPr>
            <p:cNvPr id="48" name="TextBox 47">
              <a:extLst>
                <a:ext uri="{FF2B5EF4-FFF2-40B4-BE49-F238E27FC236}">
                  <a16:creationId xmlns:a16="http://schemas.microsoft.com/office/drawing/2014/main" id="{809CC29A-DB9E-429A-8ED0-697A6B5AAAD0}"/>
                </a:ext>
              </a:extLst>
            </p:cNvPr>
            <p:cNvSpPr txBox="1"/>
            <p:nvPr/>
          </p:nvSpPr>
          <p:spPr>
            <a:xfrm>
              <a:off x="592509" y="1803013"/>
              <a:ext cx="2361076"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a:t>
              </a:r>
              <a:r>
                <a:rPr lang="en-US" altLang="ko-KR" sz="1200" dirty="0">
                  <a:solidFill>
                    <a:schemeClr val="tx1">
                      <a:lumMod val="75000"/>
                      <a:lumOff val="25000"/>
                    </a:schemeClr>
                  </a:solidFill>
                  <a:latin typeface="Arial" pitchFamily="34" charset="0"/>
                  <a:cs typeface="Arial" pitchFamily="34" charset="0"/>
                </a:rPr>
                <a:t> Easy to change colors, photos and Text.</a:t>
              </a:r>
              <a:r>
                <a:rPr lang="en-US" altLang="ko-KR" sz="1200" dirty="0">
                  <a:solidFill>
                    <a:schemeClr val="tx1">
                      <a:lumMod val="75000"/>
                      <a:lumOff val="25000"/>
                    </a:schemeClr>
                  </a:solidFill>
                  <a:cs typeface="Arial" pitchFamily="34" charset="0"/>
                </a:rPr>
                <a:t> </a:t>
              </a:r>
            </a:p>
          </p:txBody>
        </p:sp>
        <p:sp>
          <p:nvSpPr>
            <p:cNvPr id="49" name="TextBox 48">
              <a:extLst>
                <a:ext uri="{FF2B5EF4-FFF2-40B4-BE49-F238E27FC236}">
                  <a16:creationId xmlns:a16="http://schemas.microsoft.com/office/drawing/2014/main" id="{701CAAAE-8E90-497C-9AC7-E7C486FBF96F}"/>
                </a:ext>
              </a:extLst>
            </p:cNvPr>
            <p:cNvSpPr txBox="1"/>
            <p:nvPr/>
          </p:nvSpPr>
          <p:spPr>
            <a:xfrm>
              <a:off x="592509" y="1556792"/>
              <a:ext cx="2361075" cy="276999"/>
            </a:xfrm>
            <a:prstGeom prst="rect">
              <a:avLst/>
            </a:prstGeom>
            <a:noFill/>
          </p:spPr>
          <p:txBody>
            <a:bodyPr wrap="square" lIns="108000" rIns="108000" rtlCol="0">
              <a:spAutoFit/>
            </a:bodyPr>
            <a:lstStyle/>
            <a:p>
              <a:pPr algn="r"/>
              <a:r>
                <a:rPr lang="en-US" altLang="ko-KR" sz="1200" b="1" dirty="0">
                  <a:solidFill>
                    <a:schemeClr val="tx1">
                      <a:lumMod val="75000"/>
                      <a:lumOff val="25000"/>
                    </a:schemeClr>
                  </a:solidFill>
                  <a:cs typeface="Arial" pitchFamily="34" charset="0"/>
                </a:rPr>
                <a:t>Contents Title</a:t>
              </a:r>
              <a:endParaRPr lang="ko-KR" altLang="en-US" sz="1200" b="1" dirty="0">
                <a:solidFill>
                  <a:schemeClr val="tx1">
                    <a:lumMod val="75000"/>
                    <a:lumOff val="25000"/>
                  </a:schemeClr>
                </a:solidFill>
                <a:cs typeface="Arial" pitchFamily="34" charset="0"/>
              </a:endParaRPr>
            </a:p>
          </p:txBody>
        </p:sp>
      </p:grpSp>
      <p:sp>
        <p:nvSpPr>
          <p:cNvPr id="50" name="Oval 49">
            <a:extLst>
              <a:ext uri="{FF2B5EF4-FFF2-40B4-BE49-F238E27FC236}">
                <a16:creationId xmlns:a16="http://schemas.microsoft.com/office/drawing/2014/main" id="{FF597C14-DE2A-4E8F-B2A4-34ECDF11AAF5}"/>
              </a:ext>
            </a:extLst>
          </p:cNvPr>
          <p:cNvSpPr/>
          <p:nvPr/>
        </p:nvSpPr>
        <p:spPr>
          <a:xfrm flipH="1">
            <a:off x="5363442" y="4370446"/>
            <a:ext cx="605549" cy="605549"/>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 name="Rounded Rectangle 9">
            <a:extLst>
              <a:ext uri="{FF2B5EF4-FFF2-40B4-BE49-F238E27FC236}">
                <a16:creationId xmlns:a16="http://schemas.microsoft.com/office/drawing/2014/main" id="{7E383EC3-739A-4960-A344-6298C2B106B5}"/>
              </a:ext>
            </a:extLst>
          </p:cNvPr>
          <p:cNvSpPr>
            <a:spLocks/>
          </p:cNvSpPr>
          <p:nvPr/>
        </p:nvSpPr>
        <p:spPr>
          <a:xfrm>
            <a:off x="5525333" y="4532336"/>
            <a:ext cx="281770" cy="281770"/>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75000"/>
                  <a:lumOff val="25000"/>
                </a:schemeClr>
              </a:solidFill>
            </a:endParaRPr>
          </a:p>
        </p:txBody>
      </p:sp>
      <p:grpSp>
        <p:nvGrpSpPr>
          <p:cNvPr id="52" name="Group 51">
            <a:extLst>
              <a:ext uri="{FF2B5EF4-FFF2-40B4-BE49-F238E27FC236}">
                <a16:creationId xmlns:a16="http://schemas.microsoft.com/office/drawing/2014/main" id="{CD205CA9-F19D-4D2F-B973-BD706824065D}"/>
              </a:ext>
            </a:extLst>
          </p:cNvPr>
          <p:cNvGrpSpPr/>
          <p:nvPr/>
        </p:nvGrpSpPr>
        <p:grpSpPr>
          <a:xfrm flipH="1">
            <a:off x="465847" y="4319277"/>
            <a:ext cx="4735786" cy="707886"/>
            <a:chOff x="592509" y="1556792"/>
            <a:chExt cx="2361076" cy="707886"/>
          </a:xfrm>
        </p:grpSpPr>
        <p:sp>
          <p:nvSpPr>
            <p:cNvPr id="53" name="TextBox 52">
              <a:extLst>
                <a:ext uri="{FF2B5EF4-FFF2-40B4-BE49-F238E27FC236}">
                  <a16:creationId xmlns:a16="http://schemas.microsoft.com/office/drawing/2014/main" id="{B1CF7F3E-3075-4659-9467-F25355392298}"/>
                </a:ext>
              </a:extLst>
            </p:cNvPr>
            <p:cNvSpPr txBox="1"/>
            <p:nvPr/>
          </p:nvSpPr>
          <p:spPr>
            <a:xfrm>
              <a:off x="592509" y="1803013"/>
              <a:ext cx="2361076"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a:t>
              </a:r>
              <a:r>
                <a:rPr lang="en-US" altLang="ko-KR" sz="1200" dirty="0">
                  <a:solidFill>
                    <a:schemeClr val="tx1">
                      <a:lumMod val="75000"/>
                      <a:lumOff val="25000"/>
                    </a:schemeClr>
                  </a:solidFill>
                  <a:latin typeface="Arial" pitchFamily="34" charset="0"/>
                  <a:cs typeface="Arial" pitchFamily="34" charset="0"/>
                </a:rPr>
                <a:t> Easy to change colors, photos and Text.</a:t>
              </a:r>
              <a:r>
                <a:rPr lang="en-US" altLang="ko-KR" sz="1200" dirty="0">
                  <a:solidFill>
                    <a:schemeClr val="tx1">
                      <a:lumMod val="75000"/>
                      <a:lumOff val="25000"/>
                    </a:schemeClr>
                  </a:solidFill>
                  <a:cs typeface="Arial" pitchFamily="34" charset="0"/>
                </a:rPr>
                <a:t> </a:t>
              </a:r>
            </a:p>
          </p:txBody>
        </p:sp>
        <p:sp>
          <p:nvSpPr>
            <p:cNvPr id="54" name="TextBox 53">
              <a:extLst>
                <a:ext uri="{FF2B5EF4-FFF2-40B4-BE49-F238E27FC236}">
                  <a16:creationId xmlns:a16="http://schemas.microsoft.com/office/drawing/2014/main" id="{F1189000-4399-4167-98B6-E5806DA6D28F}"/>
                </a:ext>
              </a:extLst>
            </p:cNvPr>
            <p:cNvSpPr txBox="1"/>
            <p:nvPr/>
          </p:nvSpPr>
          <p:spPr>
            <a:xfrm>
              <a:off x="592509" y="1556792"/>
              <a:ext cx="2361075" cy="276999"/>
            </a:xfrm>
            <a:prstGeom prst="rect">
              <a:avLst/>
            </a:prstGeom>
            <a:noFill/>
          </p:spPr>
          <p:txBody>
            <a:bodyPr wrap="square" lIns="108000" rIns="108000" rtlCol="0">
              <a:spAutoFit/>
            </a:bodyPr>
            <a:lstStyle/>
            <a:p>
              <a:pPr algn="r"/>
              <a:r>
                <a:rPr lang="en-US" altLang="ko-KR" sz="1200" b="1" dirty="0">
                  <a:solidFill>
                    <a:schemeClr val="tx1">
                      <a:lumMod val="75000"/>
                      <a:lumOff val="25000"/>
                    </a:schemeClr>
                  </a:solidFill>
                  <a:cs typeface="Arial" pitchFamily="34" charset="0"/>
                </a:rPr>
                <a:t>Contents Title</a:t>
              </a:r>
              <a:endParaRPr lang="ko-KR" altLang="en-US" sz="1200" b="1" dirty="0">
                <a:solidFill>
                  <a:schemeClr val="tx1">
                    <a:lumMod val="75000"/>
                    <a:lumOff val="25000"/>
                  </a:schemeClr>
                </a:solidFill>
                <a:cs typeface="Arial" pitchFamily="34" charset="0"/>
              </a:endParaRPr>
            </a:p>
          </p:txBody>
        </p:sp>
      </p:grpSp>
      <p:sp>
        <p:nvSpPr>
          <p:cNvPr id="55" name="Oval 54">
            <a:extLst>
              <a:ext uri="{FF2B5EF4-FFF2-40B4-BE49-F238E27FC236}">
                <a16:creationId xmlns:a16="http://schemas.microsoft.com/office/drawing/2014/main" id="{7188F261-D715-4B05-92DE-5863832B0CBA}"/>
              </a:ext>
            </a:extLst>
          </p:cNvPr>
          <p:cNvSpPr/>
          <p:nvPr/>
        </p:nvSpPr>
        <p:spPr>
          <a:xfrm flipH="1">
            <a:off x="5363442" y="3121500"/>
            <a:ext cx="605549" cy="605549"/>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6" name="Donut 6">
            <a:extLst>
              <a:ext uri="{FF2B5EF4-FFF2-40B4-BE49-F238E27FC236}">
                <a16:creationId xmlns:a16="http://schemas.microsoft.com/office/drawing/2014/main" id="{437F5D8B-38DD-47D6-907F-B473F7BFB863}"/>
              </a:ext>
            </a:extLst>
          </p:cNvPr>
          <p:cNvSpPr>
            <a:spLocks noChangeAspect="1"/>
          </p:cNvSpPr>
          <p:nvPr/>
        </p:nvSpPr>
        <p:spPr>
          <a:xfrm>
            <a:off x="5493176" y="3251236"/>
            <a:ext cx="346079" cy="346079"/>
          </a:xfrm>
          <a:custGeom>
            <a:avLst/>
            <a:gdLst/>
            <a:ahLst/>
            <a:cxnLst/>
            <a:rect l="l" t="t" r="r" b="b"/>
            <a:pathLst>
              <a:path w="3960000" h="3960000">
                <a:moveTo>
                  <a:pt x="1980000" y="1260000"/>
                </a:moveTo>
                <a:cubicBezTo>
                  <a:pt x="2377645" y="1260000"/>
                  <a:pt x="2700000" y="1582355"/>
                  <a:pt x="2700000" y="1980000"/>
                </a:cubicBezTo>
                <a:cubicBezTo>
                  <a:pt x="2700000" y="2377645"/>
                  <a:pt x="2377645" y="2700000"/>
                  <a:pt x="1980000" y="2700000"/>
                </a:cubicBezTo>
                <a:cubicBezTo>
                  <a:pt x="1582355" y="2700000"/>
                  <a:pt x="1260000" y="2377645"/>
                  <a:pt x="1260000" y="1980000"/>
                </a:cubicBezTo>
                <a:cubicBezTo>
                  <a:pt x="1260000" y="1582355"/>
                  <a:pt x="1582355" y="1260000"/>
                  <a:pt x="1980000" y="1260000"/>
                </a:cubicBezTo>
                <a:close/>
                <a:moveTo>
                  <a:pt x="2490424" y="1258488"/>
                </a:moveTo>
                <a:lnTo>
                  <a:pt x="3822407" y="1258488"/>
                </a:lnTo>
                <a:cubicBezTo>
                  <a:pt x="3911854" y="1481555"/>
                  <a:pt x="3960000" y="1725155"/>
                  <a:pt x="3960000" y="1980000"/>
                </a:cubicBezTo>
                <a:cubicBezTo>
                  <a:pt x="3960000" y="3073524"/>
                  <a:pt x="3073524" y="3960000"/>
                  <a:pt x="1980000" y="3960000"/>
                </a:cubicBezTo>
                <a:lnTo>
                  <a:pt x="1852759" y="3953575"/>
                </a:lnTo>
                <a:lnTo>
                  <a:pt x="2729076" y="2455486"/>
                </a:lnTo>
                <a:lnTo>
                  <a:pt x="2726868" y="2454194"/>
                </a:lnTo>
                <a:cubicBezTo>
                  <a:pt x="2814857" y="2317465"/>
                  <a:pt x="2865416" y="2154637"/>
                  <a:pt x="2865416" y="1980000"/>
                </a:cubicBezTo>
                <a:cubicBezTo>
                  <a:pt x="2865416" y="1681504"/>
                  <a:pt x="2717708" y="1417508"/>
                  <a:pt x="2490424" y="1258488"/>
                </a:cubicBezTo>
                <a:close/>
                <a:moveTo>
                  <a:pt x="334727" y="878603"/>
                </a:moveTo>
                <a:lnTo>
                  <a:pt x="1154753" y="2298930"/>
                </a:lnTo>
                <a:cubicBezTo>
                  <a:pt x="1281989" y="2630497"/>
                  <a:pt x="1603560" y="2865416"/>
                  <a:pt x="1980000" y="2865416"/>
                </a:cubicBezTo>
                <a:cubicBezTo>
                  <a:pt x="2123408" y="2865416"/>
                  <a:pt x="2258854" y="2831322"/>
                  <a:pt x="2378271" y="2770003"/>
                </a:cubicBezTo>
                <a:lnTo>
                  <a:pt x="1695481" y="3937251"/>
                </a:lnTo>
                <a:cubicBezTo>
                  <a:pt x="736579" y="3801546"/>
                  <a:pt x="0" y="2976792"/>
                  <a:pt x="0" y="1980000"/>
                </a:cubicBezTo>
                <a:cubicBezTo>
                  <a:pt x="0" y="1572291"/>
                  <a:pt x="123228" y="1193364"/>
                  <a:pt x="334727" y="878603"/>
                </a:cubicBezTo>
                <a:close/>
                <a:moveTo>
                  <a:pt x="1980000" y="0"/>
                </a:moveTo>
                <a:cubicBezTo>
                  <a:pt x="2762762" y="0"/>
                  <a:pt x="3439434" y="454224"/>
                  <a:pt x="3758731" y="1114488"/>
                </a:cubicBezTo>
                <a:lnTo>
                  <a:pt x="2165892" y="1114488"/>
                </a:lnTo>
                <a:cubicBezTo>
                  <a:pt x="2106002" y="1101330"/>
                  <a:pt x="2043789" y="1094584"/>
                  <a:pt x="1980000" y="1094584"/>
                </a:cubicBezTo>
                <a:cubicBezTo>
                  <a:pt x="1916211" y="1094584"/>
                  <a:pt x="1853998" y="1101330"/>
                  <a:pt x="1794108" y="1114488"/>
                </a:cubicBezTo>
                <a:lnTo>
                  <a:pt x="1774506" y="1114488"/>
                </a:lnTo>
                <a:lnTo>
                  <a:pt x="1774506" y="1119528"/>
                </a:lnTo>
                <a:cubicBezTo>
                  <a:pt x="1405645" y="1206316"/>
                  <a:pt x="1126346" y="1524537"/>
                  <a:pt x="1097987" y="1912608"/>
                </a:cubicBezTo>
                <a:lnTo>
                  <a:pt x="428214" y="752526"/>
                </a:lnTo>
                <a:cubicBezTo>
                  <a:pt x="789694" y="293724"/>
                  <a:pt x="1350545" y="0"/>
                  <a:pt x="198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75000"/>
                  <a:lumOff val="25000"/>
                </a:schemeClr>
              </a:solidFill>
            </a:endParaRPr>
          </a:p>
        </p:txBody>
      </p:sp>
      <p:grpSp>
        <p:nvGrpSpPr>
          <p:cNvPr id="57" name="Group 56">
            <a:extLst>
              <a:ext uri="{FF2B5EF4-FFF2-40B4-BE49-F238E27FC236}">
                <a16:creationId xmlns:a16="http://schemas.microsoft.com/office/drawing/2014/main" id="{180C56F0-E234-4510-BB66-D6969C4587FC}"/>
              </a:ext>
            </a:extLst>
          </p:cNvPr>
          <p:cNvGrpSpPr/>
          <p:nvPr/>
        </p:nvGrpSpPr>
        <p:grpSpPr>
          <a:xfrm flipH="1">
            <a:off x="465848" y="3070331"/>
            <a:ext cx="4735786" cy="707886"/>
            <a:chOff x="592509" y="1556792"/>
            <a:chExt cx="2361076" cy="707886"/>
          </a:xfrm>
        </p:grpSpPr>
        <p:sp>
          <p:nvSpPr>
            <p:cNvPr id="58" name="TextBox 57">
              <a:extLst>
                <a:ext uri="{FF2B5EF4-FFF2-40B4-BE49-F238E27FC236}">
                  <a16:creationId xmlns:a16="http://schemas.microsoft.com/office/drawing/2014/main" id="{44C56230-AB43-4B19-B4ED-6DC832621674}"/>
                </a:ext>
              </a:extLst>
            </p:cNvPr>
            <p:cNvSpPr txBox="1"/>
            <p:nvPr/>
          </p:nvSpPr>
          <p:spPr>
            <a:xfrm>
              <a:off x="592509" y="1803013"/>
              <a:ext cx="2361076"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a:t>
              </a:r>
              <a:r>
                <a:rPr lang="en-US" altLang="ko-KR" sz="1200" dirty="0">
                  <a:solidFill>
                    <a:schemeClr val="tx1">
                      <a:lumMod val="75000"/>
                      <a:lumOff val="25000"/>
                    </a:schemeClr>
                  </a:solidFill>
                  <a:latin typeface="Arial" pitchFamily="34" charset="0"/>
                  <a:cs typeface="Arial" pitchFamily="34" charset="0"/>
                </a:rPr>
                <a:t>Easy to change colors, photos and Text. </a:t>
              </a:r>
              <a:endParaRPr lang="en-US" altLang="ko-KR" sz="1200" dirty="0">
                <a:solidFill>
                  <a:schemeClr val="tx1">
                    <a:lumMod val="75000"/>
                    <a:lumOff val="25000"/>
                  </a:schemeClr>
                </a:solidFill>
                <a:cs typeface="Arial" pitchFamily="34" charset="0"/>
              </a:endParaRPr>
            </a:p>
          </p:txBody>
        </p:sp>
        <p:sp>
          <p:nvSpPr>
            <p:cNvPr id="59" name="TextBox 58">
              <a:extLst>
                <a:ext uri="{FF2B5EF4-FFF2-40B4-BE49-F238E27FC236}">
                  <a16:creationId xmlns:a16="http://schemas.microsoft.com/office/drawing/2014/main" id="{166CB85D-1B7E-45C6-8457-56D44E9A965C}"/>
                </a:ext>
              </a:extLst>
            </p:cNvPr>
            <p:cNvSpPr txBox="1"/>
            <p:nvPr/>
          </p:nvSpPr>
          <p:spPr>
            <a:xfrm>
              <a:off x="592509" y="1556792"/>
              <a:ext cx="2361075" cy="276999"/>
            </a:xfrm>
            <a:prstGeom prst="rect">
              <a:avLst/>
            </a:prstGeom>
            <a:noFill/>
          </p:spPr>
          <p:txBody>
            <a:bodyPr wrap="square" lIns="108000" rIns="108000" rtlCol="0">
              <a:spAutoFit/>
            </a:bodyPr>
            <a:lstStyle/>
            <a:p>
              <a:pPr algn="r"/>
              <a:r>
                <a:rPr lang="en-US" altLang="ko-KR" sz="1200" b="1" dirty="0">
                  <a:solidFill>
                    <a:schemeClr val="tx1">
                      <a:lumMod val="75000"/>
                      <a:lumOff val="25000"/>
                    </a:schemeClr>
                  </a:solidFill>
                  <a:cs typeface="Arial" pitchFamily="34" charset="0"/>
                </a:rPr>
                <a:t>Contents Title</a:t>
              </a:r>
              <a:endParaRPr lang="ko-KR" altLang="en-US" sz="1200" b="1" dirty="0">
                <a:solidFill>
                  <a:schemeClr val="tx1">
                    <a:lumMod val="75000"/>
                    <a:lumOff val="25000"/>
                  </a:schemeClr>
                </a:solidFill>
                <a:cs typeface="Arial" pitchFamily="34" charset="0"/>
              </a:endParaRPr>
            </a:p>
          </p:txBody>
        </p:sp>
      </p:grpSp>
      <p:sp>
        <p:nvSpPr>
          <p:cNvPr id="60" name="Chord 14">
            <a:extLst>
              <a:ext uri="{FF2B5EF4-FFF2-40B4-BE49-F238E27FC236}">
                <a16:creationId xmlns:a16="http://schemas.microsoft.com/office/drawing/2014/main" id="{0FBB8406-F984-45B9-9149-BB2A606C0556}"/>
              </a:ext>
            </a:extLst>
          </p:cNvPr>
          <p:cNvSpPr/>
          <p:nvPr/>
        </p:nvSpPr>
        <p:spPr>
          <a:xfrm>
            <a:off x="8827379" y="3414985"/>
            <a:ext cx="1032328" cy="1302714"/>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423133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64EA245-DE78-CBC8-86EB-759E3F135BA3}"/>
              </a:ext>
            </a:extLst>
          </p:cNvPr>
          <p:cNvSpPr/>
          <p:nvPr/>
        </p:nvSpPr>
        <p:spPr>
          <a:xfrm>
            <a:off x="-108284" y="0"/>
            <a:ext cx="12300284" cy="7022979"/>
          </a:xfrm>
          <a:prstGeom prst="rect">
            <a:avLst/>
          </a:prstGeom>
          <a:solidFill>
            <a:schemeClr val="accent1">
              <a:alpha val="9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 Placeholder 1">
            <a:extLst>
              <a:ext uri="{FF2B5EF4-FFF2-40B4-BE49-F238E27FC236}">
                <a16:creationId xmlns:a16="http://schemas.microsoft.com/office/drawing/2014/main" id="{5AC7D532-F637-4F2C-B48A-9B72A273DAD3}"/>
              </a:ext>
            </a:extLst>
          </p:cNvPr>
          <p:cNvSpPr>
            <a:spLocks noGrp="1"/>
          </p:cNvSpPr>
          <p:nvPr>
            <p:ph type="body" sz="quarter" idx="4294967295"/>
          </p:nvPr>
        </p:nvSpPr>
        <p:spPr>
          <a:xfrm>
            <a:off x="619125" y="448010"/>
            <a:ext cx="11572875" cy="723900"/>
          </a:xfrm>
          <a:prstGeom prst="rect">
            <a:avLst/>
          </a:prstGeom>
        </p:spPr>
        <p:txBody>
          <a:bodyPr/>
          <a:lstStyle/>
          <a:p>
            <a:pPr marL="0" indent="0">
              <a:buNone/>
            </a:pPr>
            <a:r>
              <a:rPr lang="en-US" sz="4800" dirty="0">
                <a:solidFill>
                  <a:schemeClr val="bg1"/>
                </a:solidFill>
              </a:rPr>
              <a:t>PROBLEM STATEMENT</a:t>
            </a:r>
          </a:p>
        </p:txBody>
      </p:sp>
      <p:sp>
        <p:nvSpPr>
          <p:cNvPr id="8" name="TextBox 7">
            <a:extLst>
              <a:ext uri="{FF2B5EF4-FFF2-40B4-BE49-F238E27FC236}">
                <a16:creationId xmlns:a16="http://schemas.microsoft.com/office/drawing/2014/main" id="{F0D7CE6C-98A2-46A5-A629-9616EAEA3B93}"/>
              </a:ext>
            </a:extLst>
          </p:cNvPr>
          <p:cNvSpPr txBox="1"/>
          <p:nvPr/>
        </p:nvSpPr>
        <p:spPr>
          <a:xfrm>
            <a:off x="619125" y="1430319"/>
            <a:ext cx="9281514" cy="1077218"/>
          </a:xfrm>
          <a:prstGeom prst="rect">
            <a:avLst/>
          </a:prstGeom>
          <a:noFill/>
        </p:spPr>
        <p:txBody>
          <a:bodyPr wrap="square" rtlCol="0">
            <a:spAutoFit/>
          </a:bodyPr>
          <a:lstStyle/>
          <a:p>
            <a:pPr algn="just"/>
            <a:r>
              <a:rPr lang="en-GB" altLang="ko-KR" sz="1600" dirty="0">
                <a:solidFill>
                  <a:schemeClr val="bg1"/>
                </a:solidFill>
                <a:cs typeface="Arial" pitchFamily="34" charset="0"/>
              </a:rPr>
              <a:t>Sri Lanka's agricultural sector has seen limited progress since independence, lagging notably behind other nations that have embraced modern technologies like the Internet of Things (IoT) and Machine Learning (ML). While these advancements have revolutionized farming globally, increasing production and efficiency, their adoption in Sri Lanka remains minimal.</a:t>
            </a:r>
            <a:endParaRPr lang="ko-KR" altLang="en-US" sz="1600" dirty="0">
              <a:solidFill>
                <a:schemeClr val="bg1"/>
              </a:solidFill>
              <a:cs typeface="Arial" pitchFamily="34" charset="0"/>
            </a:endParaRPr>
          </a:p>
        </p:txBody>
      </p:sp>
      <p:grpSp>
        <p:nvGrpSpPr>
          <p:cNvPr id="9" name="Group 32">
            <a:extLst>
              <a:ext uri="{FF2B5EF4-FFF2-40B4-BE49-F238E27FC236}">
                <a16:creationId xmlns:a16="http://schemas.microsoft.com/office/drawing/2014/main" id="{2C8B0C2D-1186-4643-9526-E69D88607303}"/>
              </a:ext>
            </a:extLst>
          </p:cNvPr>
          <p:cNvGrpSpPr/>
          <p:nvPr/>
        </p:nvGrpSpPr>
        <p:grpSpPr>
          <a:xfrm>
            <a:off x="1618139" y="2947519"/>
            <a:ext cx="4098318" cy="1096026"/>
            <a:chOff x="4862377" y="4215255"/>
            <a:chExt cx="1656184" cy="1096026"/>
          </a:xfrm>
        </p:grpSpPr>
        <p:sp>
          <p:nvSpPr>
            <p:cNvPr id="10" name="TextBox 9">
              <a:extLst>
                <a:ext uri="{FF2B5EF4-FFF2-40B4-BE49-F238E27FC236}">
                  <a16:creationId xmlns:a16="http://schemas.microsoft.com/office/drawing/2014/main" id="{F2FF8432-8E78-4504-B9AF-43B7C02DEB0D}"/>
                </a:ext>
              </a:extLst>
            </p:cNvPr>
            <p:cNvSpPr txBox="1"/>
            <p:nvPr/>
          </p:nvSpPr>
          <p:spPr>
            <a:xfrm>
              <a:off x="4862377" y="4572617"/>
              <a:ext cx="1656184" cy="738664"/>
            </a:xfrm>
            <a:prstGeom prst="rect">
              <a:avLst/>
            </a:prstGeom>
            <a:noFill/>
          </p:spPr>
          <p:txBody>
            <a:bodyPr wrap="square" rtlCol="0">
              <a:spAutoFit/>
            </a:bodyPr>
            <a:lstStyle/>
            <a:p>
              <a:r>
                <a:rPr lang="en-GB" altLang="ko-KR" sz="1400" dirty="0">
                  <a:solidFill>
                    <a:schemeClr val="bg1"/>
                  </a:solidFill>
                  <a:cs typeface="Arial" pitchFamily="34" charset="0"/>
                </a:rPr>
                <a:t>There's a significant absence of advanced technologies such as IoT and ML in the local agricultural practices.</a:t>
              </a:r>
              <a:endParaRPr lang="ko-KR" altLang="en-US" sz="1400" dirty="0">
                <a:solidFill>
                  <a:schemeClr val="bg1"/>
                </a:solidFill>
                <a:cs typeface="Arial" pitchFamily="34" charset="0"/>
              </a:endParaRPr>
            </a:p>
          </p:txBody>
        </p:sp>
        <p:sp>
          <p:nvSpPr>
            <p:cNvPr id="11" name="TextBox 10">
              <a:extLst>
                <a:ext uri="{FF2B5EF4-FFF2-40B4-BE49-F238E27FC236}">
                  <a16:creationId xmlns:a16="http://schemas.microsoft.com/office/drawing/2014/main" id="{F1810663-BEC5-4F87-A74A-AEF7E11C567D}"/>
                </a:ext>
              </a:extLst>
            </p:cNvPr>
            <p:cNvSpPr txBox="1"/>
            <p:nvPr/>
          </p:nvSpPr>
          <p:spPr>
            <a:xfrm>
              <a:off x="4862377" y="4215255"/>
              <a:ext cx="1656184" cy="338554"/>
            </a:xfrm>
            <a:prstGeom prst="rect">
              <a:avLst/>
            </a:prstGeom>
            <a:noFill/>
          </p:spPr>
          <p:txBody>
            <a:bodyPr wrap="square" rtlCol="0" anchor="ctr">
              <a:spAutoFit/>
            </a:bodyPr>
            <a:lstStyle/>
            <a:p>
              <a:r>
                <a:rPr lang="en-US" altLang="ko-KR" sz="1600" b="1" dirty="0">
                  <a:solidFill>
                    <a:schemeClr val="bg1"/>
                  </a:solidFill>
                </a:rPr>
                <a:t>Technological Gap</a:t>
              </a:r>
            </a:p>
          </p:txBody>
        </p:sp>
      </p:grpSp>
      <p:grpSp>
        <p:nvGrpSpPr>
          <p:cNvPr id="12" name="Group 32">
            <a:extLst>
              <a:ext uri="{FF2B5EF4-FFF2-40B4-BE49-F238E27FC236}">
                <a16:creationId xmlns:a16="http://schemas.microsoft.com/office/drawing/2014/main" id="{AD0295DF-4573-4064-B0C5-C1400686FCDB}"/>
              </a:ext>
            </a:extLst>
          </p:cNvPr>
          <p:cNvGrpSpPr/>
          <p:nvPr/>
        </p:nvGrpSpPr>
        <p:grpSpPr>
          <a:xfrm>
            <a:off x="1618139" y="4350464"/>
            <a:ext cx="4098318" cy="1897640"/>
            <a:chOff x="4862377" y="4215255"/>
            <a:chExt cx="1656184" cy="1897640"/>
          </a:xfrm>
        </p:grpSpPr>
        <p:sp>
          <p:nvSpPr>
            <p:cNvPr id="13" name="TextBox 12">
              <a:extLst>
                <a:ext uri="{FF2B5EF4-FFF2-40B4-BE49-F238E27FC236}">
                  <a16:creationId xmlns:a16="http://schemas.microsoft.com/office/drawing/2014/main" id="{0852EF5A-1757-4653-BCC8-B6FC4893CB99}"/>
                </a:ext>
              </a:extLst>
            </p:cNvPr>
            <p:cNvSpPr txBox="1"/>
            <p:nvPr/>
          </p:nvSpPr>
          <p:spPr>
            <a:xfrm>
              <a:off x="4862377" y="4512457"/>
              <a:ext cx="1656184" cy="1600438"/>
            </a:xfrm>
            <a:prstGeom prst="rect">
              <a:avLst/>
            </a:prstGeom>
            <a:noFill/>
          </p:spPr>
          <p:txBody>
            <a:bodyPr wrap="square" rtlCol="0">
              <a:spAutoFit/>
            </a:bodyPr>
            <a:lstStyle/>
            <a:p>
              <a:r>
                <a:rPr lang="en-GB" altLang="ko-KR" sz="1400" dirty="0">
                  <a:solidFill>
                    <a:schemeClr val="bg1"/>
                  </a:solidFill>
                  <a:cs typeface="Arial" pitchFamily="34" charset="0"/>
                </a:rPr>
                <a:t>Sri Lanka's diverse agricultural landscape, varying widely across different regions in climate and geography, poses a unique challenge. The Central Province and the North Central Province, for example, differ greatly in temperature and precipitation, affecting what crops can feasibly be cultivated.</a:t>
              </a:r>
              <a:endParaRPr lang="ko-KR" altLang="en-US" sz="1400" dirty="0">
                <a:solidFill>
                  <a:schemeClr val="bg1"/>
                </a:solidFill>
                <a:cs typeface="Arial" pitchFamily="34" charset="0"/>
              </a:endParaRPr>
            </a:p>
          </p:txBody>
        </p:sp>
        <p:sp>
          <p:nvSpPr>
            <p:cNvPr id="14" name="TextBox 13">
              <a:extLst>
                <a:ext uri="{FF2B5EF4-FFF2-40B4-BE49-F238E27FC236}">
                  <a16:creationId xmlns:a16="http://schemas.microsoft.com/office/drawing/2014/main" id="{8388C0D3-3E60-4199-860A-698D2AF63D0B}"/>
                </a:ext>
              </a:extLst>
            </p:cNvPr>
            <p:cNvSpPr txBox="1"/>
            <p:nvPr/>
          </p:nvSpPr>
          <p:spPr>
            <a:xfrm>
              <a:off x="4862377" y="4215255"/>
              <a:ext cx="1656184" cy="338554"/>
            </a:xfrm>
            <a:prstGeom prst="rect">
              <a:avLst/>
            </a:prstGeom>
            <a:noFill/>
          </p:spPr>
          <p:txBody>
            <a:bodyPr wrap="square" rtlCol="0" anchor="ctr">
              <a:spAutoFit/>
            </a:bodyPr>
            <a:lstStyle/>
            <a:p>
              <a:r>
                <a:rPr lang="en-US" altLang="ko-KR" sz="1600" b="1" dirty="0">
                  <a:solidFill>
                    <a:schemeClr val="bg1"/>
                  </a:solidFill>
                </a:rPr>
                <a:t>Geographical and Climatic Diversity</a:t>
              </a:r>
            </a:p>
          </p:txBody>
        </p:sp>
      </p:grpSp>
      <p:grpSp>
        <p:nvGrpSpPr>
          <p:cNvPr id="17" name="Group 16">
            <a:extLst>
              <a:ext uri="{FF2B5EF4-FFF2-40B4-BE49-F238E27FC236}">
                <a16:creationId xmlns:a16="http://schemas.microsoft.com/office/drawing/2014/main" id="{7959FC7F-3ED8-29E1-14ED-B55909BE6A74}"/>
              </a:ext>
            </a:extLst>
          </p:cNvPr>
          <p:cNvGrpSpPr/>
          <p:nvPr/>
        </p:nvGrpSpPr>
        <p:grpSpPr>
          <a:xfrm>
            <a:off x="619125" y="4994095"/>
            <a:ext cx="610378" cy="610378"/>
            <a:chOff x="619125" y="4487317"/>
            <a:chExt cx="610378" cy="610378"/>
          </a:xfrm>
        </p:grpSpPr>
        <p:sp>
          <p:nvSpPr>
            <p:cNvPr id="7" name="Oval 9">
              <a:extLst>
                <a:ext uri="{FF2B5EF4-FFF2-40B4-BE49-F238E27FC236}">
                  <a16:creationId xmlns:a16="http://schemas.microsoft.com/office/drawing/2014/main" id="{6BE15F63-7E4D-4712-B650-98CAB41BEAB3}"/>
                </a:ext>
              </a:extLst>
            </p:cNvPr>
            <p:cNvSpPr/>
            <p:nvPr/>
          </p:nvSpPr>
          <p:spPr>
            <a:xfrm>
              <a:off x="619125" y="4487317"/>
              <a:ext cx="610378" cy="610378"/>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5" name="Rounded Rectangle 27">
              <a:extLst>
                <a:ext uri="{FF2B5EF4-FFF2-40B4-BE49-F238E27FC236}">
                  <a16:creationId xmlns:a16="http://schemas.microsoft.com/office/drawing/2014/main" id="{0CA364CC-A5AB-4CAB-B739-F273A838E6B6}"/>
                </a:ext>
              </a:extLst>
            </p:cNvPr>
            <p:cNvSpPr/>
            <p:nvPr/>
          </p:nvSpPr>
          <p:spPr>
            <a:xfrm>
              <a:off x="783396" y="4657599"/>
              <a:ext cx="281838" cy="21649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8" name="Group 17">
            <a:extLst>
              <a:ext uri="{FF2B5EF4-FFF2-40B4-BE49-F238E27FC236}">
                <a16:creationId xmlns:a16="http://schemas.microsoft.com/office/drawing/2014/main" id="{5524B4B8-E5D7-A128-5375-C5CA96339D9C}"/>
              </a:ext>
            </a:extLst>
          </p:cNvPr>
          <p:cNvGrpSpPr/>
          <p:nvPr/>
        </p:nvGrpSpPr>
        <p:grpSpPr>
          <a:xfrm>
            <a:off x="619125" y="3212254"/>
            <a:ext cx="610378" cy="610378"/>
            <a:chOff x="619125" y="3084372"/>
            <a:chExt cx="610378" cy="610378"/>
          </a:xfrm>
        </p:grpSpPr>
        <p:sp>
          <p:nvSpPr>
            <p:cNvPr id="6" name="Oval 8">
              <a:extLst>
                <a:ext uri="{FF2B5EF4-FFF2-40B4-BE49-F238E27FC236}">
                  <a16:creationId xmlns:a16="http://schemas.microsoft.com/office/drawing/2014/main" id="{31C4E32A-1284-4855-AA77-315C10CB0635}"/>
                </a:ext>
              </a:extLst>
            </p:cNvPr>
            <p:cNvSpPr/>
            <p:nvPr/>
          </p:nvSpPr>
          <p:spPr>
            <a:xfrm>
              <a:off x="619125" y="3084372"/>
              <a:ext cx="610378" cy="610378"/>
            </a:xfrm>
            <a:prstGeom prst="ellipse">
              <a:avLst/>
            </a:prstGeom>
            <a:solidFill>
              <a:schemeClr val="accent2"/>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Rounded Rectangle 7">
              <a:extLst>
                <a:ext uri="{FF2B5EF4-FFF2-40B4-BE49-F238E27FC236}">
                  <a16:creationId xmlns:a16="http://schemas.microsoft.com/office/drawing/2014/main" id="{F870EC80-B6F0-400E-BCD0-1F388EB57155}"/>
                </a:ext>
              </a:extLst>
            </p:cNvPr>
            <p:cNvSpPr/>
            <p:nvPr/>
          </p:nvSpPr>
          <p:spPr>
            <a:xfrm>
              <a:off x="784032" y="3233267"/>
              <a:ext cx="286541" cy="247282"/>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Tree>
    <p:extLst>
      <p:ext uri="{BB962C8B-B14F-4D97-AF65-F5344CB8AC3E}">
        <p14:creationId xmlns:p14="http://schemas.microsoft.com/office/powerpoint/2010/main" val="3668670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900F169C-E787-491C-8389-1A7A2B321BEC}"/>
              </a:ext>
            </a:extLst>
          </p:cNvPr>
          <p:cNvSpPr>
            <a:spLocks noGrp="1"/>
          </p:cNvSpPr>
          <p:nvPr>
            <p:ph type="pic" sz="quarter" idx="11"/>
          </p:nvPr>
        </p:nvSpPr>
        <p:spPr/>
      </p:sp>
      <p:sp>
        <p:nvSpPr>
          <p:cNvPr id="3" name="Rectangle 2">
            <a:extLst>
              <a:ext uri="{FF2B5EF4-FFF2-40B4-BE49-F238E27FC236}">
                <a16:creationId xmlns:a16="http://schemas.microsoft.com/office/drawing/2014/main" id="{B5C70EB3-786A-4FD8-B904-9AB43ACD8780}"/>
              </a:ext>
            </a:extLst>
          </p:cNvPr>
          <p:cNvSpPr/>
          <p:nvPr/>
        </p:nvSpPr>
        <p:spPr>
          <a:xfrm>
            <a:off x="616449" y="0"/>
            <a:ext cx="3739794" cy="6873411"/>
          </a:xfrm>
          <a:prstGeom prst="rect">
            <a:avLst/>
          </a:prstGeom>
          <a:gradFill flip="none" rotWithShape="1">
            <a:gsLst>
              <a:gs pos="0">
                <a:schemeClr val="accent1">
                  <a:alpha val="40000"/>
                </a:schemeClr>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BA15F06-2D66-4A52-A579-A7EC60355FA5}"/>
              </a:ext>
            </a:extLst>
          </p:cNvPr>
          <p:cNvSpPr txBox="1"/>
          <p:nvPr/>
        </p:nvSpPr>
        <p:spPr>
          <a:xfrm>
            <a:off x="5351330" y="4473988"/>
            <a:ext cx="5890592" cy="523220"/>
          </a:xfrm>
          <a:prstGeom prst="rect">
            <a:avLst/>
          </a:prstGeom>
          <a:noFill/>
        </p:spPr>
        <p:txBody>
          <a:bodyPr wrap="square" rtlCol="0">
            <a:spAutoFit/>
          </a:bodyPr>
          <a:lstStyle/>
          <a:p>
            <a:r>
              <a:rPr lang="en-US" altLang="ko-KR" sz="2800" b="1" dirty="0">
                <a:solidFill>
                  <a:schemeClr val="accent4"/>
                </a:solidFill>
                <a:cs typeface="Arial" pitchFamily="34" charset="0"/>
              </a:rPr>
              <a:t>NO.1 Presentation</a:t>
            </a:r>
            <a:endParaRPr lang="ko-KR" altLang="en-US" sz="2800" b="1" dirty="0">
              <a:solidFill>
                <a:schemeClr val="accent4"/>
              </a:solidFill>
              <a:cs typeface="Arial" pitchFamily="34" charset="0"/>
            </a:endParaRPr>
          </a:p>
        </p:txBody>
      </p:sp>
      <p:sp>
        <p:nvSpPr>
          <p:cNvPr id="5" name="TextBox 4">
            <a:extLst>
              <a:ext uri="{FF2B5EF4-FFF2-40B4-BE49-F238E27FC236}">
                <a16:creationId xmlns:a16="http://schemas.microsoft.com/office/drawing/2014/main" id="{DCD363AB-D6B7-4468-AD76-818E75D70B68}"/>
              </a:ext>
            </a:extLst>
          </p:cNvPr>
          <p:cNvSpPr txBox="1"/>
          <p:nvPr/>
        </p:nvSpPr>
        <p:spPr>
          <a:xfrm>
            <a:off x="5351330" y="4135305"/>
            <a:ext cx="5890592" cy="338554"/>
          </a:xfrm>
          <a:prstGeom prst="rect">
            <a:avLst/>
          </a:prstGeom>
          <a:noFill/>
        </p:spPr>
        <p:txBody>
          <a:bodyPr wrap="square" rtlCol="0">
            <a:spAutoFit/>
          </a:bodyPr>
          <a:lstStyle/>
          <a:p>
            <a:r>
              <a:rPr lang="en-US" altLang="ko-KR" sz="1600" b="1" dirty="0">
                <a:solidFill>
                  <a:schemeClr val="tx1">
                    <a:lumMod val="75000"/>
                    <a:lumOff val="25000"/>
                  </a:schemeClr>
                </a:solidFill>
                <a:cs typeface="Arial" pitchFamily="34" charset="0"/>
              </a:rPr>
              <a:t>Modern  PowerPoint  Presentation</a:t>
            </a:r>
            <a:endParaRPr lang="ko-KR" altLang="en-US" sz="1600" b="1" dirty="0">
              <a:solidFill>
                <a:srgbClr val="C00000"/>
              </a:solidFill>
              <a:cs typeface="Arial" pitchFamily="34" charset="0"/>
            </a:endParaRPr>
          </a:p>
        </p:txBody>
      </p:sp>
      <p:sp>
        <p:nvSpPr>
          <p:cNvPr id="6" name="TextBox 5">
            <a:extLst>
              <a:ext uri="{FF2B5EF4-FFF2-40B4-BE49-F238E27FC236}">
                <a16:creationId xmlns:a16="http://schemas.microsoft.com/office/drawing/2014/main" id="{46D12C2E-F774-4BAA-831F-09217B594C06}"/>
              </a:ext>
            </a:extLst>
          </p:cNvPr>
          <p:cNvSpPr txBox="1"/>
          <p:nvPr/>
        </p:nvSpPr>
        <p:spPr>
          <a:xfrm>
            <a:off x="5351330" y="4997337"/>
            <a:ext cx="5890592"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You can simply impress your audience and add a unique zing and appeal to your Presentations. Easy to change colors, photos and Text. </a:t>
            </a:r>
          </a:p>
        </p:txBody>
      </p:sp>
      <p:sp>
        <p:nvSpPr>
          <p:cNvPr id="7" name="Text Placeholder 27">
            <a:extLst>
              <a:ext uri="{FF2B5EF4-FFF2-40B4-BE49-F238E27FC236}">
                <a16:creationId xmlns:a16="http://schemas.microsoft.com/office/drawing/2014/main" id="{B508E5DB-9C1A-4D27-95DC-30F8CC9784AE}"/>
              </a:ext>
            </a:extLst>
          </p:cNvPr>
          <p:cNvSpPr txBox="1">
            <a:spLocks/>
          </p:cNvSpPr>
          <p:nvPr/>
        </p:nvSpPr>
        <p:spPr>
          <a:xfrm>
            <a:off x="5425799" y="6052852"/>
            <a:ext cx="992586" cy="301848"/>
          </a:xfrm>
          <a:prstGeom prst="rect">
            <a:avLst/>
          </a:prstGeom>
          <a:solidFill>
            <a:schemeClr val="accent1"/>
          </a:solidFill>
          <a:ln w="28575">
            <a:noFill/>
          </a:ln>
        </p:spPr>
        <p:txBody>
          <a:bodyPr lIns="91440" tIns="91440"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1400" dirty="0">
                <a:cs typeface="Arial" pitchFamily="34" charset="0"/>
              </a:rPr>
              <a:t>MODERN</a:t>
            </a:r>
            <a:endParaRPr lang="en-US" altLang="ko-KR" sz="1400" b="0" dirty="0"/>
          </a:p>
        </p:txBody>
      </p:sp>
      <p:sp>
        <p:nvSpPr>
          <p:cNvPr id="8" name="Text Placeholder 27">
            <a:extLst>
              <a:ext uri="{FF2B5EF4-FFF2-40B4-BE49-F238E27FC236}">
                <a16:creationId xmlns:a16="http://schemas.microsoft.com/office/drawing/2014/main" id="{292BDF9D-F976-4461-9D6B-47FE3239DD2E}"/>
              </a:ext>
            </a:extLst>
          </p:cNvPr>
          <p:cNvSpPr txBox="1">
            <a:spLocks/>
          </p:cNvSpPr>
          <p:nvPr/>
        </p:nvSpPr>
        <p:spPr>
          <a:xfrm>
            <a:off x="6592907" y="6052852"/>
            <a:ext cx="1411686" cy="301848"/>
          </a:xfrm>
          <a:prstGeom prst="rect">
            <a:avLst/>
          </a:prstGeom>
          <a:solidFill>
            <a:schemeClr val="accent2"/>
          </a:solidFill>
          <a:ln w="28575">
            <a:noFill/>
          </a:ln>
        </p:spPr>
        <p:txBody>
          <a:bodyPr lIns="91440" tIns="91440"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1400" dirty="0">
                <a:cs typeface="Arial" pitchFamily="34" charset="0"/>
              </a:rPr>
              <a:t>POWERPOINT</a:t>
            </a:r>
            <a:endParaRPr lang="en-US" altLang="ko-KR" sz="1400" b="0" dirty="0"/>
          </a:p>
        </p:txBody>
      </p:sp>
      <p:sp>
        <p:nvSpPr>
          <p:cNvPr id="9" name="Text Placeholder 27">
            <a:extLst>
              <a:ext uri="{FF2B5EF4-FFF2-40B4-BE49-F238E27FC236}">
                <a16:creationId xmlns:a16="http://schemas.microsoft.com/office/drawing/2014/main" id="{F8A55206-C6BB-4E52-93AA-D2A52A63F7D9}"/>
              </a:ext>
            </a:extLst>
          </p:cNvPr>
          <p:cNvSpPr txBox="1">
            <a:spLocks/>
          </p:cNvSpPr>
          <p:nvPr/>
        </p:nvSpPr>
        <p:spPr>
          <a:xfrm>
            <a:off x="8179115" y="6052852"/>
            <a:ext cx="1597269" cy="301848"/>
          </a:xfrm>
          <a:prstGeom prst="rect">
            <a:avLst/>
          </a:prstGeom>
          <a:solidFill>
            <a:schemeClr val="accent3"/>
          </a:solidFill>
          <a:ln w="28575">
            <a:noFill/>
          </a:ln>
        </p:spPr>
        <p:txBody>
          <a:bodyPr lIns="91440" tIns="91440"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1400" dirty="0">
                <a:cs typeface="Arial" pitchFamily="34" charset="0"/>
              </a:rPr>
              <a:t>PRESENTATION</a:t>
            </a:r>
            <a:endParaRPr lang="en-US" altLang="ko-KR" sz="1400" b="0" dirty="0"/>
          </a:p>
        </p:txBody>
      </p:sp>
      <p:sp>
        <p:nvSpPr>
          <p:cNvPr id="10" name="Text Placeholder 27">
            <a:extLst>
              <a:ext uri="{FF2B5EF4-FFF2-40B4-BE49-F238E27FC236}">
                <a16:creationId xmlns:a16="http://schemas.microsoft.com/office/drawing/2014/main" id="{155E70A8-3BEE-4A39-BE6C-50C20C7AA999}"/>
              </a:ext>
            </a:extLst>
          </p:cNvPr>
          <p:cNvSpPr txBox="1">
            <a:spLocks/>
          </p:cNvSpPr>
          <p:nvPr/>
        </p:nvSpPr>
        <p:spPr>
          <a:xfrm>
            <a:off x="9950907" y="6052852"/>
            <a:ext cx="1520124" cy="301848"/>
          </a:xfrm>
          <a:prstGeom prst="rect">
            <a:avLst/>
          </a:prstGeom>
          <a:solidFill>
            <a:schemeClr val="accent4"/>
          </a:solidFill>
          <a:ln w="28575">
            <a:noFill/>
          </a:ln>
        </p:spPr>
        <p:txBody>
          <a:bodyPr lIns="91440" tIns="91440"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1400" b="0" dirty="0"/>
              <a:t>INFOGRAPHIC</a:t>
            </a:r>
          </a:p>
        </p:txBody>
      </p:sp>
      <p:sp>
        <p:nvSpPr>
          <p:cNvPr id="11" name="TextBox 10">
            <a:extLst>
              <a:ext uri="{FF2B5EF4-FFF2-40B4-BE49-F238E27FC236}">
                <a16:creationId xmlns:a16="http://schemas.microsoft.com/office/drawing/2014/main" id="{5CC6E816-F546-403D-A710-04764A15509C}"/>
              </a:ext>
            </a:extLst>
          </p:cNvPr>
          <p:cNvSpPr txBox="1"/>
          <p:nvPr/>
        </p:nvSpPr>
        <p:spPr>
          <a:xfrm>
            <a:off x="788160" y="2406123"/>
            <a:ext cx="3396372" cy="1292662"/>
          </a:xfrm>
          <a:prstGeom prst="rect">
            <a:avLst/>
          </a:prstGeom>
          <a:noFill/>
        </p:spPr>
        <p:txBody>
          <a:bodyPr wrap="square" lIns="36000" tIns="0" rIns="36000" bIns="0" rtlCol="0" anchor="ctr">
            <a:spAutoFit/>
          </a:bodyPr>
          <a:lstStyle/>
          <a:p>
            <a:r>
              <a:rPr lang="en-US" altLang="ko-KR" sz="2800" dirty="0">
                <a:solidFill>
                  <a:schemeClr val="bg1"/>
                </a:solidFill>
              </a:rPr>
              <a:t>We Create</a:t>
            </a:r>
          </a:p>
          <a:p>
            <a:r>
              <a:rPr lang="en-US" altLang="ko-KR" sz="2800" dirty="0">
                <a:solidFill>
                  <a:schemeClr val="bg1"/>
                </a:solidFill>
              </a:rPr>
              <a:t>Quality Professional </a:t>
            </a:r>
          </a:p>
          <a:p>
            <a:r>
              <a:rPr lang="en-US" altLang="ko-KR" sz="2800" dirty="0">
                <a:solidFill>
                  <a:schemeClr val="bg1"/>
                </a:solidFill>
              </a:rPr>
              <a:t>PPT Presentation</a:t>
            </a:r>
            <a:endParaRPr lang="ko-KR" altLang="en-US" sz="2800" dirty="0">
              <a:solidFill>
                <a:schemeClr val="bg1"/>
              </a:solidFill>
            </a:endParaRPr>
          </a:p>
        </p:txBody>
      </p:sp>
      <p:sp>
        <p:nvSpPr>
          <p:cNvPr id="12" name="TextBox 11">
            <a:extLst>
              <a:ext uri="{FF2B5EF4-FFF2-40B4-BE49-F238E27FC236}">
                <a16:creationId xmlns:a16="http://schemas.microsoft.com/office/drawing/2014/main" id="{EC0A5607-7240-4C32-91CF-AF1E44D2E1D1}"/>
              </a:ext>
            </a:extLst>
          </p:cNvPr>
          <p:cNvSpPr txBox="1"/>
          <p:nvPr/>
        </p:nvSpPr>
        <p:spPr>
          <a:xfrm>
            <a:off x="616449" y="4929889"/>
            <a:ext cx="3739794" cy="769441"/>
          </a:xfrm>
          <a:prstGeom prst="rect">
            <a:avLst/>
          </a:prstGeom>
          <a:noFill/>
        </p:spPr>
        <p:txBody>
          <a:bodyPr wrap="square" rtlCol="0" anchor="ctr">
            <a:spAutoFit/>
          </a:bodyPr>
          <a:lstStyle/>
          <a:p>
            <a:pPr algn="dist"/>
            <a:r>
              <a:rPr lang="en-US" altLang="ko-KR" sz="4400" b="1" dirty="0">
                <a:solidFill>
                  <a:schemeClr val="bg1"/>
                </a:solidFill>
                <a:latin typeface="+mj-lt"/>
                <a:cs typeface="Arial" pitchFamily="34" charset="0"/>
              </a:rPr>
              <a:t>AWESOME</a:t>
            </a:r>
          </a:p>
        </p:txBody>
      </p:sp>
      <p:sp>
        <p:nvSpPr>
          <p:cNvPr id="13" name="TextBox 12">
            <a:extLst>
              <a:ext uri="{FF2B5EF4-FFF2-40B4-BE49-F238E27FC236}">
                <a16:creationId xmlns:a16="http://schemas.microsoft.com/office/drawing/2014/main" id="{932A0B67-CE8C-41D5-AE91-382DF0ACACAF}"/>
              </a:ext>
            </a:extLst>
          </p:cNvPr>
          <p:cNvSpPr txBox="1"/>
          <p:nvPr/>
        </p:nvSpPr>
        <p:spPr>
          <a:xfrm>
            <a:off x="616449" y="5893199"/>
            <a:ext cx="3739794" cy="584775"/>
          </a:xfrm>
          <a:prstGeom prst="rect">
            <a:avLst/>
          </a:prstGeom>
          <a:solidFill>
            <a:schemeClr val="bg1"/>
          </a:solidFill>
        </p:spPr>
        <p:txBody>
          <a:bodyPr wrap="square" rtlCol="0" anchor="ctr">
            <a:spAutoFit/>
          </a:bodyPr>
          <a:lstStyle/>
          <a:p>
            <a:pPr algn="dist"/>
            <a:r>
              <a:rPr lang="en-GB" altLang="ko-KR" sz="3200" b="1" dirty="0">
                <a:solidFill>
                  <a:schemeClr val="accent2"/>
                </a:solidFill>
                <a:cs typeface="Arial" pitchFamily="34" charset="0"/>
              </a:rPr>
              <a:t>PRESENTATION</a:t>
            </a:r>
            <a:endParaRPr lang="ko-KR" altLang="en-US" sz="3200" b="1" dirty="0">
              <a:solidFill>
                <a:schemeClr val="accent2"/>
              </a:solidFill>
              <a:cs typeface="Arial" pitchFamily="34" charset="0"/>
            </a:endParaRPr>
          </a:p>
        </p:txBody>
      </p:sp>
    </p:spTree>
    <p:extLst>
      <p:ext uri="{BB962C8B-B14F-4D97-AF65-F5344CB8AC3E}">
        <p14:creationId xmlns:p14="http://schemas.microsoft.com/office/powerpoint/2010/main" val="2473585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932709BC-6A2B-43D8-9212-67DF4B7D173F}"/>
              </a:ext>
            </a:extLst>
          </p:cNvPr>
          <p:cNvSpPr/>
          <p:nvPr/>
        </p:nvSpPr>
        <p:spPr>
          <a:xfrm>
            <a:off x="7569910" y="1746448"/>
            <a:ext cx="664144" cy="6641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2164DC9-14E5-49AB-8C23-F28B04B1C6E8}"/>
              </a:ext>
            </a:extLst>
          </p:cNvPr>
          <p:cNvSpPr/>
          <p:nvPr/>
        </p:nvSpPr>
        <p:spPr>
          <a:xfrm>
            <a:off x="3457626" y="4232754"/>
            <a:ext cx="664144" cy="6641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9" name="Group 8">
            <a:extLst>
              <a:ext uri="{FF2B5EF4-FFF2-40B4-BE49-F238E27FC236}">
                <a16:creationId xmlns:a16="http://schemas.microsoft.com/office/drawing/2014/main" id="{B1D0B8CE-64FF-49AE-979A-C4C012BF8E36}"/>
              </a:ext>
            </a:extLst>
          </p:cNvPr>
          <p:cNvGrpSpPr/>
          <p:nvPr/>
        </p:nvGrpSpPr>
        <p:grpSpPr>
          <a:xfrm>
            <a:off x="3720882" y="1616855"/>
            <a:ext cx="3765905" cy="923331"/>
            <a:chOff x="6210997" y="1433695"/>
            <a:chExt cx="3887322" cy="656879"/>
          </a:xfrm>
        </p:grpSpPr>
        <p:sp>
          <p:nvSpPr>
            <p:cNvPr id="10" name="TextBox 9">
              <a:extLst>
                <a:ext uri="{FF2B5EF4-FFF2-40B4-BE49-F238E27FC236}">
                  <a16:creationId xmlns:a16="http://schemas.microsoft.com/office/drawing/2014/main" id="{BF763CF1-7F36-4AE9-983F-F786AF12AAD7}"/>
                </a:ext>
              </a:extLst>
            </p:cNvPr>
            <p:cNvSpPr txBox="1"/>
            <p:nvPr/>
          </p:nvSpPr>
          <p:spPr>
            <a:xfrm>
              <a:off x="6210999" y="1433695"/>
              <a:ext cx="3887320" cy="218960"/>
            </a:xfrm>
            <a:prstGeom prst="rect">
              <a:avLst/>
            </a:prstGeom>
            <a:noFill/>
          </p:spPr>
          <p:txBody>
            <a:bodyPr wrap="square" rtlCol="0">
              <a:spAutoFit/>
            </a:bodyPr>
            <a:lstStyle/>
            <a:p>
              <a:pPr algn="r"/>
              <a:r>
                <a:rPr lang="en-US" altLang="ko-KR" sz="1200" b="1" dirty="0">
                  <a:solidFill>
                    <a:schemeClr val="tx1">
                      <a:lumMod val="65000"/>
                      <a:lumOff val="35000"/>
                    </a:schemeClr>
                  </a:solidFill>
                  <a:cs typeface="Arial" pitchFamily="34" charset="0"/>
                </a:rPr>
                <a:t>Your </a:t>
              </a:r>
              <a:r>
                <a:rPr lang="en-US" altLang="ko-KR" sz="1400" b="1" dirty="0">
                  <a:solidFill>
                    <a:schemeClr val="tx1">
                      <a:lumMod val="65000"/>
                      <a:lumOff val="35000"/>
                    </a:schemeClr>
                  </a:solidFill>
                  <a:cs typeface="Arial" pitchFamily="34" charset="0"/>
                </a:rPr>
                <a:t>Text</a:t>
              </a:r>
              <a:r>
                <a:rPr lang="en-US" altLang="ko-KR" sz="1200" b="1" dirty="0">
                  <a:solidFill>
                    <a:schemeClr val="tx1">
                      <a:lumMod val="65000"/>
                      <a:lumOff val="35000"/>
                    </a:schemeClr>
                  </a:solidFill>
                  <a:cs typeface="Arial" pitchFamily="34" charset="0"/>
                </a:rPr>
                <a:t>  Here</a:t>
              </a:r>
              <a:endParaRPr lang="ko-KR" altLang="en-US" sz="1200" b="1" dirty="0">
                <a:solidFill>
                  <a:schemeClr val="tx1">
                    <a:lumMod val="65000"/>
                    <a:lumOff val="35000"/>
                  </a:schemeClr>
                </a:solidFill>
                <a:cs typeface="Arial" pitchFamily="34" charset="0"/>
              </a:endParaRPr>
            </a:p>
          </p:txBody>
        </p:sp>
        <p:sp>
          <p:nvSpPr>
            <p:cNvPr id="11" name="TextBox 10">
              <a:extLst>
                <a:ext uri="{FF2B5EF4-FFF2-40B4-BE49-F238E27FC236}">
                  <a16:creationId xmlns:a16="http://schemas.microsoft.com/office/drawing/2014/main" id="{881364FF-A70C-4B9A-8D5A-C21502864D39}"/>
                </a:ext>
              </a:extLst>
            </p:cNvPr>
            <p:cNvSpPr txBox="1"/>
            <p:nvPr/>
          </p:nvSpPr>
          <p:spPr>
            <a:xfrm>
              <a:off x="6210997" y="1630759"/>
              <a:ext cx="3887320" cy="459815"/>
            </a:xfrm>
            <a:prstGeom prst="rect">
              <a:avLst/>
            </a:prstGeom>
            <a:noFill/>
          </p:spPr>
          <p:txBody>
            <a:bodyPr wrap="square" rtlCol="0">
              <a:spAutoFit/>
            </a:bodyPr>
            <a:lstStyle/>
            <a:p>
              <a:pPr algn="r"/>
              <a:r>
                <a:rPr lang="en-US" altLang="ko-KR" sz="1200" dirty="0">
                  <a:solidFill>
                    <a:schemeClr val="tx1">
                      <a:lumMod val="65000"/>
                      <a:lumOff val="35000"/>
                    </a:schemeClr>
                  </a:solidFill>
                  <a:cs typeface="Arial" pitchFamily="34" charset="0"/>
                </a:rPr>
                <a:t>I hope and I believe that this Template will your Time, Money and Reputation. Get a modern PowerPoint  Presentation that is beautifully designed.</a:t>
              </a:r>
              <a:endParaRPr lang="ko-KR" altLang="en-US" sz="1200" dirty="0">
                <a:solidFill>
                  <a:schemeClr val="tx1">
                    <a:lumMod val="65000"/>
                    <a:lumOff val="35000"/>
                  </a:schemeClr>
                </a:solidFill>
                <a:cs typeface="Arial" pitchFamily="34" charset="0"/>
              </a:endParaRPr>
            </a:p>
          </p:txBody>
        </p:sp>
      </p:grpSp>
      <p:grpSp>
        <p:nvGrpSpPr>
          <p:cNvPr id="12" name="Group 11">
            <a:extLst>
              <a:ext uri="{FF2B5EF4-FFF2-40B4-BE49-F238E27FC236}">
                <a16:creationId xmlns:a16="http://schemas.microsoft.com/office/drawing/2014/main" id="{2C0133E3-27EA-4301-8C4D-707BFE6CFC76}"/>
              </a:ext>
            </a:extLst>
          </p:cNvPr>
          <p:cNvGrpSpPr/>
          <p:nvPr/>
        </p:nvGrpSpPr>
        <p:grpSpPr>
          <a:xfrm>
            <a:off x="8808632" y="2916588"/>
            <a:ext cx="2725483" cy="1292662"/>
            <a:chOff x="6210996" y="1433695"/>
            <a:chExt cx="1712589" cy="919631"/>
          </a:xfrm>
        </p:grpSpPr>
        <p:sp>
          <p:nvSpPr>
            <p:cNvPr id="13" name="TextBox 12">
              <a:extLst>
                <a:ext uri="{FF2B5EF4-FFF2-40B4-BE49-F238E27FC236}">
                  <a16:creationId xmlns:a16="http://schemas.microsoft.com/office/drawing/2014/main" id="{D775D671-361A-40E9-AE4D-338526D0F548}"/>
                </a:ext>
              </a:extLst>
            </p:cNvPr>
            <p:cNvSpPr txBox="1"/>
            <p:nvPr/>
          </p:nvSpPr>
          <p:spPr>
            <a:xfrm>
              <a:off x="6210999" y="1433695"/>
              <a:ext cx="1712586" cy="218960"/>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Your Text  </a:t>
              </a:r>
              <a:r>
                <a:rPr lang="en-US" altLang="ko-KR" sz="1400" b="1" dirty="0">
                  <a:solidFill>
                    <a:schemeClr val="tx1">
                      <a:lumMod val="65000"/>
                      <a:lumOff val="35000"/>
                    </a:schemeClr>
                  </a:solidFill>
                  <a:cs typeface="Arial" pitchFamily="34" charset="0"/>
                </a:rPr>
                <a:t>Here</a:t>
              </a:r>
              <a:endParaRPr lang="ko-KR" altLang="en-US" sz="1200" b="1" dirty="0">
                <a:solidFill>
                  <a:schemeClr val="tx1">
                    <a:lumMod val="65000"/>
                    <a:lumOff val="35000"/>
                  </a:schemeClr>
                </a:solidFill>
                <a:cs typeface="Arial" pitchFamily="34" charset="0"/>
              </a:endParaRPr>
            </a:p>
          </p:txBody>
        </p:sp>
        <p:sp>
          <p:nvSpPr>
            <p:cNvPr id="14" name="TextBox 13">
              <a:extLst>
                <a:ext uri="{FF2B5EF4-FFF2-40B4-BE49-F238E27FC236}">
                  <a16:creationId xmlns:a16="http://schemas.microsoft.com/office/drawing/2014/main" id="{E3D9F387-8077-483C-A510-981330E0EB7E}"/>
                </a:ext>
              </a:extLst>
            </p:cNvPr>
            <p:cNvSpPr txBox="1"/>
            <p:nvPr/>
          </p:nvSpPr>
          <p:spPr>
            <a:xfrm>
              <a:off x="6210996" y="1630759"/>
              <a:ext cx="1712586" cy="722567"/>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I hope and I believe that this Template will your Time, Money and Reputation. Get a modern PowerPoint  Presentation that is beautifully designed.  </a:t>
              </a:r>
              <a:endParaRPr lang="ko-KR" altLang="en-US" sz="1200" dirty="0">
                <a:solidFill>
                  <a:schemeClr val="tx1">
                    <a:lumMod val="65000"/>
                    <a:lumOff val="35000"/>
                  </a:schemeClr>
                </a:solidFill>
                <a:cs typeface="Arial" pitchFamily="34" charset="0"/>
              </a:endParaRPr>
            </a:p>
          </p:txBody>
        </p:sp>
      </p:grpSp>
      <p:grpSp>
        <p:nvGrpSpPr>
          <p:cNvPr id="15" name="Group 14">
            <a:extLst>
              <a:ext uri="{FF2B5EF4-FFF2-40B4-BE49-F238E27FC236}">
                <a16:creationId xmlns:a16="http://schemas.microsoft.com/office/drawing/2014/main" id="{4DB66B50-845A-4623-9E82-F97902307DCE}"/>
              </a:ext>
            </a:extLst>
          </p:cNvPr>
          <p:cNvGrpSpPr/>
          <p:nvPr/>
        </p:nvGrpSpPr>
        <p:grpSpPr>
          <a:xfrm>
            <a:off x="657892" y="4206896"/>
            <a:ext cx="2718009" cy="1292662"/>
            <a:chOff x="6210996" y="1433695"/>
            <a:chExt cx="1712589" cy="919631"/>
          </a:xfrm>
        </p:grpSpPr>
        <p:sp>
          <p:nvSpPr>
            <p:cNvPr id="16" name="TextBox 15">
              <a:extLst>
                <a:ext uri="{FF2B5EF4-FFF2-40B4-BE49-F238E27FC236}">
                  <a16:creationId xmlns:a16="http://schemas.microsoft.com/office/drawing/2014/main" id="{16FA8B43-FDE5-490B-9531-1F3670431E83}"/>
                </a:ext>
              </a:extLst>
            </p:cNvPr>
            <p:cNvSpPr txBox="1"/>
            <p:nvPr/>
          </p:nvSpPr>
          <p:spPr>
            <a:xfrm>
              <a:off x="6210999" y="1433695"/>
              <a:ext cx="1712586" cy="197064"/>
            </a:xfrm>
            <a:prstGeom prst="rect">
              <a:avLst/>
            </a:prstGeom>
            <a:noFill/>
          </p:spPr>
          <p:txBody>
            <a:bodyPr wrap="square" rtlCol="0">
              <a:spAutoFit/>
            </a:bodyPr>
            <a:lstStyle/>
            <a:p>
              <a:pPr algn="r"/>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sp>
          <p:nvSpPr>
            <p:cNvPr id="17" name="TextBox 16">
              <a:extLst>
                <a:ext uri="{FF2B5EF4-FFF2-40B4-BE49-F238E27FC236}">
                  <a16:creationId xmlns:a16="http://schemas.microsoft.com/office/drawing/2014/main" id="{E11F637B-CBDF-4490-8DCC-5082FF19A352}"/>
                </a:ext>
              </a:extLst>
            </p:cNvPr>
            <p:cNvSpPr txBox="1"/>
            <p:nvPr/>
          </p:nvSpPr>
          <p:spPr>
            <a:xfrm>
              <a:off x="6210996" y="1630759"/>
              <a:ext cx="1712586" cy="722567"/>
            </a:xfrm>
            <a:prstGeom prst="rect">
              <a:avLst/>
            </a:prstGeom>
            <a:noFill/>
          </p:spPr>
          <p:txBody>
            <a:bodyPr wrap="square" rtlCol="0">
              <a:spAutoFit/>
            </a:bodyPr>
            <a:lstStyle/>
            <a:p>
              <a:pPr algn="r"/>
              <a:r>
                <a:rPr lang="en-US" altLang="ko-KR" sz="1200" dirty="0">
                  <a:solidFill>
                    <a:schemeClr val="tx1">
                      <a:lumMod val="65000"/>
                      <a:lumOff val="35000"/>
                    </a:schemeClr>
                  </a:solidFill>
                  <a:cs typeface="Arial" pitchFamily="34" charset="0"/>
                </a:rPr>
                <a:t>I hope and I believe that this Template will your Time, Money and Reputation. Get a modern PowerPoint  Presentation that is beautifully designed. </a:t>
              </a:r>
              <a:endParaRPr lang="ko-KR" altLang="en-US" sz="1200" dirty="0">
                <a:solidFill>
                  <a:schemeClr val="tx1">
                    <a:lumMod val="65000"/>
                    <a:lumOff val="35000"/>
                  </a:schemeClr>
                </a:solidFill>
                <a:cs typeface="Arial" pitchFamily="34" charset="0"/>
              </a:endParaRPr>
            </a:p>
          </p:txBody>
        </p:sp>
      </p:grpSp>
      <p:grpSp>
        <p:nvGrpSpPr>
          <p:cNvPr id="18" name="Group 17">
            <a:extLst>
              <a:ext uri="{FF2B5EF4-FFF2-40B4-BE49-F238E27FC236}">
                <a16:creationId xmlns:a16="http://schemas.microsoft.com/office/drawing/2014/main" id="{D6104CB9-D162-416A-BBB3-9B3BA241C3BF}"/>
              </a:ext>
            </a:extLst>
          </p:cNvPr>
          <p:cNvGrpSpPr/>
          <p:nvPr/>
        </p:nvGrpSpPr>
        <p:grpSpPr>
          <a:xfrm>
            <a:off x="4694189" y="5350669"/>
            <a:ext cx="3767574" cy="923331"/>
            <a:chOff x="4140240" y="1433695"/>
            <a:chExt cx="3889044" cy="656879"/>
          </a:xfrm>
        </p:grpSpPr>
        <p:sp>
          <p:nvSpPr>
            <p:cNvPr id="19" name="TextBox 18">
              <a:extLst>
                <a:ext uri="{FF2B5EF4-FFF2-40B4-BE49-F238E27FC236}">
                  <a16:creationId xmlns:a16="http://schemas.microsoft.com/office/drawing/2014/main" id="{BC07CB4D-FAEE-4B6E-BE54-6A5AA5219FAB}"/>
                </a:ext>
              </a:extLst>
            </p:cNvPr>
            <p:cNvSpPr txBox="1"/>
            <p:nvPr/>
          </p:nvSpPr>
          <p:spPr>
            <a:xfrm>
              <a:off x="4140244" y="1433695"/>
              <a:ext cx="3889040" cy="218960"/>
            </a:xfrm>
            <a:prstGeom prst="rect">
              <a:avLst/>
            </a:prstGeom>
            <a:noFill/>
          </p:spPr>
          <p:txBody>
            <a:bodyPr wrap="square" rtlCol="0">
              <a:spAutoFit/>
            </a:bodyPr>
            <a:lstStyle/>
            <a:p>
              <a:r>
                <a:rPr lang="en-US" altLang="ko-KR" sz="1400" b="1" dirty="0">
                  <a:solidFill>
                    <a:schemeClr val="tx1">
                      <a:lumMod val="65000"/>
                      <a:lumOff val="35000"/>
                    </a:schemeClr>
                  </a:solidFill>
                  <a:cs typeface="Arial" pitchFamily="34" charset="0"/>
                </a:rPr>
                <a:t>Your</a:t>
              </a:r>
              <a:r>
                <a:rPr lang="en-US" altLang="ko-KR" sz="1200" b="1" dirty="0">
                  <a:solidFill>
                    <a:schemeClr val="tx1">
                      <a:lumMod val="65000"/>
                      <a:lumOff val="35000"/>
                    </a:schemeClr>
                  </a:solidFill>
                  <a:cs typeface="Arial" pitchFamily="34" charset="0"/>
                </a:rPr>
                <a:t> Text  Here</a:t>
              </a:r>
              <a:endParaRPr lang="ko-KR" altLang="en-US" sz="1200" b="1" dirty="0">
                <a:solidFill>
                  <a:schemeClr val="tx1">
                    <a:lumMod val="65000"/>
                    <a:lumOff val="35000"/>
                  </a:schemeClr>
                </a:solidFill>
                <a:cs typeface="Arial" pitchFamily="34" charset="0"/>
              </a:endParaRPr>
            </a:p>
          </p:txBody>
        </p:sp>
        <p:sp>
          <p:nvSpPr>
            <p:cNvPr id="20" name="TextBox 19">
              <a:extLst>
                <a:ext uri="{FF2B5EF4-FFF2-40B4-BE49-F238E27FC236}">
                  <a16:creationId xmlns:a16="http://schemas.microsoft.com/office/drawing/2014/main" id="{4A2CF3D6-3440-402B-96CD-73AB64AC916B}"/>
                </a:ext>
              </a:extLst>
            </p:cNvPr>
            <p:cNvSpPr txBox="1"/>
            <p:nvPr/>
          </p:nvSpPr>
          <p:spPr>
            <a:xfrm>
              <a:off x="4140240" y="1630759"/>
              <a:ext cx="3889040" cy="459815"/>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I hope and I believe that this Template will your Time, Money and Reputation. Get a modern PowerPoint  Presentation that is beautifully designed.</a:t>
              </a:r>
              <a:endParaRPr lang="ko-KR" altLang="en-US" sz="1200" dirty="0">
                <a:solidFill>
                  <a:schemeClr val="tx1">
                    <a:lumMod val="65000"/>
                    <a:lumOff val="35000"/>
                  </a:schemeClr>
                </a:solidFill>
                <a:cs typeface="Arial" pitchFamily="34" charset="0"/>
              </a:endParaRPr>
            </a:p>
          </p:txBody>
        </p:sp>
      </p:grpSp>
      <p:grpSp>
        <p:nvGrpSpPr>
          <p:cNvPr id="21" name="그룹 40">
            <a:extLst>
              <a:ext uri="{FF2B5EF4-FFF2-40B4-BE49-F238E27FC236}">
                <a16:creationId xmlns:a16="http://schemas.microsoft.com/office/drawing/2014/main" id="{2B9F1FEF-0DD2-4648-A2EE-7D69416E65BC}"/>
              </a:ext>
            </a:extLst>
          </p:cNvPr>
          <p:cNvGrpSpPr/>
          <p:nvPr/>
        </p:nvGrpSpPr>
        <p:grpSpPr>
          <a:xfrm>
            <a:off x="5003250" y="2597778"/>
            <a:ext cx="3210459" cy="1873214"/>
            <a:chOff x="3479248" y="2668635"/>
            <a:chExt cx="3210459" cy="1873214"/>
          </a:xfrm>
          <a:solidFill>
            <a:schemeClr val="accent4"/>
          </a:solidFill>
        </p:grpSpPr>
        <p:sp>
          <p:nvSpPr>
            <p:cNvPr id="22" name="Rectangle 29">
              <a:extLst>
                <a:ext uri="{FF2B5EF4-FFF2-40B4-BE49-F238E27FC236}">
                  <a16:creationId xmlns:a16="http://schemas.microsoft.com/office/drawing/2014/main" id="{44740EA9-4A97-4A8F-B26E-59878FF563E5}"/>
                </a:ext>
              </a:extLst>
            </p:cNvPr>
            <p:cNvSpPr/>
            <p:nvPr/>
          </p:nvSpPr>
          <p:spPr>
            <a:xfrm>
              <a:off x="3479248" y="2752585"/>
              <a:ext cx="2566660" cy="1789264"/>
            </a:xfrm>
            <a:custGeom>
              <a:avLst/>
              <a:gdLst>
                <a:gd name="connsiteX0" fmla="*/ 1175617 w 2534905"/>
                <a:gd name="connsiteY0" fmla="*/ 0 h 1809852"/>
                <a:gd name="connsiteX1" fmla="*/ 2534905 w 2534905"/>
                <a:gd name="connsiteY1" fmla="*/ 0 h 1809852"/>
                <a:gd name="connsiteX2" fmla="*/ 2534905 w 2534905"/>
                <a:gd name="connsiteY2" fmla="*/ 386082 h 1809852"/>
                <a:gd name="connsiteX3" fmla="*/ 1184707 w 2534905"/>
                <a:gd name="connsiteY3" fmla="*/ 386082 h 1809852"/>
                <a:gd name="connsiteX4" fmla="*/ 281517 w 2534905"/>
                <a:gd name="connsiteY4" fmla="*/ 997020 h 1809852"/>
                <a:gd name="connsiteX5" fmla="*/ 1183118 w 2534905"/>
                <a:gd name="connsiteY5" fmla="*/ 1721379 h 1809852"/>
                <a:gd name="connsiteX6" fmla="*/ 12 w 2534905"/>
                <a:gd name="connsiteY6" fmla="*/ 921450 h 1809852"/>
                <a:gd name="connsiteX7" fmla="*/ 1175617 w 2534905"/>
                <a:gd name="connsiteY7" fmla="*/ 473 h 1809852"/>
                <a:gd name="connsiteX8" fmla="*/ 1175617 w 2534905"/>
                <a:gd name="connsiteY8" fmla="*/ 0 h 1809852"/>
                <a:gd name="connsiteX0" fmla="*/ 1175617 w 2534905"/>
                <a:gd name="connsiteY0" fmla="*/ 0 h 1809852"/>
                <a:gd name="connsiteX1" fmla="*/ 2534905 w 2534905"/>
                <a:gd name="connsiteY1" fmla="*/ 0 h 1809852"/>
                <a:gd name="connsiteX2" fmla="*/ 2534905 w 2534905"/>
                <a:gd name="connsiteY2" fmla="*/ 386082 h 1809852"/>
                <a:gd name="connsiteX3" fmla="*/ 1184707 w 2534905"/>
                <a:gd name="connsiteY3" fmla="*/ 386082 h 1809852"/>
                <a:gd name="connsiteX4" fmla="*/ 281517 w 2534905"/>
                <a:gd name="connsiteY4" fmla="*/ 997020 h 1809852"/>
                <a:gd name="connsiteX5" fmla="*/ 1183118 w 2534905"/>
                <a:gd name="connsiteY5" fmla="*/ 1721379 h 1809852"/>
                <a:gd name="connsiteX6" fmla="*/ 12 w 2534905"/>
                <a:gd name="connsiteY6" fmla="*/ 921450 h 1809852"/>
                <a:gd name="connsiteX7" fmla="*/ 1175617 w 2534905"/>
                <a:gd name="connsiteY7" fmla="*/ 473 h 1809852"/>
                <a:gd name="connsiteX8" fmla="*/ 1175617 w 2534905"/>
                <a:gd name="connsiteY8" fmla="*/ 0 h 1809852"/>
                <a:gd name="connsiteX0" fmla="*/ 1207346 w 2566634"/>
                <a:gd name="connsiteY0" fmla="*/ 0 h 1812297"/>
                <a:gd name="connsiteX1" fmla="*/ 2566634 w 2566634"/>
                <a:gd name="connsiteY1" fmla="*/ 0 h 1812297"/>
                <a:gd name="connsiteX2" fmla="*/ 2566634 w 2566634"/>
                <a:gd name="connsiteY2" fmla="*/ 386082 h 1812297"/>
                <a:gd name="connsiteX3" fmla="*/ 1216436 w 2566634"/>
                <a:gd name="connsiteY3" fmla="*/ 386082 h 1812297"/>
                <a:gd name="connsiteX4" fmla="*/ 313246 w 2566634"/>
                <a:gd name="connsiteY4" fmla="*/ 997020 h 1812297"/>
                <a:gd name="connsiteX5" fmla="*/ 1214847 w 2566634"/>
                <a:gd name="connsiteY5" fmla="*/ 1721379 h 1812297"/>
                <a:gd name="connsiteX6" fmla="*/ 11 w 2566634"/>
                <a:gd name="connsiteY6" fmla="*/ 935873 h 1812297"/>
                <a:gd name="connsiteX7" fmla="*/ 1207346 w 2566634"/>
                <a:gd name="connsiteY7" fmla="*/ 473 h 1812297"/>
                <a:gd name="connsiteX8" fmla="*/ 1207346 w 2566634"/>
                <a:gd name="connsiteY8" fmla="*/ 0 h 1812297"/>
                <a:gd name="connsiteX0" fmla="*/ 1207796 w 2567084"/>
                <a:gd name="connsiteY0" fmla="*/ 0 h 1812297"/>
                <a:gd name="connsiteX1" fmla="*/ 2567084 w 2567084"/>
                <a:gd name="connsiteY1" fmla="*/ 0 h 1812297"/>
                <a:gd name="connsiteX2" fmla="*/ 2567084 w 2567084"/>
                <a:gd name="connsiteY2" fmla="*/ 386082 h 1812297"/>
                <a:gd name="connsiteX3" fmla="*/ 1216886 w 2567084"/>
                <a:gd name="connsiteY3" fmla="*/ 386082 h 1812297"/>
                <a:gd name="connsiteX4" fmla="*/ 313696 w 2567084"/>
                <a:gd name="connsiteY4" fmla="*/ 997020 h 1812297"/>
                <a:gd name="connsiteX5" fmla="*/ 1215297 w 2567084"/>
                <a:gd name="connsiteY5" fmla="*/ 1721379 h 1812297"/>
                <a:gd name="connsiteX6" fmla="*/ 461 w 2567084"/>
                <a:gd name="connsiteY6" fmla="*/ 935873 h 1812297"/>
                <a:gd name="connsiteX7" fmla="*/ 1207796 w 2567084"/>
                <a:gd name="connsiteY7" fmla="*/ 473 h 1812297"/>
                <a:gd name="connsiteX8" fmla="*/ 1207796 w 2567084"/>
                <a:gd name="connsiteY8" fmla="*/ 0 h 1812297"/>
                <a:gd name="connsiteX0" fmla="*/ 1207796 w 2567084"/>
                <a:gd name="connsiteY0" fmla="*/ 0 h 1791348"/>
                <a:gd name="connsiteX1" fmla="*/ 2567084 w 2567084"/>
                <a:gd name="connsiteY1" fmla="*/ 0 h 1791348"/>
                <a:gd name="connsiteX2" fmla="*/ 2567084 w 2567084"/>
                <a:gd name="connsiteY2" fmla="*/ 386082 h 1791348"/>
                <a:gd name="connsiteX3" fmla="*/ 1216886 w 2567084"/>
                <a:gd name="connsiteY3" fmla="*/ 386082 h 1791348"/>
                <a:gd name="connsiteX4" fmla="*/ 313696 w 2567084"/>
                <a:gd name="connsiteY4" fmla="*/ 997020 h 1791348"/>
                <a:gd name="connsiteX5" fmla="*/ 1215297 w 2567084"/>
                <a:gd name="connsiteY5" fmla="*/ 1721379 h 1791348"/>
                <a:gd name="connsiteX6" fmla="*/ 461 w 2567084"/>
                <a:gd name="connsiteY6" fmla="*/ 935873 h 1791348"/>
                <a:gd name="connsiteX7" fmla="*/ 1207796 w 2567084"/>
                <a:gd name="connsiteY7" fmla="*/ 473 h 1791348"/>
                <a:gd name="connsiteX8" fmla="*/ 1207796 w 2567084"/>
                <a:gd name="connsiteY8" fmla="*/ 0 h 1791348"/>
                <a:gd name="connsiteX0" fmla="*/ 1207796 w 2567084"/>
                <a:gd name="connsiteY0" fmla="*/ 0 h 1801236"/>
                <a:gd name="connsiteX1" fmla="*/ 2567084 w 2567084"/>
                <a:gd name="connsiteY1" fmla="*/ 0 h 1801236"/>
                <a:gd name="connsiteX2" fmla="*/ 2567084 w 2567084"/>
                <a:gd name="connsiteY2" fmla="*/ 386082 h 1801236"/>
                <a:gd name="connsiteX3" fmla="*/ 1216886 w 2567084"/>
                <a:gd name="connsiteY3" fmla="*/ 386082 h 1801236"/>
                <a:gd name="connsiteX4" fmla="*/ 313696 w 2567084"/>
                <a:gd name="connsiteY4" fmla="*/ 997020 h 1801236"/>
                <a:gd name="connsiteX5" fmla="*/ 1215297 w 2567084"/>
                <a:gd name="connsiteY5" fmla="*/ 1721379 h 1801236"/>
                <a:gd name="connsiteX6" fmla="*/ 461 w 2567084"/>
                <a:gd name="connsiteY6" fmla="*/ 935873 h 1801236"/>
                <a:gd name="connsiteX7" fmla="*/ 1207796 w 2567084"/>
                <a:gd name="connsiteY7" fmla="*/ 473 h 1801236"/>
                <a:gd name="connsiteX8" fmla="*/ 1207796 w 2567084"/>
                <a:gd name="connsiteY8" fmla="*/ 0 h 1801236"/>
                <a:gd name="connsiteX0" fmla="*/ 1207796 w 2567084"/>
                <a:gd name="connsiteY0" fmla="*/ 0 h 1811853"/>
                <a:gd name="connsiteX1" fmla="*/ 2567084 w 2567084"/>
                <a:gd name="connsiteY1" fmla="*/ 0 h 1811853"/>
                <a:gd name="connsiteX2" fmla="*/ 2567084 w 2567084"/>
                <a:gd name="connsiteY2" fmla="*/ 386082 h 1811853"/>
                <a:gd name="connsiteX3" fmla="*/ 1216886 w 2567084"/>
                <a:gd name="connsiteY3" fmla="*/ 386082 h 1811853"/>
                <a:gd name="connsiteX4" fmla="*/ 313696 w 2567084"/>
                <a:gd name="connsiteY4" fmla="*/ 997020 h 1811853"/>
                <a:gd name="connsiteX5" fmla="*/ 1215297 w 2567084"/>
                <a:gd name="connsiteY5" fmla="*/ 1721379 h 1811853"/>
                <a:gd name="connsiteX6" fmla="*/ 461 w 2567084"/>
                <a:gd name="connsiteY6" fmla="*/ 935873 h 1811853"/>
                <a:gd name="connsiteX7" fmla="*/ 1207796 w 2567084"/>
                <a:gd name="connsiteY7" fmla="*/ 473 h 1811853"/>
                <a:gd name="connsiteX8" fmla="*/ 1207796 w 2567084"/>
                <a:gd name="connsiteY8" fmla="*/ 0 h 1811853"/>
                <a:gd name="connsiteX0" fmla="*/ 1207796 w 2567084"/>
                <a:gd name="connsiteY0" fmla="*/ 0 h 1813194"/>
                <a:gd name="connsiteX1" fmla="*/ 2567084 w 2567084"/>
                <a:gd name="connsiteY1" fmla="*/ 0 h 1813194"/>
                <a:gd name="connsiteX2" fmla="*/ 2567084 w 2567084"/>
                <a:gd name="connsiteY2" fmla="*/ 386082 h 1813194"/>
                <a:gd name="connsiteX3" fmla="*/ 1216886 w 2567084"/>
                <a:gd name="connsiteY3" fmla="*/ 386082 h 1813194"/>
                <a:gd name="connsiteX4" fmla="*/ 313696 w 2567084"/>
                <a:gd name="connsiteY4" fmla="*/ 997020 h 1813194"/>
                <a:gd name="connsiteX5" fmla="*/ 1215297 w 2567084"/>
                <a:gd name="connsiteY5" fmla="*/ 1721379 h 1813194"/>
                <a:gd name="connsiteX6" fmla="*/ 461 w 2567084"/>
                <a:gd name="connsiteY6" fmla="*/ 935873 h 1813194"/>
                <a:gd name="connsiteX7" fmla="*/ 1207796 w 2567084"/>
                <a:gd name="connsiteY7" fmla="*/ 473 h 1813194"/>
                <a:gd name="connsiteX8" fmla="*/ 1207796 w 2567084"/>
                <a:gd name="connsiteY8" fmla="*/ 0 h 1813194"/>
                <a:gd name="connsiteX0" fmla="*/ 1207372 w 2566660"/>
                <a:gd name="connsiteY0" fmla="*/ 0 h 1813194"/>
                <a:gd name="connsiteX1" fmla="*/ 2566660 w 2566660"/>
                <a:gd name="connsiteY1" fmla="*/ 0 h 1813194"/>
                <a:gd name="connsiteX2" fmla="*/ 2566660 w 2566660"/>
                <a:gd name="connsiteY2" fmla="*/ 386082 h 1813194"/>
                <a:gd name="connsiteX3" fmla="*/ 1216462 w 2566660"/>
                <a:gd name="connsiteY3" fmla="*/ 386082 h 1813194"/>
                <a:gd name="connsiteX4" fmla="*/ 313272 w 2566660"/>
                <a:gd name="connsiteY4" fmla="*/ 997020 h 1813194"/>
                <a:gd name="connsiteX5" fmla="*/ 1214873 w 2566660"/>
                <a:gd name="connsiteY5" fmla="*/ 1721379 h 1813194"/>
                <a:gd name="connsiteX6" fmla="*/ 37 w 2566660"/>
                <a:gd name="connsiteY6" fmla="*/ 935873 h 1813194"/>
                <a:gd name="connsiteX7" fmla="*/ 1207372 w 2566660"/>
                <a:gd name="connsiteY7" fmla="*/ 473 h 1813194"/>
                <a:gd name="connsiteX8" fmla="*/ 1207372 w 2566660"/>
                <a:gd name="connsiteY8" fmla="*/ 0 h 1813194"/>
                <a:gd name="connsiteX0" fmla="*/ 1207372 w 2566660"/>
                <a:gd name="connsiteY0" fmla="*/ 0 h 1795638"/>
                <a:gd name="connsiteX1" fmla="*/ 2566660 w 2566660"/>
                <a:gd name="connsiteY1" fmla="*/ 0 h 1795638"/>
                <a:gd name="connsiteX2" fmla="*/ 2566660 w 2566660"/>
                <a:gd name="connsiteY2" fmla="*/ 386082 h 1795638"/>
                <a:gd name="connsiteX3" fmla="*/ 1216462 w 2566660"/>
                <a:gd name="connsiteY3" fmla="*/ 386082 h 1795638"/>
                <a:gd name="connsiteX4" fmla="*/ 313272 w 2566660"/>
                <a:gd name="connsiteY4" fmla="*/ 997020 h 1795638"/>
                <a:gd name="connsiteX5" fmla="*/ 1314886 w 2566660"/>
                <a:gd name="connsiteY5" fmla="*/ 1699948 h 1795638"/>
                <a:gd name="connsiteX6" fmla="*/ 37 w 2566660"/>
                <a:gd name="connsiteY6" fmla="*/ 935873 h 1795638"/>
                <a:gd name="connsiteX7" fmla="*/ 1207372 w 2566660"/>
                <a:gd name="connsiteY7" fmla="*/ 473 h 1795638"/>
                <a:gd name="connsiteX8" fmla="*/ 1207372 w 2566660"/>
                <a:gd name="connsiteY8" fmla="*/ 0 h 1795638"/>
                <a:gd name="connsiteX0" fmla="*/ 1207372 w 2566660"/>
                <a:gd name="connsiteY0" fmla="*/ 0 h 1784067"/>
                <a:gd name="connsiteX1" fmla="*/ 2566660 w 2566660"/>
                <a:gd name="connsiteY1" fmla="*/ 0 h 1784067"/>
                <a:gd name="connsiteX2" fmla="*/ 2566660 w 2566660"/>
                <a:gd name="connsiteY2" fmla="*/ 386082 h 1784067"/>
                <a:gd name="connsiteX3" fmla="*/ 1216462 w 2566660"/>
                <a:gd name="connsiteY3" fmla="*/ 386082 h 1784067"/>
                <a:gd name="connsiteX4" fmla="*/ 313272 w 2566660"/>
                <a:gd name="connsiteY4" fmla="*/ 997020 h 1784067"/>
                <a:gd name="connsiteX5" fmla="*/ 1314886 w 2566660"/>
                <a:gd name="connsiteY5" fmla="*/ 1685660 h 1784067"/>
                <a:gd name="connsiteX6" fmla="*/ 37 w 2566660"/>
                <a:gd name="connsiteY6" fmla="*/ 935873 h 1784067"/>
                <a:gd name="connsiteX7" fmla="*/ 1207372 w 2566660"/>
                <a:gd name="connsiteY7" fmla="*/ 473 h 1784067"/>
                <a:gd name="connsiteX8" fmla="*/ 1207372 w 2566660"/>
                <a:gd name="connsiteY8" fmla="*/ 0 h 1784067"/>
                <a:gd name="connsiteX0" fmla="*/ 1207372 w 2566660"/>
                <a:gd name="connsiteY0" fmla="*/ 0 h 1784067"/>
                <a:gd name="connsiteX1" fmla="*/ 2566660 w 2566660"/>
                <a:gd name="connsiteY1" fmla="*/ 0 h 1784067"/>
                <a:gd name="connsiteX2" fmla="*/ 2566660 w 2566660"/>
                <a:gd name="connsiteY2" fmla="*/ 386082 h 1784067"/>
                <a:gd name="connsiteX3" fmla="*/ 1216462 w 2566660"/>
                <a:gd name="connsiteY3" fmla="*/ 386082 h 1784067"/>
                <a:gd name="connsiteX4" fmla="*/ 313272 w 2566660"/>
                <a:gd name="connsiteY4" fmla="*/ 997020 h 1784067"/>
                <a:gd name="connsiteX5" fmla="*/ 1314886 w 2566660"/>
                <a:gd name="connsiteY5" fmla="*/ 1685660 h 1784067"/>
                <a:gd name="connsiteX6" fmla="*/ 37 w 2566660"/>
                <a:gd name="connsiteY6" fmla="*/ 935873 h 1784067"/>
                <a:gd name="connsiteX7" fmla="*/ 1207372 w 2566660"/>
                <a:gd name="connsiteY7" fmla="*/ 473 h 1784067"/>
                <a:gd name="connsiteX8" fmla="*/ 1207372 w 2566660"/>
                <a:gd name="connsiteY8" fmla="*/ 0 h 1784067"/>
                <a:gd name="connsiteX0" fmla="*/ 1207372 w 2566660"/>
                <a:gd name="connsiteY0" fmla="*/ 0 h 1784067"/>
                <a:gd name="connsiteX1" fmla="*/ 2566660 w 2566660"/>
                <a:gd name="connsiteY1" fmla="*/ 0 h 1784067"/>
                <a:gd name="connsiteX2" fmla="*/ 2566660 w 2566660"/>
                <a:gd name="connsiteY2" fmla="*/ 386082 h 1784067"/>
                <a:gd name="connsiteX3" fmla="*/ 1216462 w 2566660"/>
                <a:gd name="connsiteY3" fmla="*/ 386082 h 1784067"/>
                <a:gd name="connsiteX4" fmla="*/ 313272 w 2566660"/>
                <a:gd name="connsiteY4" fmla="*/ 997020 h 1784067"/>
                <a:gd name="connsiteX5" fmla="*/ 1314886 w 2566660"/>
                <a:gd name="connsiteY5" fmla="*/ 1685660 h 1784067"/>
                <a:gd name="connsiteX6" fmla="*/ 37 w 2566660"/>
                <a:gd name="connsiteY6" fmla="*/ 935873 h 1784067"/>
                <a:gd name="connsiteX7" fmla="*/ 1207372 w 2566660"/>
                <a:gd name="connsiteY7" fmla="*/ 473 h 1784067"/>
                <a:gd name="connsiteX8" fmla="*/ 1207372 w 2566660"/>
                <a:gd name="connsiteY8" fmla="*/ 0 h 1784067"/>
                <a:gd name="connsiteX0" fmla="*/ 1207372 w 2566660"/>
                <a:gd name="connsiteY0" fmla="*/ 0 h 1789264"/>
                <a:gd name="connsiteX1" fmla="*/ 2566660 w 2566660"/>
                <a:gd name="connsiteY1" fmla="*/ 0 h 1789264"/>
                <a:gd name="connsiteX2" fmla="*/ 2566660 w 2566660"/>
                <a:gd name="connsiteY2" fmla="*/ 386082 h 1789264"/>
                <a:gd name="connsiteX3" fmla="*/ 1216462 w 2566660"/>
                <a:gd name="connsiteY3" fmla="*/ 386082 h 1789264"/>
                <a:gd name="connsiteX4" fmla="*/ 313272 w 2566660"/>
                <a:gd name="connsiteY4" fmla="*/ 997020 h 1789264"/>
                <a:gd name="connsiteX5" fmla="*/ 1314886 w 2566660"/>
                <a:gd name="connsiteY5" fmla="*/ 1685660 h 1789264"/>
                <a:gd name="connsiteX6" fmla="*/ 37 w 2566660"/>
                <a:gd name="connsiteY6" fmla="*/ 935873 h 1789264"/>
                <a:gd name="connsiteX7" fmla="*/ 1207372 w 2566660"/>
                <a:gd name="connsiteY7" fmla="*/ 473 h 1789264"/>
                <a:gd name="connsiteX8" fmla="*/ 1207372 w 2566660"/>
                <a:gd name="connsiteY8" fmla="*/ 0 h 178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6660" h="1789264">
                  <a:moveTo>
                    <a:pt x="1207372" y="0"/>
                  </a:moveTo>
                  <a:lnTo>
                    <a:pt x="2566660" y="0"/>
                  </a:lnTo>
                  <a:lnTo>
                    <a:pt x="2566660" y="386082"/>
                  </a:lnTo>
                  <a:lnTo>
                    <a:pt x="1216462" y="386082"/>
                  </a:lnTo>
                  <a:cubicBezTo>
                    <a:pt x="792910" y="393759"/>
                    <a:pt x="369863" y="541922"/>
                    <a:pt x="313272" y="997020"/>
                  </a:cubicBezTo>
                  <a:cubicBezTo>
                    <a:pt x="270385" y="1456741"/>
                    <a:pt x="724588" y="1931544"/>
                    <a:pt x="1314886" y="1685660"/>
                  </a:cubicBezTo>
                  <a:cubicBezTo>
                    <a:pt x="1005782" y="1919067"/>
                    <a:pt x="4004" y="1794352"/>
                    <a:pt x="37" y="935873"/>
                  </a:cubicBezTo>
                  <a:cubicBezTo>
                    <a:pt x="-6614" y="195373"/>
                    <a:pt x="891136" y="4432"/>
                    <a:pt x="1207372" y="473"/>
                  </a:cubicBezTo>
                  <a:lnTo>
                    <a:pt x="120737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Isosceles Triangle 22">
              <a:extLst>
                <a:ext uri="{FF2B5EF4-FFF2-40B4-BE49-F238E27FC236}">
                  <a16:creationId xmlns:a16="http://schemas.microsoft.com/office/drawing/2014/main" id="{A849EDCD-E8E1-4093-B249-1E23795C6E32}"/>
                </a:ext>
              </a:extLst>
            </p:cNvPr>
            <p:cNvSpPr/>
            <p:nvPr/>
          </p:nvSpPr>
          <p:spPr>
            <a:xfrm rot="5400000">
              <a:off x="6099962" y="2614581"/>
              <a:ext cx="535692" cy="6437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4" name="그룹 39">
            <a:extLst>
              <a:ext uri="{FF2B5EF4-FFF2-40B4-BE49-F238E27FC236}">
                <a16:creationId xmlns:a16="http://schemas.microsoft.com/office/drawing/2014/main" id="{CFAEABBA-4448-4D7E-AB6E-6E0E20072011}"/>
              </a:ext>
            </a:extLst>
          </p:cNvPr>
          <p:cNvGrpSpPr/>
          <p:nvPr/>
        </p:nvGrpSpPr>
        <p:grpSpPr>
          <a:xfrm>
            <a:off x="5313267" y="2983865"/>
            <a:ext cx="2511927" cy="1441169"/>
            <a:chOff x="3789265" y="3054721"/>
            <a:chExt cx="2511927" cy="1441169"/>
          </a:xfrm>
          <a:solidFill>
            <a:schemeClr val="accent2"/>
          </a:solidFill>
        </p:grpSpPr>
        <p:sp>
          <p:nvSpPr>
            <p:cNvPr id="25" name="Isosceles Triangle 24">
              <a:extLst>
                <a:ext uri="{FF2B5EF4-FFF2-40B4-BE49-F238E27FC236}">
                  <a16:creationId xmlns:a16="http://schemas.microsoft.com/office/drawing/2014/main" id="{9D6BA89C-3CCE-4F60-B47C-A61ACA1711A0}"/>
                </a:ext>
              </a:extLst>
            </p:cNvPr>
            <p:cNvSpPr/>
            <p:nvPr/>
          </p:nvSpPr>
          <p:spPr>
            <a:xfrm rot="5400000">
              <a:off x="5711447" y="3000667"/>
              <a:ext cx="535692" cy="64379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ectangle 28">
              <a:extLst>
                <a:ext uri="{FF2B5EF4-FFF2-40B4-BE49-F238E27FC236}">
                  <a16:creationId xmlns:a16="http://schemas.microsoft.com/office/drawing/2014/main" id="{C8235235-6212-4BB9-A6C7-0209D8D44301}"/>
                </a:ext>
              </a:extLst>
            </p:cNvPr>
            <p:cNvSpPr/>
            <p:nvPr/>
          </p:nvSpPr>
          <p:spPr>
            <a:xfrm>
              <a:off x="3789265" y="3129529"/>
              <a:ext cx="1868380" cy="1366361"/>
            </a:xfrm>
            <a:custGeom>
              <a:avLst/>
              <a:gdLst>
                <a:gd name="connsiteX0" fmla="*/ 902987 w 1868306"/>
                <a:gd name="connsiteY0" fmla="*/ 0 h 1356095"/>
                <a:gd name="connsiteX1" fmla="*/ 903021 w 1868306"/>
                <a:gd name="connsiteY1" fmla="*/ 5072 h 1356095"/>
                <a:gd name="connsiteX2" fmla="*/ 1868306 w 1868306"/>
                <a:gd name="connsiteY2" fmla="*/ 5072 h 1356095"/>
                <a:gd name="connsiteX3" fmla="*/ 1868306 w 1868306"/>
                <a:gd name="connsiteY3" fmla="*/ 391154 h 1356095"/>
                <a:gd name="connsiteX4" fmla="*/ 897279 w 1868306"/>
                <a:gd name="connsiteY4" fmla="*/ 391154 h 1356095"/>
                <a:gd name="connsiteX5" fmla="*/ 897279 w 1868306"/>
                <a:gd name="connsiteY5" fmla="*/ 391144 h 1356095"/>
                <a:gd name="connsiteX6" fmla="*/ 384895 w 1868306"/>
                <a:gd name="connsiteY6" fmla="*/ 684842 h 1356095"/>
                <a:gd name="connsiteX7" fmla="*/ 388217 w 1868306"/>
                <a:gd name="connsiteY7" fmla="*/ 1117302 h 1356095"/>
                <a:gd name="connsiteX8" fmla="*/ 894654 w 1868306"/>
                <a:gd name="connsiteY8" fmla="*/ 1335893 h 1356095"/>
                <a:gd name="connsiteX9" fmla="*/ 3 w 1868306"/>
                <a:gd name="connsiteY9" fmla="*/ 673635 h 1356095"/>
                <a:gd name="connsiteX10" fmla="*/ 902987 w 1868306"/>
                <a:gd name="connsiteY10" fmla="*/ 0 h 1356095"/>
                <a:gd name="connsiteX0" fmla="*/ 902987 w 1868306"/>
                <a:gd name="connsiteY0" fmla="*/ 0 h 1356095"/>
                <a:gd name="connsiteX1" fmla="*/ 903021 w 1868306"/>
                <a:gd name="connsiteY1" fmla="*/ 5072 h 1356095"/>
                <a:gd name="connsiteX2" fmla="*/ 1868306 w 1868306"/>
                <a:gd name="connsiteY2" fmla="*/ 5072 h 1356095"/>
                <a:gd name="connsiteX3" fmla="*/ 1868306 w 1868306"/>
                <a:gd name="connsiteY3" fmla="*/ 391154 h 1356095"/>
                <a:gd name="connsiteX4" fmla="*/ 897279 w 1868306"/>
                <a:gd name="connsiteY4" fmla="*/ 391154 h 1356095"/>
                <a:gd name="connsiteX5" fmla="*/ 897279 w 1868306"/>
                <a:gd name="connsiteY5" fmla="*/ 391144 h 1356095"/>
                <a:gd name="connsiteX6" fmla="*/ 384895 w 1868306"/>
                <a:gd name="connsiteY6" fmla="*/ 684842 h 1356095"/>
                <a:gd name="connsiteX7" fmla="*/ 388217 w 1868306"/>
                <a:gd name="connsiteY7" fmla="*/ 1117302 h 1356095"/>
                <a:gd name="connsiteX8" fmla="*/ 894654 w 1868306"/>
                <a:gd name="connsiteY8" fmla="*/ 1335893 h 1356095"/>
                <a:gd name="connsiteX9" fmla="*/ 3 w 1868306"/>
                <a:gd name="connsiteY9" fmla="*/ 673635 h 1356095"/>
                <a:gd name="connsiteX10" fmla="*/ 902987 w 1868306"/>
                <a:gd name="connsiteY10" fmla="*/ 0 h 1356095"/>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6 w 1868309"/>
                <a:gd name="connsiteY0" fmla="*/ 668563 h 1367962"/>
                <a:gd name="connsiteX1" fmla="*/ 903024 w 1868309"/>
                <a:gd name="connsiteY1" fmla="*/ 0 h 1367962"/>
                <a:gd name="connsiteX2" fmla="*/ 1868309 w 1868309"/>
                <a:gd name="connsiteY2" fmla="*/ 0 h 1367962"/>
                <a:gd name="connsiteX3" fmla="*/ 1868309 w 1868309"/>
                <a:gd name="connsiteY3" fmla="*/ 386082 h 1367962"/>
                <a:gd name="connsiteX4" fmla="*/ 897282 w 1868309"/>
                <a:gd name="connsiteY4" fmla="*/ 386082 h 1367962"/>
                <a:gd name="connsiteX5" fmla="*/ 897282 w 1868309"/>
                <a:gd name="connsiteY5" fmla="*/ 386072 h 1367962"/>
                <a:gd name="connsiteX6" fmla="*/ 384898 w 1868309"/>
                <a:gd name="connsiteY6" fmla="*/ 679770 h 1367962"/>
                <a:gd name="connsiteX7" fmla="*/ 388220 w 1868309"/>
                <a:gd name="connsiteY7" fmla="*/ 1112230 h 1367962"/>
                <a:gd name="connsiteX8" fmla="*/ 894657 w 1868309"/>
                <a:gd name="connsiteY8" fmla="*/ 1330821 h 1367962"/>
                <a:gd name="connsiteX9" fmla="*/ 6 w 1868309"/>
                <a:gd name="connsiteY9" fmla="*/ 668563 h 1367962"/>
                <a:gd name="connsiteX0" fmla="*/ 498 w 1868801"/>
                <a:gd name="connsiteY0" fmla="*/ 668563 h 1365568"/>
                <a:gd name="connsiteX1" fmla="*/ 903516 w 1868801"/>
                <a:gd name="connsiteY1" fmla="*/ 0 h 1365568"/>
                <a:gd name="connsiteX2" fmla="*/ 1868801 w 1868801"/>
                <a:gd name="connsiteY2" fmla="*/ 0 h 1365568"/>
                <a:gd name="connsiteX3" fmla="*/ 1868801 w 1868801"/>
                <a:gd name="connsiteY3" fmla="*/ 386082 h 1365568"/>
                <a:gd name="connsiteX4" fmla="*/ 897774 w 1868801"/>
                <a:gd name="connsiteY4" fmla="*/ 386082 h 1365568"/>
                <a:gd name="connsiteX5" fmla="*/ 897774 w 1868801"/>
                <a:gd name="connsiteY5" fmla="*/ 386072 h 1365568"/>
                <a:gd name="connsiteX6" fmla="*/ 385390 w 1868801"/>
                <a:gd name="connsiteY6" fmla="*/ 679770 h 1365568"/>
                <a:gd name="connsiteX7" fmla="*/ 388712 w 1868801"/>
                <a:gd name="connsiteY7" fmla="*/ 1112230 h 1365568"/>
                <a:gd name="connsiteX8" fmla="*/ 895149 w 1868801"/>
                <a:gd name="connsiteY8" fmla="*/ 1330821 h 1365568"/>
                <a:gd name="connsiteX9" fmla="*/ 498 w 1868801"/>
                <a:gd name="connsiteY9" fmla="*/ 668563 h 1365568"/>
                <a:gd name="connsiteX0" fmla="*/ 681 w 1868984"/>
                <a:gd name="connsiteY0" fmla="*/ 668563 h 1367232"/>
                <a:gd name="connsiteX1" fmla="*/ 903699 w 1868984"/>
                <a:gd name="connsiteY1" fmla="*/ 0 h 1367232"/>
                <a:gd name="connsiteX2" fmla="*/ 1868984 w 1868984"/>
                <a:gd name="connsiteY2" fmla="*/ 0 h 1367232"/>
                <a:gd name="connsiteX3" fmla="*/ 1868984 w 1868984"/>
                <a:gd name="connsiteY3" fmla="*/ 386082 h 1367232"/>
                <a:gd name="connsiteX4" fmla="*/ 897957 w 1868984"/>
                <a:gd name="connsiteY4" fmla="*/ 386082 h 1367232"/>
                <a:gd name="connsiteX5" fmla="*/ 897957 w 1868984"/>
                <a:gd name="connsiteY5" fmla="*/ 386072 h 1367232"/>
                <a:gd name="connsiteX6" fmla="*/ 385573 w 1868984"/>
                <a:gd name="connsiteY6" fmla="*/ 679770 h 1367232"/>
                <a:gd name="connsiteX7" fmla="*/ 388895 w 1868984"/>
                <a:gd name="connsiteY7" fmla="*/ 1112230 h 1367232"/>
                <a:gd name="connsiteX8" fmla="*/ 895332 w 1868984"/>
                <a:gd name="connsiteY8" fmla="*/ 1330821 h 1367232"/>
                <a:gd name="connsiteX9" fmla="*/ 681 w 1868984"/>
                <a:gd name="connsiteY9" fmla="*/ 668563 h 1367232"/>
                <a:gd name="connsiteX0" fmla="*/ 2927 w 1871230"/>
                <a:gd name="connsiteY0" fmla="*/ 668563 h 1368608"/>
                <a:gd name="connsiteX1" fmla="*/ 905945 w 1871230"/>
                <a:gd name="connsiteY1" fmla="*/ 0 h 1368608"/>
                <a:gd name="connsiteX2" fmla="*/ 1871230 w 1871230"/>
                <a:gd name="connsiteY2" fmla="*/ 0 h 1368608"/>
                <a:gd name="connsiteX3" fmla="*/ 1871230 w 1871230"/>
                <a:gd name="connsiteY3" fmla="*/ 386082 h 1368608"/>
                <a:gd name="connsiteX4" fmla="*/ 900203 w 1871230"/>
                <a:gd name="connsiteY4" fmla="*/ 386082 h 1368608"/>
                <a:gd name="connsiteX5" fmla="*/ 900203 w 1871230"/>
                <a:gd name="connsiteY5" fmla="*/ 386072 h 1368608"/>
                <a:gd name="connsiteX6" fmla="*/ 387819 w 1871230"/>
                <a:gd name="connsiteY6" fmla="*/ 679770 h 1368608"/>
                <a:gd name="connsiteX7" fmla="*/ 391141 w 1871230"/>
                <a:gd name="connsiteY7" fmla="*/ 1112230 h 1368608"/>
                <a:gd name="connsiteX8" fmla="*/ 897578 w 1871230"/>
                <a:gd name="connsiteY8" fmla="*/ 1330821 h 1368608"/>
                <a:gd name="connsiteX9" fmla="*/ 2927 w 1871230"/>
                <a:gd name="connsiteY9" fmla="*/ 668563 h 1368608"/>
                <a:gd name="connsiteX0" fmla="*/ 682 w 1868985"/>
                <a:gd name="connsiteY0" fmla="*/ 668563 h 1368828"/>
                <a:gd name="connsiteX1" fmla="*/ 903700 w 1868985"/>
                <a:gd name="connsiteY1" fmla="*/ 0 h 1368828"/>
                <a:gd name="connsiteX2" fmla="*/ 1868985 w 1868985"/>
                <a:gd name="connsiteY2" fmla="*/ 0 h 1368828"/>
                <a:gd name="connsiteX3" fmla="*/ 1868985 w 1868985"/>
                <a:gd name="connsiteY3" fmla="*/ 386082 h 1368828"/>
                <a:gd name="connsiteX4" fmla="*/ 897958 w 1868985"/>
                <a:gd name="connsiteY4" fmla="*/ 386082 h 1368828"/>
                <a:gd name="connsiteX5" fmla="*/ 897958 w 1868985"/>
                <a:gd name="connsiteY5" fmla="*/ 386072 h 1368828"/>
                <a:gd name="connsiteX6" fmla="*/ 385574 w 1868985"/>
                <a:gd name="connsiteY6" fmla="*/ 679770 h 1368828"/>
                <a:gd name="connsiteX7" fmla="*/ 388896 w 1868985"/>
                <a:gd name="connsiteY7" fmla="*/ 1112230 h 1368828"/>
                <a:gd name="connsiteX8" fmla="*/ 895333 w 1868985"/>
                <a:gd name="connsiteY8" fmla="*/ 1330821 h 1368828"/>
                <a:gd name="connsiteX9" fmla="*/ 682 w 1868985"/>
                <a:gd name="connsiteY9" fmla="*/ 668563 h 1368828"/>
                <a:gd name="connsiteX0" fmla="*/ 214 w 1868517"/>
                <a:gd name="connsiteY0" fmla="*/ 668563 h 1369051"/>
                <a:gd name="connsiteX1" fmla="*/ 903232 w 1868517"/>
                <a:gd name="connsiteY1" fmla="*/ 0 h 1369051"/>
                <a:gd name="connsiteX2" fmla="*/ 1868517 w 1868517"/>
                <a:gd name="connsiteY2" fmla="*/ 0 h 1369051"/>
                <a:gd name="connsiteX3" fmla="*/ 1868517 w 1868517"/>
                <a:gd name="connsiteY3" fmla="*/ 386082 h 1369051"/>
                <a:gd name="connsiteX4" fmla="*/ 897490 w 1868517"/>
                <a:gd name="connsiteY4" fmla="*/ 386082 h 1369051"/>
                <a:gd name="connsiteX5" fmla="*/ 897490 w 1868517"/>
                <a:gd name="connsiteY5" fmla="*/ 386072 h 1369051"/>
                <a:gd name="connsiteX6" fmla="*/ 385106 w 1868517"/>
                <a:gd name="connsiteY6" fmla="*/ 679770 h 1369051"/>
                <a:gd name="connsiteX7" fmla="*/ 388428 w 1868517"/>
                <a:gd name="connsiteY7" fmla="*/ 1112230 h 1369051"/>
                <a:gd name="connsiteX8" fmla="*/ 894865 w 1868517"/>
                <a:gd name="connsiteY8" fmla="*/ 1330821 h 1369051"/>
                <a:gd name="connsiteX9" fmla="*/ 214 w 1868517"/>
                <a:gd name="connsiteY9" fmla="*/ 668563 h 1369051"/>
                <a:gd name="connsiteX0" fmla="*/ 7 w 1868310"/>
                <a:gd name="connsiteY0" fmla="*/ 668563 h 1377115"/>
                <a:gd name="connsiteX1" fmla="*/ 903025 w 1868310"/>
                <a:gd name="connsiteY1" fmla="*/ 0 h 1377115"/>
                <a:gd name="connsiteX2" fmla="*/ 1868310 w 1868310"/>
                <a:gd name="connsiteY2" fmla="*/ 0 h 1377115"/>
                <a:gd name="connsiteX3" fmla="*/ 1868310 w 1868310"/>
                <a:gd name="connsiteY3" fmla="*/ 386082 h 1377115"/>
                <a:gd name="connsiteX4" fmla="*/ 897283 w 1868310"/>
                <a:gd name="connsiteY4" fmla="*/ 386082 h 1377115"/>
                <a:gd name="connsiteX5" fmla="*/ 897283 w 1868310"/>
                <a:gd name="connsiteY5" fmla="*/ 386072 h 1377115"/>
                <a:gd name="connsiteX6" fmla="*/ 384899 w 1868310"/>
                <a:gd name="connsiteY6" fmla="*/ 679770 h 1377115"/>
                <a:gd name="connsiteX7" fmla="*/ 388221 w 1868310"/>
                <a:gd name="connsiteY7" fmla="*/ 1112230 h 1377115"/>
                <a:gd name="connsiteX8" fmla="*/ 894658 w 1868310"/>
                <a:gd name="connsiteY8" fmla="*/ 1340346 h 1377115"/>
                <a:gd name="connsiteX9" fmla="*/ 7 w 1868310"/>
                <a:gd name="connsiteY9" fmla="*/ 668563 h 1377115"/>
                <a:gd name="connsiteX0" fmla="*/ 7 w 1868310"/>
                <a:gd name="connsiteY0" fmla="*/ 668563 h 1377115"/>
                <a:gd name="connsiteX1" fmla="*/ 903025 w 1868310"/>
                <a:gd name="connsiteY1" fmla="*/ 0 h 1377115"/>
                <a:gd name="connsiteX2" fmla="*/ 1868310 w 1868310"/>
                <a:gd name="connsiteY2" fmla="*/ 0 h 1377115"/>
                <a:gd name="connsiteX3" fmla="*/ 1868310 w 1868310"/>
                <a:gd name="connsiteY3" fmla="*/ 386082 h 1377115"/>
                <a:gd name="connsiteX4" fmla="*/ 897283 w 1868310"/>
                <a:gd name="connsiteY4" fmla="*/ 386082 h 1377115"/>
                <a:gd name="connsiteX5" fmla="*/ 897283 w 1868310"/>
                <a:gd name="connsiteY5" fmla="*/ 386072 h 1377115"/>
                <a:gd name="connsiteX6" fmla="*/ 384899 w 1868310"/>
                <a:gd name="connsiteY6" fmla="*/ 679770 h 1377115"/>
                <a:gd name="connsiteX7" fmla="*/ 388221 w 1868310"/>
                <a:gd name="connsiteY7" fmla="*/ 1112230 h 1377115"/>
                <a:gd name="connsiteX8" fmla="*/ 894658 w 1868310"/>
                <a:gd name="connsiteY8" fmla="*/ 1340346 h 1377115"/>
                <a:gd name="connsiteX9" fmla="*/ 7 w 1868310"/>
                <a:gd name="connsiteY9" fmla="*/ 668563 h 1377115"/>
                <a:gd name="connsiteX0" fmla="*/ 7 w 1868310"/>
                <a:gd name="connsiteY0" fmla="*/ 668563 h 1377115"/>
                <a:gd name="connsiteX1" fmla="*/ 903025 w 1868310"/>
                <a:gd name="connsiteY1" fmla="*/ 0 h 1377115"/>
                <a:gd name="connsiteX2" fmla="*/ 1868310 w 1868310"/>
                <a:gd name="connsiteY2" fmla="*/ 0 h 1377115"/>
                <a:gd name="connsiteX3" fmla="*/ 1868310 w 1868310"/>
                <a:gd name="connsiteY3" fmla="*/ 386082 h 1377115"/>
                <a:gd name="connsiteX4" fmla="*/ 897283 w 1868310"/>
                <a:gd name="connsiteY4" fmla="*/ 386082 h 1377115"/>
                <a:gd name="connsiteX5" fmla="*/ 897283 w 1868310"/>
                <a:gd name="connsiteY5" fmla="*/ 386072 h 1377115"/>
                <a:gd name="connsiteX6" fmla="*/ 384899 w 1868310"/>
                <a:gd name="connsiteY6" fmla="*/ 679770 h 1377115"/>
                <a:gd name="connsiteX7" fmla="*/ 388221 w 1868310"/>
                <a:gd name="connsiteY7" fmla="*/ 1112230 h 1377115"/>
                <a:gd name="connsiteX8" fmla="*/ 894658 w 1868310"/>
                <a:gd name="connsiteY8" fmla="*/ 1340346 h 1377115"/>
                <a:gd name="connsiteX9" fmla="*/ 7 w 1868310"/>
                <a:gd name="connsiteY9" fmla="*/ 668563 h 1377115"/>
                <a:gd name="connsiteX0" fmla="*/ 14 w 1868317"/>
                <a:gd name="connsiteY0" fmla="*/ 668563 h 1369639"/>
                <a:gd name="connsiteX1" fmla="*/ 903032 w 1868317"/>
                <a:gd name="connsiteY1" fmla="*/ 0 h 1369639"/>
                <a:gd name="connsiteX2" fmla="*/ 1868317 w 1868317"/>
                <a:gd name="connsiteY2" fmla="*/ 0 h 1369639"/>
                <a:gd name="connsiteX3" fmla="*/ 1868317 w 1868317"/>
                <a:gd name="connsiteY3" fmla="*/ 386082 h 1369639"/>
                <a:gd name="connsiteX4" fmla="*/ 897290 w 1868317"/>
                <a:gd name="connsiteY4" fmla="*/ 386082 h 1369639"/>
                <a:gd name="connsiteX5" fmla="*/ 897290 w 1868317"/>
                <a:gd name="connsiteY5" fmla="*/ 386072 h 1369639"/>
                <a:gd name="connsiteX6" fmla="*/ 384906 w 1868317"/>
                <a:gd name="connsiteY6" fmla="*/ 679770 h 1369639"/>
                <a:gd name="connsiteX7" fmla="*/ 388228 w 1868317"/>
                <a:gd name="connsiteY7" fmla="*/ 1112230 h 1369639"/>
                <a:gd name="connsiteX8" fmla="*/ 894665 w 1868317"/>
                <a:gd name="connsiteY8" fmla="*/ 1340346 h 1369639"/>
                <a:gd name="connsiteX9" fmla="*/ 14 w 1868317"/>
                <a:gd name="connsiteY9" fmla="*/ 668563 h 1369639"/>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4916 w 1868327"/>
                <a:gd name="connsiteY6" fmla="*/ 679770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4916 w 1868327"/>
                <a:gd name="connsiteY6" fmla="*/ 679770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4916 w 1868327"/>
                <a:gd name="connsiteY6" fmla="*/ 679770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4916 w 1868327"/>
                <a:gd name="connsiteY6" fmla="*/ 679770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23768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23768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23768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8238 w 1868327"/>
                <a:gd name="connsiteY6" fmla="*/ 1123768 h 1355790"/>
                <a:gd name="connsiteX7" fmla="*/ 894675 w 1868327"/>
                <a:gd name="connsiteY7" fmla="*/ 1340346 h 1355790"/>
                <a:gd name="connsiteX8" fmla="*/ 24 w 1868327"/>
                <a:gd name="connsiteY8"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8238 w 1868327"/>
                <a:gd name="connsiteY6" fmla="*/ 1123768 h 1355790"/>
                <a:gd name="connsiteX7" fmla="*/ 894675 w 1868327"/>
                <a:gd name="connsiteY7" fmla="*/ 1340346 h 1355790"/>
                <a:gd name="connsiteX8" fmla="*/ 24 w 1868327"/>
                <a:gd name="connsiteY8"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8238 w 1868327"/>
                <a:gd name="connsiteY6" fmla="*/ 1123768 h 1355790"/>
                <a:gd name="connsiteX7" fmla="*/ 894675 w 1868327"/>
                <a:gd name="connsiteY7" fmla="*/ 1340346 h 1355790"/>
                <a:gd name="connsiteX8" fmla="*/ 24 w 1868327"/>
                <a:gd name="connsiteY8" fmla="*/ 668563 h 1355790"/>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57 w 1868309"/>
                <a:gd name="connsiteY0" fmla="*/ 1340346 h 1431786"/>
                <a:gd name="connsiteX1" fmla="*/ 6 w 1868309"/>
                <a:gd name="connsiteY1" fmla="*/ 668563 h 1431786"/>
                <a:gd name="connsiteX2" fmla="*/ 903024 w 1868309"/>
                <a:gd name="connsiteY2" fmla="*/ 0 h 1431786"/>
                <a:gd name="connsiteX3" fmla="*/ 1868309 w 1868309"/>
                <a:gd name="connsiteY3" fmla="*/ 0 h 1431786"/>
                <a:gd name="connsiteX4" fmla="*/ 1868309 w 1868309"/>
                <a:gd name="connsiteY4" fmla="*/ 386082 h 1431786"/>
                <a:gd name="connsiteX5" fmla="*/ 897282 w 1868309"/>
                <a:gd name="connsiteY5" fmla="*/ 386082 h 1431786"/>
                <a:gd name="connsiteX6" fmla="*/ 897282 w 1868309"/>
                <a:gd name="connsiteY6" fmla="*/ 386072 h 1431786"/>
                <a:gd name="connsiteX7" fmla="*/ 388220 w 1868309"/>
                <a:gd name="connsiteY7" fmla="*/ 1123768 h 1431786"/>
                <a:gd name="connsiteX8" fmla="*/ 986097 w 1868309"/>
                <a:gd name="connsiteY8" fmla="*/ 1431786 h 1431786"/>
                <a:gd name="connsiteX0" fmla="*/ 894657 w 1868309"/>
                <a:gd name="connsiteY0" fmla="*/ 1340346 h 1469285"/>
                <a:gd name="connsiteX1" fmla="*/ 6 w 1868309"/>
                <a:gd name="connsiteY1" fmla="*/ 668563 h 1469285"/>
                <a:gd name="connsiteX2" fmla="*/ 903024 w 1868309"/>
                <a:gd name="connsiteY2" fmla="*/ 0 h 1469285"/>
                <a:gd name="connsiteX3" fmla="*/ 1868309 w 1868309"/>
                <a:gd name="connsiteY3" fmla="*/ 0 h 1469285"/>
                <a:gd name="connsiteX4" fmla="*/ 1868309 w 1868309"/>
                <a:gd name="connsiteY4" fmla="*/ 386082 h 1469285"/>
                <a:gd name="connsiteX5" fmla="*/ 897282 w 1868309"/>
                <a:gd name="connsiteY5" fmla="*/ 386082 h 1469285"/>
                <a:gd name="connsiteX6" fmla="*/ 897282 w 1868309"/>
                <a:gd name="connsiteY6" fmla="*/ 386072 h 1469285"/>
                <a:gd name="connsiteX7" fmla="*/ 388220 w 1868309"/>
                <a:gd name="connsiteY7" fmla="*/ 1123768 h 1469285"/>
                <a:gd name="connsiteX8" fmla="*/ 778410 w 1868309"/>
                <a:gd name="connsiteY8" fmla="*/ 1469285 h 1469285"/>
                <a:gd name="connsiteX0" fmla="*/ 894657 w 1868309"/>
                <a:gd name="connsiteY0" fmla="*/ 1340346 h 1377909"/>
                <a:gd name="connsiteX1" fmla="*/ 6 w 1868309"/>
                <a:gd name="connsiteY1" fmla="*/ 668563 h 1377909"/>
                <a:gd name="connsiteX2" fmla="*/ 903024 w 1868309"/>
                <a:gd name="connsiteY2" fmla="*/ 0 h 1377909"/>
                <a:gd name="connsiteX3" fmla="*/ 1868309 w 1868309"/>
                <a:gd name="connsiteY3" fmla="*/ 0 h 1377909"/>
                <a:gd name="connsiteX4" fmla="*/ 1868309 w 1868309"/>
                <a:gd name="connsiteY4" fmla="*/ 386082 h 1377909"/>
                <a:gd name="connsiteX5" fmla="*/ 897282 w 1868309"/>
                <a:gd name="connsiteY5" fmla="*/ 386082 h 1377909"/>
                <a:gd name="connsiteX6" fmla="*/ 897282 w 1868309"/>
                <a:gd name="connsiteY6" fmla="*/ 386072 h 1377909"/>
                <a:gd name="connsiteX7" fmla="*/ 388220 w 1868309"/>
                <a:gd name="connsiteY7" fmla="*/ 1123768 h 1377909"/>
                <a:gd name="connsiteX8" fmla="*/ 660144 w 1868309"/>
                <a:gd name="connsiteY8" fmla="*/ 1327943 h 1377909"/>
                <a:gd name="connsiteX0" fmla="*/ 894657 w 1868309"/>
                <a:gd name="connsiteY0" fmla="*/ 1340346 h 1541399"/>
                <a:gd name="connsiteX1" fmla="*/ 6 w 1868309"/>
                <a:gd name="connsiteY1" fmla="*/ 668563 h 1541399"/>
                <a:gd name="connsiteX2" fmla="*/ 903024 w 1868309"/>
                <a:gd name="connsiteY2" fmla="*/ 0 h 1541399"/>
                <a:gd name="connsiteX3" fmla="*/ 1868309 w 1868309"/>
                <a:gd name="connsiteY3" fmla="*/ 0 h 1541399"/>
                <a:gd name="connsiteX4" fmla="*/ 1868309 w 1868309"/>
                <a:gd name="connsiteY4" fmla="*/ 386082 h 1541399"/>
                <a:gd name="connsiteX5" fmla="*/ 897282 w 1868309"/>
                <a:gd name="connsiteY5" fmla="*/ 386082 h 1541399"/>
                <a:gd name="connsiteX6" fmla="*/ 897282 w 1868309"/>
                <a:gd name="connsiteY6" fmla="*/ 386072 h 1541399"/>
                <a:gd name="connsiteX7" fmla="*/ 388220 w 1868309"/>
                <a:gd name="connsiteY7" fmla="*/ 1123768 h 1541399"/>
                <a:gd name="connsiteX8" fmla="*/ 530340 w 1868309"/>
                <a:gd name="connsiteY8" fmla="*/ 1541399 h 1541399"/>
                <a:gd name="connsiteX0" fmla="*/ 894657 w 1868309"/>
                <a:gd name="connsiteY0" fmla="*/ 1340346 h 1377909"/>
                <a:gd name="connsiteX1" fmla="*/ 6 w 1868309"/>
                <a:gd name="connsiteY1" fmla="*/ 668563 h 1377909"/>
                <a:gd name="connsiteX2" fmla="*/ 903024 w 1868309"/>
                <a:gd name="connsiteY2" fmla="*/ 0 h 1377909"/>
                <a:gd name="connsiteX3" fmla="*/ 1868309 w 1868309"/>
                <a:gd name="connsiteY3" fmla="*/ 0 h 1377909"/>
                <a:gd name="connsiteX4" fmla="*/ 1868309 w 1868309"/>
                <a:gd name="connsiteY4" fmla="*/ 386082 h 1377909"/>
                <a:gd name="connsiteX5" fmla="*/ 897282 w 1868309"/>
                <a:gd name="connsiteY5" fmla="*/ 386082 h 1377909"/>
                <a:gd name="connsiteX6" fmla="*/ 897282 w 1868309"/>
                <a:gd name="connsiteY6" fmla="*/ 386072 h 1377909"/>
                <a:gd name="connsiteX7" fmla="*/ 388220 w 1868309"/>
                <a:gd name="connsiteY7" fmla="*/ 1123768 h 1377909"/>
                <a:gd name="connsiteX0" fmla="*/ 894660 w 1868312"/>
                <a:gd name="connsiteY0" fmla="*/ 1340346 h 1371255"/>
                <a:gd name="connsiteX1" fmla="*/ 9 w 1868312"/>
                <a:gd name="connsiteY1" fmla="*/ 668563 h 1371255"/>
                <a:gd name="connsiteX2" fmla="*/ 903027 w 1868312"/>
                <a:gd name="connsiteY2" fmla="*/ 0 h 1371255"/>
                <a:gd name="connsiteX3" fmla="*/ 1868312 w 1868312"/>
                <a:gd name="connsiteY3" fmla="*/ 0 h 1371255"/>
                <a:gd name="connsiteX4" fmla="*/ 1868312 w 1868312"/>
                <a:gd name="connsiteY4" fmla="*/ 386082 h 1371255"/>
                <a:gd name="connsiteX5" fmla="*/ 897285 w 1868312"/>
                <a:gd name="connsiteY5" fmla="*/ 386082 h 1371255"/>
                <a:gd name="connsiteX6" fmla="*/ 897285 w 1868312"/>
                <a:gd name="connsiteY6" fmla="*/ 386072 h 1371255"/>
                <a:gd name="connsiteX7" fmla="*/ 388223 w 1868312"/>
                <a:gd name="connsiteY7" fmla="*/ 1123768 h 1371255"/>
                <a:gd name="connsiteX0" fmla="*/ 896353 w 1870005"/>
                <a:gd name="connsiteY0" fmla="*/ 1340346 h 1371592"/>
                <a:gd name="connsiteX1" fmla="*/ 1702 w 1870005"/>
                <a:gd name="connsiteY1" fmla="*/ 668563 h 1371592"/>
                <a:gd name="connsiteX2" fmla="*/ 904720 w 1870005"/>
                <a:gd name="connsiteY2" fmla="*/ 0 h 1371592"/>
                <a:gd name="connsiteX3" fmla="*/ 1870005 w 1870005"/>
                <a:gd name="connsiteY3" fmla="*/ 0 h 1371592"/>
                <a:gd name="connsiteX4" fmla="*/ 1870005 w 1870005"/>
                <a:gd name="connsiteY4" fmla="*/ 386082 h 1371592"/>
                <a:gd name="connsiteX5" fmla="*/ 898978 w 1870005"/>
                <a:gd name="connsiteY5" fmla="*/ 386082 h 1371592"/>
                <a:gd name="connsiteX6" fmla="*/ 898978 w 1870005"/>
                <a:gd name="connsiteY6" fmla="*/ 386072 h 1371592"/>
                <a:gd name="connsiteX7" fmla="*/ 389916 w 1870005"/>
                <a:gd name="connsiteY7" fmla="*/ 1123768 h 1371592"/>
                <a:gd name="connsiteX0" fmla="*/ 896353 w 1870005"/>
                <a:gd name="connsiteY0" fmla="*/ 1340346 h 1371592"/>
                <a:gd name="connsiteX1" fmla="*/ 1702 w 1870005"/>
                <a:gd name="connsiteY1" fmla="*/ 668563 h 1371592"/>
                <a:gd name="connsiteX2" fmla="*/ 904720 w 1870005"/>
                <a:gd name="connsiteY2" fmla="*/ 0 h 1371592"/>
                <a:gd name="connsiteX3" fmla="*/ 1870005 w 1870005"/>
                <a:gd name="connsiteY3" fmla="*/ 0 h 1371592"/>
                <a:gd name="connsiteX4" fmla="*/ 1870005 w 1870005"/>
                <a:gd name="connsiteY4" fmla="*/ 386082 h 1371592"/>
                <a:gd name="connsiteX5" fmla="*/ 898978 w 1870005"/>
                <a:gd name="connsiteY5" fmla="*/ 386082 h 1371592"/>
                <a:gd name="connsiteX6" fmla="*/ 898978 w 1870005"/>
                <a:gd name="connsiteY6" fmla="*/ 386072 h 1371592"/>
                <a:gd name="connsiteX7" fmla="*/ 389916 w 1870005"/>
                <a:gd name="connsiteY7" fmla="*/ 1123768 h 1371592"/>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733 w 1868385"/>
                <a:gd name="connsiteY0" fmla="*/ 1340346 h 1372288"/>
                <a:gd name="connsiteX1" fmla="*/ 82 w 1868385"/>
                <a:gd name="connsiteY1" fmla="*/ 668563 h 1372288"/>
                <a:gd name="connsiteX2" fmla="*/ 903100 w 1868385"/>
                <a:gd name="connsiteY2" fmla="*/ 0 h 1372288"/>
                <a:gd name="connsiteX3" fmla="*/ 1868385 w 1868385"/>
                <a:gd name="connsiteY3" fmla="*/ 0 h 1372288"/>
                <a:gd name="connsiteX4" fmla="*/ 1868385 w 1868385"/>
                <a:gd name="connsiteY4" fmla="*/ 386082 h 1372288"/>
                <a:gd name="connsiteX5" fmla="*/ 897358 w 1868385"/>
                <a:gd name="connsiteY5" fmla="*/ 386082 h 1372288"/>
                <a:gd name="connsiteX6" fmla="*/ 897358 w 1868385"/>
                <a:gd name="connsiteY6" fmla="*/ 386072 h 1372288"/>
                <a:gd name="connsiteX7" fmla="*/ 388296 w 1868385"/>
                <a:gd name="connsiteY7" fmla="*/ 1123768 h 1372288"/>
                <a:gd name="connsiteX8" fmla="*/ 894733 w 1868385"/>
                <a:gd name="connsiteY8" fmla="*/ 1340346 h 1372288"/>
                <a:gd name="connsiteX0" fmla="*/ 983560 w 1869106"/>
                <a:gd name="connsiteY0" fmla="*/ 1316533 h 1348272"/>
                <a:gd name="connsiteX1" fmla="*/ 803 w 1869106"/>
                <a:gd name="connsiteY1" fmla="*/ 668563 h 1348272"/>
                <a:gd name="connsiteX2" fmla="*/ 903821 w 1869106"/>
                <a:gd name="connsiteY2" fmla="*/ 0 h 1348272"/>
                <a:gd name="connsiteX3" fmla="*/ 1869106 w 1869106"/>
                <a:gd name="connsiteY3" fmla="*/ 0 h 1348272"/>
                <a:gd name="connsiteX4" fmla="*/ 1869106 w 1869106"/>
                <a:gd name="connsiteY4" fmla="*/ 386082 h 1348272"/>
                <a:gd name="connsiteX5" fmla="*/ 898079 w 1869106"/>
                <a:gd name="connsiteY5" fmla="*/ 386082 h 1348272"/>
                <a:gd name="connsiteX6" fmla="*/ 898079 w 1869106"/>
                <a:gd name="connsiteY6" fmla="*/ 386072 h 1348272"/>
                <a:gd name="connsiteX7" fmla="*/ 389017 w 1869106"/>
                <a:gd name="connsiteY7" fmla="*/ 1123768 h 1348272"/>
                <a:gd name="connsiteX8" fmla="*/ 983560 w 1869106"/>
                <a:gd name="connsiteY8" fmla="*/ 1316533 h 1348272"/>
                <a:gd name="connsiteX0" fmla="*/ 983560 w 1869106"/>
                <a:gd name="connsiteY0" fmla="*/ 1307008 h 1339091"/>
                <a:gd name="connsiteX1" fmla="*/ 803 w 1869106"/>
                <a:gd name="connsiteY1" fmla="*/ 668563 h 1339091"/>
                <a:gd name="connsiteX2" fmla="*/ 903821 w 1869106"/>
                <a:gd name="connsiteY2" fmla="*/ 0 h 1339091"/>
                <a:gd name="connsiteX3" fmla="*/ 1869106 w 1869106"/>
                <a:gd name="connsiteY3" fmla="*/ 0 h 1339091"/>
                <a:gd name="connsiteX4" fmla="*/ 1869106 w 1869106"/>
                <a:gd name="connsiteY4" fmla="*/ 386082 h 1339091"/>
                <a:gd name="connsiteX5" fmla="*/ 898079 w 1869106"/>
                <a:gd name="connsiteY5" fmla="*/ 386082 h 1339091"/>
                <a:gd name="connsiteX6" fmla="*/ 898079 w 1869106"/>
                <a:gd name="connsiteY6" fmla="*/ 386072 h 1339091"/>
                <a:gd name="connsiteX7" fmla="*/ 389017 w 1869106"/>
                <a:gd name="connsiteY7" fmla="*/ 1123768 h 1339091"/>
                <a:gd name="connsiteX8" fmla="*/ 983560 w 1869106"/>
                <a:gd name="connsiteY8" fmla="*/ 1307008 h 1339091"/>
                <a:gd name="connsiteX0" fmla="*/ 983560 w 1869106"/>
                <a:gd name="connsiteY0" fmla="*/ 1307008 h 1351063"/>
                <a:gd name="connsiteX1" fmla="*/ 803 w 1869106"/>
                <a:gd name="connsiteY1" fmla="*/ 668563 h 1351063"/>
                <a:gd name="connsiteX2" fmla="*/ 903821 w 1869106"/>
                <a:gd name="connsiteY2" fmla="*/ 0 h 1351063"/>
                <a:gd name="connsiteX3" fmla="*/ 1869106 w 1869106"/>
                <a:gd name="connsiteY3" fmla="*/ 0 h 1351063"/>
                <a:gd name="connsiteX4" fmla="*/ 1869106 w 1869106"/>
                <a:gd name="connsiteY4" fmla="*/ 386082 h 1351063"/>
                <a:gd name="connsiteX5" fmla="*/ 898079 w 1869106"/>
                <a:gd name="connsiteY5" fmla="*/ 386082 h 1351063"/>
                <a:gd name="connsiteX6" fmla="*/ 898079 w 1869106"/>
                <a:gd name="connsiteY6" fmla="*/ 386072 h 1351063"/>
                <a:gd name="connsiteX7" fmla="*/ 389017 w 1869106"/>
                <a:gd name="connsiteY7" fmla="*/ 1123768 h 1351063"/>
                <a:gd name="connsiteX8" fmla="*/ 983560 w 1869106"/>
                <a:gd name="connsiteY8" fmla="*/ 1307008 h 1351063"/>
                <a:gd name="connsiteX0" fmla="*/ 983560 w 1869106"/>
                <a:gd name="connsiteY0" fmla="*/ 1307008 h 1339091"/>
                <a:gd name="connsiteX1" fmla="*/ 803 w 1869106"/>
                <a:gd name="connsiteY1" fmla="*/ 668563 h 1339091"/>
                <a:gd name="connsiteX2" fmla="*/ 903821 w 1869106"/>
                <a:gd name="connsiteY2" fmla="*/ 0 h 1339091"/>
                <a:gd name="connsiteX3" fmla="*/ 1869106 w 1869106"/>
                <a:gd name="connsiteY3" fmla="*/ 0 h 1339091"/>
                <a:gd name="connsiteX4" fmla="*/ 1869106 w 1869106"/>
                <a:gd name="connsiteY4" fmla="*/ 386082 h 1339091"/>
                <a:gd name="connsiteX5" fmla="*/ 898079 w 1869106"/>
                <a:gd name="connsiteY5" fmla="*/ 386082 h 1339091"/>
                <a:gd name="connsiteX6" fmla="*/ 898079 w 1869106"/>
                <a:gd name="connsiteY6" fmla="*/ 386072 h 1339091"/>
                <a:gd name="connsiteX7" fmla="*/ 389017 w 1869106"/>
                <a:gd name="connsiteY7" fmla="*/ 1123768 h 1339091"/>
                <a:gd name="connsiteX8" fmla="*/ 983560 w 1869106"/>
                <a:gd name="connsiteY8" fmla="*/ 1307008 h 1339091"/>
                <a:gd name="connsiteX0" fmla="*/ 983560 w 1869106"/>
                <a:gd name="connsiteY0" fmla="*/ 1307008 h 1340385"/>
                <a:gd name="connsiteX1" fmla="*/ 803 w 1869106"/>
                <a:gd name="connsiteY1" fmla="*/ 668563 h 1340385"/>
                <a:gd name="connsiteX2" fmla="*/ 903821 w 1869106"/>
                <a:gd name="connsiteY2" fmla="*/ 0 h 1340385"/>
                <a:gd name="connsiteX3" fmla="*/ 1869106 w 1869106"/>
                <a:gd name="connsiteY3" fmla="*/ 0 h 1340385"/>
                <a:gd name="connsiteX4" fmla="*/ 1869106 w 1869106"/>
                <a:gd name="connsiteY4" fmla="*/ 386082 h 1340385"/>
                <a:gd name="connsiteX5" fmla="*/ 898079 w 1869106"/>
                <a:gd name="connsiteY5" fmla="*/ 386082 h 1340385"/>
                <a:gd name="connsiteX6" fmla="*/ 898079 w 1869106"/>
                <a:gd name="connsiteY6" fmla="*/ 386072 h 1340385"/>
                <a:gd name="connsiteX7" fmla="*/ 389017 w 1869106"/>
                <a:gd name="connsiteY7" fmla="*/ 1123768 h 1340385"/>
                <a:gd name="connsiteX8" fmla="*/ 983560 w 1869106"/>
                <a:gd name="connsiteY8" fmla="*/ 1307008 h 1340385"/>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9186"/>
                <a:gd name="connsiteX1" fmla="*/ 803 w 1869106"/>
                <a:gd name="connsiteY1" fmla="*/ 668563 h 1369186"/>
                <a:gd name="connsiteX2" fmla="*/ 903821 w 1869106"/>
                <a:gd name="connsiteY2" fmla="*/ 0 h 1369186"/>
                <a:gd name="connsiteX3" fmla="*/ 1869106 w 1869106"/>
                <a:gd name="connsiteY3" fmla="*/ 0 h 1369186"/>
                <a:gd name="connsiteX4" fmla="*/ 1869106 w 1869106"/>
                <a:gd name="connsiteY4" fmla="*/ 386082 h 1369186"/>
                <a:gd name="connsiteX5" fmla="*/ 898079 w 1869106"/>
                <a:gd name="connsiteY5" fmla="*/ 386082 h 1369186"/>
                <a:gd name="connsiteX6" fmla="*/ 898079 w 1869106"/>
                <a:gd name="connsiteY6" fmla="*/ 386072 h 1369186"/>
                <a:gd name="connsiteX7" fmla="*/ 389017 w 1869106"/>
                <a:gd name="connsiteY7" fmla="*/ 1123768 h 1369186"/>
                <a:gd name="connsiteX8" fmla="*/ 983560 w 1869106"/>
                <a:gd name="connsiteY8" fmla="*/ 1307008 h 1369186"/>
                <a:gd name="connsiteX0" fmla="*/ 983838 w 1869384"/>
                <a:gd name="connsiteY0" fmla="*/ 1307008 h 1373249"/>
                <a:gd name="connsiteX1" fmla="*/ 1081 w 1869384"/>
                <a:gd name="connsiteY1" fmla="*/ 668563 h 1373249"/>
                <a:gd name="connsiteX2" fmla="*/ 904099 w 1869384"/>
                <a:gd name="connsiteY2" fmla="*/ 0 h 1373249"/>
                <a:gd name="connsiteX3" fmla="*/ 1869384 w 1869384"/>
                <a:gd name="connsiteY3" fmla="*/ 0 h 1373249"/>
                <a:gd name="connsiteX4" fmla="*/ 1869384 w 1869384"/>
                <a:gd name="connsiteY4" fmla="*/ 386082 h 1373249"/>
                <a:gd name="connsiteX5" fmla="*/ 898357 w 1869384"/>
                <a:gd name="connsiteY5" fmla="*/ 386082 h 1373249"/>
                <a:gd name="connsiteX6" fmla="*/ 898357 w 1869384"/>
                <a:gd name="connsiteY6" fmla="*/ 386072 h 1373249"/>
                <a:gd name="connsiteX7" fmla="*/ 389295 w 1869384"/>
                <a:gd name="connsiteY7" fmla="*/ 1123768 h 1373249"/>
                <a:gd name="connsiteX8" fmla="*/ 983838 w 1869384"/>
                <a:gd name="connsiteY8" fmla="*/ 1307008 h 1373249"/>
                <a:gd name="connsiteX0" fmla="*/ 983838 w 1869384"/>
                <a:gd name="connsiteY0" fmla="*/ 1307008 h 1348483"/>
                <a:gd name="connsiteX1" fmla="*/ 1081 w 1869384"/>
                <a:gd name="connsiteY1" fmla="*/ 668563 h 1348483"/>
                <a:gd name="connsiteX2" fmla="*/ 904099 w 1869384"/>
                <a:gd name="connsiteY2" fmla="*/ 0 h 1348483"/>
                <a:gd name="connsiteX3" fmla="*/ 1869384 w 1869384"/>
                <a:gd name="connsiteY3" fmla="*/ 0 h 1348483"/>
                <a:gd name="connsiteX4" fmla="*/ 1869384 w 1869384"/>
                <a:gd name="connsiteY4" fmla="*/ 386082 h 1348483"/>
                <a:gd name="connsiteX5" fmla="*/ 898357 w 1869384"/>
                <a:gd name="connsiteY5" fmla="*/ 386082 h 1348483"/>
                <a:gd name="connsiteX6" fmla="*/ 898357 w 1869384"/>
                <a:gd name="connsiteY6" fmla="*/ 386072 h 1348483"/>
                <a:gd name="connsiteX7" fmla="*/ 389295 w 1869384"/>
                <a:gd name="connsiteY7" fmla="*/ 1123768 h 1348483"/>
                <a:gd name="connsiteX8" fmla="*/ 983838 w 1869384"/>
                <a:gd name="connsiteY8" fmla="*/ 1307008 h 1348483"/>
                <a:gd name="connsiteX0" fmla="*/ 983184 w 1868730"/>
                <a:gd name="connsiteY0" fmla="*/ 1307008 h 1348483"/>
                <a:gd name="connsiteX1" fmla="*/ 427 w 1868730"/>
                <a:gd name="connsiteY1" fmla="*/ 668563 h 1348483"/>
                <a:gd name="connsiteX2" fmla="*/ 903445 w 1868730"/>
                <a:gd name="connsiteY2" fmla="*/ 0 h 1348483"/>
                <a:gd name="connsiteX3" fmla="*/ 1868730 w 1868730"/>
                <a:gd name="connsiteY3" fmla="*/ 0 h 1348483"/>
                <a:gd name="connsiteX4" fmla="*/ 1868730 w 1868730"/>
                <a:gd name="connsiteY4" fmla="*/ 386082 h 1348483"/>
                <a:gd name="connsiteX5" fmla="*/ 897703 w 1868730"/>
                <a:gd name="connsiteY5" fmla="*/ 386082 h 1348483"/>
                <a:gd name="connsiteX6" fmla="*/ 897703 w 1868730"/>
                <a:gd name="connsiteY6" fmla="*/ 386072 h 1348483"/>
                <a:gd name="connsiteX7" fmla="*/ 388641 w 1868730"/>
                <a:gd name="connsiteY7" fmla="*/ 1123768 h 1348483"/>
                <a:gd name="connsiteX8" fmla="*/ 983184 w 1868730"/>
                <a:gd name="connsiteY8" fmla="*/ 1307008 h 1348483"/>
                <a:gd name="connsiteX0" fmla="*/ 990229 w 1875775"/>
                <a:gd name="connsiteY0" fmla="*/ 1307008 h 1348483"/>
                <a:gd name="connsiteX1" fmla="*/ 7472 w 1875775"/>
                <a:gd name="connsiteY1" fmla="*/ 668563 h 1348483"/>
                <a:gd name="connsiteX2" fmla="*/ 910490 w 1875775"/>
                <a:gd name="connsiteY2" fmla="*/ 0 h 1348483"/>
                <a:gd name="connsiteX3" fmla="*/ 1875775 w 1875775"/>
                <a:gd name="connsiteY3" fmla="*/ 0 h 1348483"/>
                <a:gd name="connsiteX4" fmla="*/ 1875775 w 1875775"/>
                <a:gd name="connsiteY4" fmla="*/ 386082 h 1348483"/>
                <a:gd name="connsiteX5" fmla="*/ 904748 w 1875775"/>
                <a:gd name="connsiteY5" fmla="*/ 386082 h 1348483"/>
                <a:gd name="connsiteX6" fmla="*/ 904748 w 1875775"/>
                <a:gd name="connsiteY6" fmla="*/ 386072 h 1348483"/>
                <a:gd name="connsiteX7" fmla="*/ 395686 w 1875775"/>
                <a:gd name="connsiteY7" fmla="*/ 1123768 h 1348483"/>
                <a:gd name="connsiteX8" fmla="*/ 990229 w 1875775"/>
                <a:gd name="connsiteY8" fmla="*/ 1307008 h 1348483"/>
                <a:gd name="connsiteX0" fmla="*/ 986178 w 1871724"/>
                <a:gd name="connsiteY0" fmla="*/ 1307008 h 1348483"/>
                <a:gd name="connsiteX1" fmla="*/ 3421 w 1871724"/>
                <a:gd name="connsiteY1" fmla="*/ 668563 h 1348483"/>
                <a:gd name="connsiteX2" fmla="*/ 906439 w 1871724"/>
                <a:gd name="connsiteY2" fmla="*/ 0 h 1348483"/>
                <a:gd name="connsiteX3" fmla="*/ 1871724 w 1871724"/>
                <a:gd name="connsiteY3" fmla="*/ 0 h 1348483"/>
                <a:gd name="connsiteX4" fmla="*/ 1871724 w 1871724"/>
                <a:gd name="connsiteY4" fmla="*/ 386082 h 1348483"/>
                <a:gd name="connsiteX5" fmla="*/ 900697 w 1871724"/>
                <a:gd name="connsiteY5" fmla="*/ 386082 h 1348483"/>
                <a:gd name="connsiteX6" fmla="*/ 900697 w 1871724"/>
                <a:gd name="connsiteY6" fmla="*/ 386072 h 1348483"/>
                <a:gd name="connsiteX7" fmla="*/ 391635 w 1871724"/>
                <a:gd name="connsiteY7" fmla="*/ 1123768 h 1348483"/>
                <a:gd name="connsiteX8" fmla="*/ 986178 w 1871724"/>
                <a:gd name="connsiteY8" fmla="*/ 1307008 h 1348483"/>
                <a:gd name="connsiteX0" fmla="*/ 982824 w 1868370"/>
                <a:gd name="connsiteY0" fmla="*/ 1307008 h 1348483"/>
                <a:gd name="connsiteX1" fmla="*/ 67 w 1868370"/>
                <a:gd name="connsiteY1" fmla="*/ 668563 h 1348483"/>
                <a:gd name="connsiteX2" fmla="*/ 903085 w 1868370"/>
                <a:gd name="connsiteY2" fmla="*/ 0 h 1348483"/>
                <a:gd name="connsiteX3" fmla="*/ 1868370 w 1868370"/>
                <a:gd name="connsiteY3" fmla="*/ 0 h 1348483"/>
                <a:gd name="connsiteX4" fmla="*/ 1868370 w 1868370"/>
                <a:gd name="connsiteY4" fmla="*/ 386082 h 1348483"/>
                <a:gd name="connsiteX5" fmla="*/ 897343 w 1868370"/>
                <a:gd name="connsiteY5" fmla="*/ 386082 h 1348483"/>
                <a:gd name="connsiteX6" fmla="*/ 897343 w 1868370"/>
                <a:gd name="connsiteY6" fmla="*/ 386072 h 1348483"/>
                <a:gd name="connsiteX7" fmla="*/ 388281 w 1868370"/>
                <a:gd name="connsiteY7" fmla="*/ 1123768 h 1348483"/>
                <a:gd name="connsiteX8" fmla="*/ 982824 w 1868370"/>
                <a:gd name="connsiteY8" fmla="*/ 1307008 h 1348483"/>
                <a:gd name="connsiteX0" fmla="*/ 982837 w 1868383"/>
                <a:gd name="connsiteY0" fmla="*/ 1307008 h 1363869"/>
                <a:gd name="connsiteX1" fmla="*/ 80 w 1868383"/>
                <a:gd name="connsiteY1" fmla="*/ 668563 h 1363869"/>
                <a:gd name="connsiteX2" fmla="*/ 903098 w 1868383"/>
                <a:gd name="connsiteY2" fmla="*/ 0 h 1363869"/>
                <a:gd name="connsiteX3" fmla="*/ 1868383 w 1868383"/>
                <a:gd name="connsiteY3" fmla="*/ 0 h 1363869"/>
                <a:gd name="connsiteX4" fmla="*/ 1868383 w 1868383"/>
                <a:gd name="connsiteY4" fmla="*/ 386082 h 1363869"/>
                <a:gd name="connsiteX5" fmla="*/ 897356 w 1868383"/>
                <a:gd name="connsiteY5" fmla="*/ 386082 h 1363869"/>
                <a:gd name="connsiteX6" fmla="*/ 897356 w 1868383"/>
                <a:gd name="connsiteY6" fmla="*/ 386072 h 1363869"/>
                <a:gd name="connsiteX7" fmla="*/ 388294 w 1868383"/>
                <a:gd name="connsiteY7" fmla="*/ 1123768 h 1363869"/>
                <a:gd name="connsiteX8" fmla="*/ 982837 w 1868383"/>
                <a:gd name="connsiteY8" fmla="*/ 1307008 h 1363869"/>
                <a:gd name="connsiteX0" fmla="*/ 982970 w 1868516"/>
                <a:gd name="connsiteY0" fmla="*/ 1307008 h 1357495"/>
                <a:gd name="connsiteX1" fmla="*/ 213 w 1868516"/>
                <a:gd name="connsiteY1" fmla="*/ 668563 h 1357495"/>
                <a:gd name="connsiteX2" fmla="*/ 903231 w 1868516"/>
                <a:gd name="connsiteY2" fmla="*/ 0 h 1357495"/>
                <a:gd name="connsiteX3" fmla="*/ 1868516 w 1868516"/>
                <a:gd name="connsiteY3" fmla="*/ 0 h 1357495"/>
                <a:gd name="connsiteX4" fmla="*/ 1868516 w 1868516"/>
                <a:gd name="connsiteY4" fmla="*/ 386082 h 1357495"/>
                <a:gd name="connsiteX5" fmla="*/ 897489 w 1868516"/>
                <a:gd name="connsiteY5" fmla="*/ 386082 h 1357495"/>
                <a:gd name="connsiteX6" fmla="*/ 897489 w 1868516"/>
                <a:gd name="connsiteY6" fmla="*/ 386072 h 1357495"/>
                <a:gd name="connsiteX7" fmla="*/ 388427 w 1868516"/>
                <a:gd name="connsiteY7" fmla="*/ 1123768 h 1357495"/>
                <a:gd name="connsiteX8" fmla="*/ 982970 w 1868516"/>
                <a:gd name="connsiteY8" fmla="*/ 1307008 h 1357495"/>
                <a:gd name="connsiteX0" fmla="*/ 982834 w 1868380"/>
                <a:gd name="connsiteY0" fmla="*/ 1307008 h 1357123"/>
                <a:gd name="connsiteX1" fmla="*/ 77 w 1868380"/>
                <a:gd name="connsiteY1" fmla="*/ 668563 h 1357123"/>
                <a:gd name="connsiteX2" fmla="*/ 903095 w 1868380"/>
                <a:gd name="connsiteY2" fmla="*/ 0 h 1357123"/>
                <a:gd name="connsiteX3" fmla="*/ 1868380 w 1868380"/>
                <a:gd name="connsiteY3" fmla="*/ 0 h 1357123"/>
                <a:gd name="connsiteX4" fmla="*/ 1868380 w 1868380"/>
                <a:gd name="connsiteY4" fmla="*/ 386082 h 1357123"/>
                <a:gd name="connsiteX5" fmla="*/ 897353 w 1868380"/>
                <a:gd name="connsiteY5" fmla="*/ 386082 h 1357123"/>
                <a:gd name="connsiteX6" fmla="*/ 897353 w 1868380"/>
                <a:gd name="connsiteY6" fmla="*/ 386072 h 1357123"/>
                <a:gd name="connsiteX7" fmla="*/ 388291 w 1868380"/>
                <a:gd name="connsiteY7" fmla="*/ 1123768 h 1357123"/>
                <a:gd name="connsiteX8" fmla="*/ 982834 w 1868380"/>
                <a:gd name="connsiteY8" fmla="*/ 1307008 h 1357123"/>
                <a:gd name="connsiteX0" fmla="*/ 982834 w 1868380"/>
                <a:gd name="connsiteY0" fmla="*/ 1307008 h 1364304"/>
                <a:gd name="connsiteX1" fmla="*/ 77 w 1868380"/>
                <a:gd name="connsiteY1" fmla="*/ 668563 h 1364304"/>
                <a:gd name="connsiteX2" fmla="*/ 903095 w 1868380"/>
                <a:gd name="connsiteY2" fmla="*/ 0 h 1364304"/>
                <a:gd name="connsiteX3" fmla="*/ 1868380 w 1868380"/>
                <a:gd name="connsiteY3" fmla="*/ 0 h 1364304"/>
                <a:gd name="connsiteX4" fmla="*/ 1868380 w 1868380"/>
                <a:gd name="connsiteY4" fmla="*/ 386082 h 1364304"/>
                <a:gd name="connsiteX5" fmla="*/ 897353 w 1868380"/>
                <a:gd name="connsiteY5" fmla="*/ 386082 h 1364304"/>
                <a:gd name="connsiteX6" fmla="*/ 897353 w 1868380"/>
                <a:gd name="connsiteY6" fmla="*/ 386072 h 1364304"/>
                <a:gd name="connsiteX7" fmla="*/ 388291 w 1868380"/>
                <a:gd name="connsiteY7" fmla="*/ 1123768 h 1364304"/>
                <a:gd name="connsiteX8" fmla="*/ 982834 w 1868380"/>
                <a:gd name="connsiteY8" fmla="*/ 1307008 h 1364304"/>
                <a:gd name="connsiteX0" fmla="*/ 982834 w 1868380"/>
                <a:gd name="connsiteY0" fmla="*/ 1307008 h 1366361"/>
                <a:gd name="connsiteX1" fmla="*/ 77 w 1868380"/>
                <a:gd name="connsiteY1" fmla="*/ 668563 h 1366361"/>
                <a:gd name="connsiteX2" fmla="*/ 903095 w 1868380"/>
                <a:gd name="connsiteY2" fmla="*/ 0 h 1366361"/>
                <a:gd name="connsiteX3" fmla="*/ 1868380 w 1868380"/>
                <a:gd name="connsiteY3" fmla="*/ 0 h 1366361"/>
                <a:gd name="connsiteX4" fmla="*/ 1868380 w 1868380"/>
                <a:gd name="connsiteY4" fmla="*/ 386082 h 1366361"/>
                <a:gd name="connsiteX5" fmla="*/ 897353 w 1868380"/>
                <a:gd name="connsiteY5" fmla="*/ 386082 h 1366361"/>
                <a:gd name="connsiteX6" fmla="*/ 897353 w 1868380"/>
                <a:gd name="connsiteY6" fmla="*/ 386072 h 1366361"/>
                <a:gd name="connsiteX7" fmla="*/ 388291 w 1868380"/>
                <a:gd name="connsiteY7" fmla="*/ 1123768 h 1366361"/>
                <a:gd name="connsiteX8" fmla="*/ 982834 w 1868380"/>
                <a:gd name="connsiteY8" fmla="*/ 1307008 h 1366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380" h="1366361">
                  <a:moveTo>
                    <a:pt x="982834" y="1307008"/>
                  </a:moveTo>
                  <a:cubicBezTo>
                    <a:pt x="732394" y="1440691"/>
                    <a:pt x="10007" y="1396043"/>
                    <a:pt x="77" y="668563"/>
                  </a:cubicBezTo>
                  <a:cubicBezTo>
                    <a:pt x="-3715" y="390780"/>
                    <a:pt x="132130" y="13795"/>
                    <a:pt x="903095" y="0"/>
                  </a:cubicBezTo>
                  <a:lnTo>
                    <a:pt x="1868380" y="0"/>
                  </a:lnTo>
                  <a:lnTo>
                    <a:pt x="1868380" y="386082"/>
                  </a:lnTo>
                  <a:lnTo>
                    <a:pt x="897353" y="386082"/>
                  </a:lnTo>
                  <a:lnTo>
                    <a:pt x="897353" y="386072"/>
                  </a:lnTo>
                  <a:cubicBezTo>
                    <a:pt x="339444" y="390754"/>
                    <a:pt x="248008" y="890628"/>
                    <a:pt x="388291" y="1123768"/>
                  </a:cubicBezTo>
                  <a:cubicBezTo>
                    <a:pt x="463286" y="1235204"/>
                    <a:pt x="661103" y="1435284"/>
                    <a:pt x="982834" y="130700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7" name="TextBox 26">
            <a:extLst>
              <a:ext uri="{FF2B5EF4-FFF2-40B4-BE49-F238E27FC236}">
                <a16:creationId xmlns:a16="http://schemas.microsoft.com/office/drawing/2014/main" id="{5EEB95C3-5DC7-4F34-A254-952F746A3EB9}"/>
              </a:ext>
            </a:extLst>
          </p:cNvPr>
          <p:cNvSpPr txBox="1"/>
          <p:nvPr/>
        </p:nvSpPr>
        <p:spPr>
          <a:xfrm>
            <a:off x="7130904" y="2658554"/>
            <a:ext cx="765296"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sp>
        <p:nvSpPr>
          <p:cNvPr id="28" name="TextBox 27">
            <a:extLst>
              <a:ext uri="{FF2B5EF4-FFF2-40B4-BE49-F238E27FC236}">
                <a16:creationId xmlns:a16="http://schemas.microsoft.com/office/drawing/2014/main" id="{19DEC2F0-90F9-4582-B9EC-7BC117567106}"/>
              </a:ext>
            </a:extLst>
          </p:cNvPr>
          <p:cNvSpPr txBox="1"/>
          <p:nvPr/>
        </p:nvSpPr>
        <p:spPr>
          <a:xfrm>
            <a:off x="6672066" y="3051653"/>
            <a:ext cx="756309"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sp>
        <p:nvSpPr>
          <p:cNvPr id="29" name="Oval 10">
            <a:extLst>
              <a:ext uri="{FF2B5EF4-FFF2-40B4-BE49-F238E27FC236}">
                <a16:creationId xmlns:a16="http://schemas.microsoft.com/office/drawing/2014/main" id="{33807081-DA7C-41EA-95FC-9FDFB4C11981}"/>
              </a:ext>
            </a:extLst>
          </p:cNvPr>
          <p:cNvSpPr/>
          <p:nvPr/>
        </p:nvSpPr>
        <p:spPr>
          <a:xfrm>
            <a:off x="5878520" y="3657832"/>
            <a:ext cx="467134" cy="553571"/>
          </a:xfrm>
          <a:custGeom>
            <a:avLst/>
            <a:gdLst/>
            <a:ahLst/>
            <a:cxnLst/>
            <a:rect l="l" t="t" r="r" b="b"/>
            <a:pathLst>
              <a:path w="3310915" h="3923570">
                <a:moveTo>
                  <a:pt x="2634572" y="2782060"/>
                </a:moveTo>
                <a:cubicBezTo>
                  <a:pt x="2877724" y="2784696"/>
                  <a:pt x="3073074" y="2923910"/>
                  <a:pt x="3310915" y="3050983"/>
                </a:cubicBezTo>
                <a:lnTo>
                  <a:pt x="3113550" y="3840011"/>
                </a:lnTo>
                <a:lnTo>
                  <a:pt x="2637706" y="3668957"/>
                </a:lnTo>
                <a:cubicBezTo>
                  <a:pt x="2327360" y="3767940"/>
                  <a:pt x="1829375" y="3988492"/>
                  <a:pt x="1579811" y="3905123"/>
                </a:cubicBezTo>
                <a:cubicBezTo>
                  <a:pt x="1320906" y="3775288"/>
                  <a:pt x="642145" y="3366355"/>
                  <a:pt x="472751" y="3203771"/>
                </a:cubicBezTo>
                <a:cubicBezTo>
                  <a:pt x="303357" y="3041187"/>
                  <a:pt x="403652" y="2893777"/>
                  <a:pt x="563448" y="2929619"/>
                </a:cubicBezTo>
                <a:cubicBezTo>
                  <a:pt x="702634" y="2937547"/>
                  <a:pt x="1160012" y="3199482"/>
                  <a:pt x="1284082" y="3253983"/>
                </a:cubicBezTo>
                <a:cubicBezTo>
                  <a:pt x="1127104" y="3587742"/>
                  <a:pt x="1741057" y="3563487"/>
                  <a:pt x="1955231" y="3541261"/>
                </a:cubicBezTo>
                <a:cubicBezTo>
                  <a:pt x="2131253" y="3488686"/>
                  <a:pt x="2214010" y="3505589"/>
                  <a:pt x="2306401" y="3383364"/>
                </a:cubicBezTo>
                <a:cubicBezTo>
                  <a:pt x="2155860" y="3427865"/>
                  <a:pt x="2163213" y="3429679"/>
                  <a:pt x="1912247" y="3471537"/>
                </a:cubicBezTo>
                <a:cubicBezTo>
                  <a:pt x="1482134" y="3531123"/>
                  <a:pt x="1135709" y="3364234"/>
                  <a:pt x="1413085" y="3236383"/>
                </a:cubicBezTo>
                <a:cubicBezTo>
                  <a:pt x="1557848" y="3164554"/>
                  <a:pt x="1721108" y="3222221"/>
                  <a:pt x="1929297" y="3121321"/>
                </a:cubicBezTo>
                <a:cubicBezTo>
                  <a:pt x="2128589" y="3010789"/>
                  <a:pt x="2187815" y="2818332"/>
                  <a:pt x="2527174" y="2789726"/>
                </a:cubicBezTo>
                <a:cubicBezTo>
                  <a:pt x="2564125" y="2784095"/>
                  <a:pt x="2599836" y="2781684"/>
                  <a:pt x="2634572" y="2782060"/>
                </a:cubicBezTo>
                <a:close/>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65000"/>
                  <a:lumOff val="35000"/>
                </a:schemeClr>
              </a:solidFill>
            </a:endParaRPr>
          </a:p>
        </p:txBody>
      </p:sp>
      <p:grpSp>
        <p:nvGrpSpPr>
          <p:cNvPr id="30" name="그룹 38">
            <a:extLst>
              <a:ext uri="{FF2B5EF4-FFF2-40B4-BE49-F238E27FC236}">
                <a16:creationId xmlns:a16="http://schemas.microsoft.com/office/drawing/2014/main" id="{699D9308-5850-4EAC-891A-9626057F1237}"/>
              </a:ext>
            </a:extLst>
          </p:cNvPr>
          <p:cNvGrpSpPr/>
          <p:nvPr/>
        </p:nvGrpSpPr>
        <p:grpSpPr>
          <a:xfrm>
            <a:off x="3983774" y="3433042"/>
            <a:ext cx="3197984" cy="1845978"/>
            <a:chOff x="2459774" y="3503899"/>
            <a:chExt cx="3197984" cy="1845978"/>
          </a:xfrm>
          <a:solidFill>
            <a:schemeClr val="accent1"/>
          </a:solidFill>
        </p:grpSpPr>
        <p:sp>
          <p:nvSpPr>
            <p:cNvPr id="31" name="Rectangle 29">
              <a:extLst>
                <a:ext uri="{FF2B5EF4-FFF2-40B4-BE49-F238E27FC236}">
                  <a16:creationId xmlns:a16="http://schemas.microsoft.com/office/drawing/2014/main" id="{9FB92421-4B6E-4601-A9F3-E0A959586520}"/>
                </a:ext>
              </a:extLst>
            </p:cNvPr>
            <p:cNvSpPr/>
            <p:nvPr/>
          </p:nvSpPr>
          <p:spPr>
            <a:xfrm rot="10800000">
              <a:off x="3091098" y="3503899"/>
              <a:ext cx="2566660" cy="1789264"/>
            </a:xfrm>
            <a:custGeom>
              <a:avLst/>
              <a:gdLst>
                <a:gd name="connsiteX0" fmla="*/ 1175617 w 2534905"/>
                <a:gd name="connsiteY0" fmla="*/ 0 h 1809852"/>
                <a:gd name="connsiteX1" fmla="*/ 2534905 w 2534905"/>
                <a:gd name="connsiteY1" fmla="*/ 0 h 1809852"/>
                <a:gd name="connsiteX2" fmla="*/ 2534905 w 2534905"/>
                <a:gd name="connsiteY2" fmla="*/ 386082 h 1809852"/>
                <a:gd name="connsiteX3" fmla="*/ 1184707 w 2534905"/>
                <a:gd name="connsiteY3" fmla="*/ 386082 h 1809852"/>
                <a:gd name="connsiteX4" fmla="*/ 281517 w 2534905"/>
                <a:gd name="connsiteY4" fmla="*/ 997020 h 1809852"/>
                <a:gd name="connsiteX5" fmla="*/ 1183118 w 2534905"/>
                <a:gd name="connsiteY5" fmla="*/ 1721379 h 1809852"/>
                <a:gd name="connsiteX6" fmla="*/ 12 w 2534905"/>
                <a:gd name="connsiteY6" fmla="*/ 921450 h 1809852"/>
                <a:gd name="connsiteX7" fmla="*/ 1175617 w 2534905"/>
                <a:gd name="connsiteY7" fmla="*/ 473 h 1809852"/>
                <a:gd name="connsiteX8" fmla="*/ 1175617 w 2534905"/>
                <a:gd name="connsiteY8" fmla="*/ 0 h 1809852"/>
                <a:gd name="connsiteX0" fmla="*/ 1175617 w 2534905"/>
                <a:gd name="connsiteY0" fmla="*/ 0 h 1809852"/>
                <a:gd name="connsiteX1" fmla="*/ 2534905 w 2534905"/>
                <a:gd name="connsiteY1" fmla="*/ 0 h 1809852"/>
                <a:gd name="connsiteX2" fmla="*/ 2534905 w 2534905"/>
                <a:gd name="connsiteY2" fmla="*/ 386082 h 1809852"/>
                <a:gd name="connsiteX3" fmla="*/ 1184707 w 2534905"/>
                <a:gd name="connsiteY3" fmla="*/ 386082 h 1809852"/>
                <a:gd name="connsiteX4" fmla="*/ 281517 w 2534905"/>
                <a:gd name="connsiteY4" fmla="*/ 997020 h 1809852"/>
                <a:gd name="connsiteX5" fmla="*/ 1183118 w 2534905"/>
                <a:gd name="connsiteY5" fmla="*/ 1721379 h 1809852"/>
                <a:gd name="connsiteX6" fmla="*/ 12 w 2534905"/>
                <a:gd name="connsiteY6" fmla="*/ 921450 h 1809852"/>
                <a:gd name="connsiteX7" fmla="*/ 1175617 w 2534905"/>
                <a:gd name="connsiteY7" fmla="*/ 473 h 1809852"/>
                <a:gd name="connsiteX8" fmla="*/ 1175617 w 2534905"/>
                <a:gd name="connsiteY8" fmla="*/ 0 h 1809852"/>
                <a:gd name="connsiteX0" fmla="*/ 1207346 w 2566634"/>
                <a:gd name="connsiteY0" fmla="*/ 0 h 1812297"/>
                <a:gd name="connsiteX1" fmla="*/ 2566634 w 2566634"/>
                <a:gd name="connsiteY1" fmla="*/ 0 h 1812297"/>
                <a:gd name="connsiteX2" fmla="*/ 2566634 w 2566634"/>
                <a:gd name="connsiteY2" fmla="*/ 386082 h 1812297"/>
                <a:gd name="connsiteX3" fmla="*/ 1216436 w 2566634"/>
                <a:gd name="connsiteY3" fmla="*/ 386082 h 1812297"/>
                <a:gd name="connsiteX4" fmla="*/ 313246 w 2566634"/>
                <a:gd name="connsiteY4" fmla="*/ 997020 h 1812297"/>
                <a:gd name="connsiteX5" fmla="*/ 1214847 w 2566634"/>
                <a:gd name="connsiteY5" fmla="*/ 1721379 h 1812297"/>
                <a:gd name="connsiteX6" fmla="*/ 11 w 2566634"/>
                <a:gd name="connsiteY6" fmla="*/ 935873 h 1812297"/>
                <a:gd name="connsiteX7" fmla="*/ 1207346 w 2566634"/>
                <a:gd name="connsiteY7" fmla="*/ 473 h 1812297"/>
                <a:gd name="connsiteX8" fmla="*/ 1207346 w 2566634"/>
                <a:gd name="connsiteY8" fmla="*/ 0 h 1812297"/>
                <a:gd name="connsiteX0" fmla="*/ 1207796 w 2567084"/>
                <a:gd name="connsiteY0" fmla="*/ 0 h 1812297"/>
                <a:gd name="connsiteX1" fmla="*/ 2567084 w 2567084"/>
                <a:gd name="connsiteY1" fmla="*/ 0 h 1812297"/>
                <a:gd name="connsiteX2" fmla="*/ 2567084 w 2567084"/>
                <a:gd name="connsiteY2" fmla="*/ 386082 h 1812297"/>
                <a:gd name="connsiteX3" fmla="*/ 1216886 w 2567084"/>
                <a:gd name="connsiteY3" fmla="*/ 386082 h 1812297"/>
                <a:gd name="connsiteX4" fmla="*/ 313696 w 2567084"/>
                <a:gd name="connsiteY4" fmla="*/ 997020 h 1812297"/>
                <a:gd name="connsiteX5" fmla="*/ 1215297 w 2567084"/>
                <a:gd name="connsiteY5" fmla="*/ 1721379 h 1812297"/>
                <a:gd name="connsiteX6" fmla="*/ 461 w 2567084"/>
                <a:gd name="connsiteY6" fmla="*/ 935873 h 1812297"/>
                <a:gd name="connsiteX7" fmla="*/ 1207796 w 2567084"/>
                <a:gd name="connsiteY7" fmla="*/ 473 h 1812297"/>
                <a:gd name="connsiteX8" fmla="*/ 1207796 w 2567084"/>
                <a:gd name="connsiteY8" fmla="*/ 0 h 1812297"/>
                <a:gd name="connsiteX0" fmla="*/ 1207796 w 2567084"/>
                <a:gd name="connsiteY0" fmla="*/ 0 h 1791348"/>
                <a:gd name="connsiteX1" fmla="*/ 2567084 w 2567084"/>
                <a:gd name="connsiteY1" fmla="*/ 0 h 1791348"/>
                <a:gd name="connsiteX2" fmla="*/ 2567084 w 2567084"/>
                <a:gd name="connsiteY2" fmla="*/ 386082 h 1791348"/>
                <a:gd name="connsiteX3" fmla="*/ 1216886 w 2567084"/>
                <a:gd name="connsiteY3" fmla="*/ 386082 h 1791348"/>
                <a:gd name="connsiteX4" fmla="*/ 313696 w 2567084"/>
                <a:gd name="connsiteY4" fmla="*/ 997020 h 1791348"/>
                <a:gd name="connsiteX5" fmla="*/ 1215297 w 2567084"/>
                <a:gd name="connsiteY5" fmla="*/ 1721379 h 1791348"/>
                <a:gd name="connsiteX6" fmla="*/ 461 w 2567084"/>
                <a:gd name="connsiteY6" fmla="*/ 935873 h 1791348"/>
                <a:gd name="connsiteX7" fmla="*/ 1207796 w 2567084"/>
                <a:gd name="connsiteY7" fmla="*/ 473 h 1791348"/>
                <a:gd name="connsiteX8" fmla="*/ 1207796 w 2567084"/>
                <a:gd name="connsiteY8" fmla="*/ 0 h 1791348"/>
                <a:gd name="connsiteX0" fmla="*/ 1207796 w 2567084"/>
                <a:gd name="connsiteY0" fmla="*/ 0 h 1801236"/>
                <a:gd name="connsiteX1" fmla="*/ 2567084 w 2567084"/>
                <a:gd name="connsiteY1" fmla="*/ 0 h 1801236"/>
                <a:gd name="connsiteX2" fmla="*/ 2567084 w 2567084"/>
                <a:gd name="connsiteY2" fmla="*/ 386082 h 1801236"/>
                <a:gd name="connsiteX3" fmla="*/ 1216886 w 2567084"/>
                <a:gd name="connsiteY3" fmla="*/ 386082 h 1801236"/>
                <a:gd name="connsiteX4" fmla="*/ 313696 w 2567084"/>
                <a:gd name="connsiteY4" fmla="*/ 997020 h 1801236"/>
                <a:gd name="connsiteX5" fmla="*/ 1215297 w 2567084"/>
                <a:gd name="connsiteY5" fmla="*/ 1721379 h 1801236"/>
                <a:gd name="connsiteX6" fmla="*/ 461 w 2567084"/>
                <a:gd name="connsiteY6" fmla="*/ 935873 h 1801236"/>
                <a:gd name="connsiteX7" fmla="*/ 1207796 w 2567084"/>
                <a:gd name="connsiteY7" fmla="*/ 473 h 1801236"/>
                <a:gd name="connsiteX8" fmla="*/ 1207796 w 2567084"/>
                <a:gd name="connsiteY8" fmla="*/ 0 h 1801236"/>
                <a:gd name="connsiteX0" fmla="*/ 1207796 w 2567084"/>
                <a:gd name="connsiteY0" fmla="*/ 0 h 1811853"/>
                <a:gd name="connsiteX1" fmla="*/ 2567084 w 2567084"/>
                <a:gd name="connsiteY1" fmla="*/ 0 h 1811853"/>
                <a:gd name="connsiteX2" fmla="*/ 2567084 w 2567084"/>
                <a:gd name="connsiteY2" fmla="*/ 386082 h 1811853"/>
                <a:gd name="connsiteX3" fmla="*/ 1216886 w 2567084"/>
                <a:gd name="connsiteY3" fmla="*/ 386082 h 1811853"/>
                <a:gd name="connsiteX4" fmla="*/ 313696 w 2567084"/>
                <a:gd name="connsiteY4" fmla="*/ 997020 h 1811853"/>
                <a:gd name="connsiteX5" fmla="*/ 1215297 w 2567084"/>
                <a:gd name="connsiteY5" fmla="*/ 1721379 h 1811853"/>
                <a:gd name="connsiteX6" fmla="*/ 461 w 2567084"/>
                <a:gd name="connsiteY6" fmla="*/ 935873 h 1811853"/>
                <a:gd name="connsiteX7" fmla="*/ 1207796 w 2567084"/>
                <a:gd name="connsiteY7" fmla="*/ 473 h 1811853"/>
                <a:gd name="connsiteX8" fmla="*/ 1207796 w 2567084"/>
                <a:gd name="connsiteY8" fmla="*/ 0 h 1811853"/>
                <a:gd name="connsiteX0" fmla="*/ 1207796 w 2567084"/>
                <a:gd name="connsiteY0" fmla="*/ 0 h 1813194"/>
                <a:gd name="connsiteX1" fmla="*/ 2567084 w 2567084"/>
                <a:gd name="connsiteY1" fmla="*/ 0 h 1813194"/>
                <a:gd name="connsiteX2" fmla="*/ 2567084 w 2567084"/>
                <a:gd name="connsiteY2" fmla="*/ 386082 h 1813194"/>
                <a:gd name="connsiteX3" fmla="*/ 1216886 w 2567084"/>
                <a:gd name="connsiteY3" fmla="*/ 386082 h 1813194"/>
                <a:gd name="connsiteX4" fmla="*/ 313696 w 2567084"/>
                <a:gd name="connsiteY4" fmla="*/ 997020 h 1813194"/>
                <a:gd name="connsiteX5" fmla="*/ 1215297 w 2567084"/>
                <a:gd name="connsiteY5" fmla="*/ 1721379 h 1813194"/>
                <a:gd name="connsiteX6" fmla="*/ 461 w 2567084"/>
                <a:gd name="connsiteY6" fmla="*/ 935873 h 1813194"/>
                <a:gd name="connsiteX7" fmla="*/ 1207796 w 2567084"/>
                <a:gd name="connsiteY7" fmla="*/ 473 h 1813194"/>
                <a:gd name="connsiteX8" fmla="*/ 1207796 w 2567084"/>
                <a:gd name="connsiteY8" fmla="*/ 0 h 1813194"/>
                <a:gd name="connsiteX0" fmla="*/ 1207372 w 2566660"/>
                <a:gd name="connsiteY0" fmla="*/ 0 h 1813194"/>
                <a:gd name="connsiteX1" fmla="*/ 2566660 w 2566660"/>
                <a:gd name="connsiteY1" fmla="*/ 0 h 1813194"/>
                <a:gd name="connsiteX2" fmla="*/ 2566660 w 2566660"/>
                <a:gd name="connsiteY2" fmla="*/ 386082 h 1813194"/>
                <a:gd name="connsiteX3" fmla="*/ 1216462 w 2566660"/>
                <a:gd name="connsiteY3" fmla="*/ 386082 h 1813194"/>
                <a:gd name="connsiteX4" fmla="*/ 313272 w 2566660"/>
                <a:gd name="connsiteY4" fmla="*/ 997020 h 1813194"/>
                <a:gd name="connsiteX5" fmla="*/ 1214873 w 2566660"/>
                <a:gd name="connsiteY5" fmla="*/ 1721379 h 1813194"/>
                <a:gd name="connsiteX6" fmla="*/ 37 w 2566660"/>
                <a:gd name="connsiteY6" fmla="*/ 935873 h 1813194"/>
                <a:gd name="connsiteX7" fmla="*/ 1207372 w 2566660"/>
                <a:gd name="connsiteY7" fmla="*/ 473 h 1813194"/>
                <a:gd name="connsiteX8" fmla="*/ 1207372 w 2566660"/>
                <a:gd name="connsiteY8" fmla="*/ 0 h 1813194"/>
                <a:gd name="connsiteX0" fmla="*/ 1207372 w 2566660"/>
                <a:gd name="connsiteY0" fmla="*/ 0 h 1795638"/>
                <a:gd name="connsiteX1" fmla="*/ 2566660 w 2566660"/>
                <a:gd name="connsiteY1" fmla="*/ 0 h 1795638"/>
                <a:gd name="connsiteX2" fmla="*/ 2566660 w 2566660"/>
                <a:gd name="connsiteY2" fmla="*/ 386082 h 1795638"/>
                <a:gd name="connsiteX3" fmla="*/ 1216462 w 2566660"/>
                <a:gd name="connsiteY3" fmla="*/ 386082 h 1795638"/>
                <a:gd name="connsiteX4" fmla="*/ 313272 w 2566660"/>
                <a:gd name="connsiteY4" fmla="*/ 997020 h 1795638"/>
                <a:gd name="connsiteX5" fmla="*/ 1314886 w 2566660"/>
                <a:gd name="connsiteY5" fmla="*/ 1699948 h 1795638"/>
                <a:gd name="connsiteX6" fmla="*/ 37 w 2566660"/>
                <a:gd name="connsiteY6" fmla="*/ 935873 h 1795638"/>
                <a:gd name="connsiteX7" fmla="*/ 1207372 w 2566660"/>
                <a:gd name="connsiteY7" fmla="*/ 473 h 1795638"/>
                <a:gd name="connsiteX8" fmla="*/ 1207372 w 2566660"/>
                <a:gd name="connsiteY8" fmla="*/ 0 h 1795638"/>
                <a:gd name="connsiteX0" fmla="*/ 1207372 w 2566660"/>
                <a:gd name="connsiteY0" fmla="*/ 0 h 1784067"/>
                <a:gd name="connsiteX1" fmla="*/ 2566660 w 2566660"/>
                <a:gd name="connsiteY1" fmla="*/ 0 h 1784067"/>
                <a:gd name="connsiteX2" fmla="*/ 2566660 w 2566660"/>
                <a:gd name="connsiteY2" fmla="*/ 386082 h 1784067"/>
                <a:gd name="connsiteX3" fmla="*/ 1216462 w 2566660"/>
                <a:gd name="connsiteY3" fmla="*/ 386082 h 1784067"/>
                <a:gd name="connsiteX4" fmla="*/ 313272 w 2566660"/>
                <a:gd name="connsiteY4" fmla="*/ 997020 h 1784067"/>
                <a:gd name="connsiteX5" fmla="*/ 1314886 w 2566660"/>
                <a:gd name="connsiteY5" fmla="*/ 1685660 h 1784067"/>
                <a:gd name="connsiteX6" fmla="*/ 37 w 2566660"/>
                <a:gd name="connsiteY6" fmla="*/ 935873 h 1784067"/>
                <a:gd name="connsiteX7" fmla="*/ 1207372 w 2566660"/>
                <a:gd name="connsiteY7" fmla="*/ 473 h 1784067"/>
                <a:gd name="connsiteX8" fmla="*/ 1207372 w 2566660"/>
                <a:gd name="connsiteY8" fmla="*/ 0 h 1784067"/>
                <a:gd name="connsiteX0" fmla="*/ 1207372 w 2566660"/>
                <a:gd name="connsiteY0" fmla="*/ 0 h 1784067"/>
                <a:gd name="connsiteX1" fmla="*/ 2566660 w 2566660"/>
                <a:gd name="connsiteY1" fmla="*/ 0 h 1784067"/>
                <a:gd name="connsiteX2" fmla="*/ 2566660 w 2566660"/>
                <a:gd name="connsiteY2" fmla="*/ 386082 h 1784067"/>
                <a:gd name="connsiteX3" fmla="*/ 1216462 w 2566660"/>
                <a:gd name="connsiteY3" fmla="*/ 386082 h 1784067"/>
                <a:gd name="connsiteX4" fmla="*/ 313272 w 2566660"/>
                <a:gd name="connsiteY4" fmla="*/ 997020 h 1784067"/>
                <a:gd name="connsiteX5" fmla="*/ 1314886 w 2566660"/>
                <a:gd name="connsiteY5" fmla="*/ 1685660 h 1784067"/>
                <a:gd name="connsiteX6" fmla="*/ 37 w 2566660"/>
                <a:gd name="connsiteY6" fmla="*/ 935873 h 1784067"/>
                <a:gd name="connsiteX7" fmla="*/ 1207372 w 2566660"/>
                <a:gd name="connsiteY7" fmla="*/ 473 h 1784067"/>
                <a:gd name="connsiteX8" fmla="*/ 1207372 w 2566660"/>
                <a:gd name="connsiteY8" fmla="*/ 0 h 1784067"/>
                <a:gd name="connsiteX0" fmla="*/ 1207372 w 2566660"/>
                <a:gd name="connsiteY0" fmla="*/ 0 h 1784067"/>
                <a:gd name="connsiteX1" fmla="*/ 2566660 w 2566660"/>
                <a:gd name="connsiteY1" fmla="*/ 0 h 1784067"/>
                <a:gd name="connsiteX2" fmla="*/ 2566660 w 2566660"/>
                <a:gd name="connsiteY2" fmla="*/ 386082 h 1784067"/>
                <a:gd name="connsiteX3" fmla="*/ 1216462 w 2566660"/>
                <a:gd name="connsiteY3" fmla="*/ 386082 h 1784067"/>
                <a:gd name="connsiteX4" fmla="*/ 313272 w 2566660"/>
                <a:gd name="connsiteY4" fmla="*/ 997020 h 1784067"/>
                <a:gd name="connsiteX5" fmla="*/ 1314886 w 2566660"/>
                <a:gd name="connsiteY5" fmla="*/ 1685660 h 1784067"/>
                <a:gd name="connsiteX6" fmla="*/ 37 w 2566660"/>
                <a:gd name="connsiteY6" fmla="*/ 935873 h 1784067"/>
                <a:gd name="connsiteX7" fmla="*/ 1207372 w 2566660"/>
                <a:gd name="connsiteY7" fmla="*/ 473 h 1784067"/>
                <a:gd name="connsiteX8" fmla="*/ 1207372 w 2566660"/>
                <a:gd name="connsiteY8" fmla="*/ 0 h 1784067"/>
                <a:gd name="connsiteX0" fmla="*/ 1207372 w 2566660"/>
                <a:gd name="connsiteY0" fmla="*/ 0 h 1789264"/>
                <a:gd name="connsiteX1" fmla="*/ 2566660 w 2566660"/>
                <a:gd name="connsiteY1" fmla="*/ 0 h 1789264"/>
                <a:gd name="connsiteX2" fmla="*/ 2566660 w 2566660"/>
                <a:gd name="connsiteY2" fmla="*/ 386082 h 1789264"/>
                <a:gd name="connsiteX3" fmla="*/ 1216462 w 2566660"/>
                <a:gd name="connsiteY3" fmla="*/ 386082 h 1789264"/>
                <a:gd name="connsiteX4" fmla="*/ 313272 w 2566660"/>
                <a:gd name="connsiteY4" fmla="*/ 997020 h 1789264"/>
                <a:gd name="connsiteX5" fmla="*/ 1314886 w 2566660"/>
                <a:gd name="connsiteY5" fmla="*/ 1685660 h 1789264"/>
                <a:gd name="connsiteX6" fmla="*/ 37 w 2566660"/>
                <a:gd name="connsiteY6" fmla="*/ 935873 h 1789264"/>
                <a:gd name="connsiteX7" fmla="*/ 1207372 w 2566660"/>
                <a:gd name="connsiteY7" fmla="*/ 473 h 1789264"/>
                <a:gd name="connsiteX8" fmla="*/ 1207372 w 2566660"/>
                <a:gd name="connsiteY8" fmla="*/ 0 h 178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6660" h="1789264">
                  <a:moveTo>
                    <a:pt x="1207372" y="0"/>
                  </a:moveTo>
                  <a:lnTo>
                    <a:pt x="2566660" y="0"/>
                  </a:lnTo>
                  <a:lnTo>
                    <a:pt x="2566660" y="386082"/>
                  </a:lnTo>
                  <a:lnTo>
                    <a:pt x="1216462" y="386082"/>
                  </a:lnTo>
                  <a:cubicBezTo>
                    <a:pt x="792910" y="393759"/>
                    <a:pt x="369863" y="541922"/>
                    <a:pt x="313272" y="997020"/>
                  </a:cubicBezTo>
                  <a:cubicBezTo>
                    <a:pt x="270385" y="1456741"/>
                    <a:pt x="724588" y="1931544"/>
                    <a:pt x="1314886" y="1685660"/>
                  </a:cubicBezTo>
                  <a:cubicBezTo>
                    <a:pt x="1005782" y="1919067"/>
                    <a:pt x="4004" y="1794352"/>
                    <a:pt x="37" y="935873"/>
                  </a:cubicBezTo>
                  <a:cubicBezTo>
                    <a:pt x="-6614" y="195373"/>
                    <a:pt x="891136" y="4432"/>
                    <a:pt x="1207372" y="473"/>
                  </a:cubicBezTo>
                  <a:lnTo>
                    <a:pt x="120737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Isosceles Triangle 31">
              <a:extLst>
                <a:ext uri="{FF2B5EF4-FFF2-40B4-BE49-F238E27FC236}">
                  <a16:creationId xmlns:a16="http://schemas.microsoft.com/office/drawing/2014/main" id="{E921C557-46E6-4F3D-B1B8-D7B12CC58950}"/>
                </a:ext>
              </a:extLst>
            </p:cNvPr>
            <p:cNvSpPr/>
            <p:nvPr/>
          </p:nvSpPr>
          <p:spPr>
            <a:xfrm rot="16200000">
              <a:off x="2513828" y="4760131"/>
              <a:ext cx="535692" cy="6437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33" name="그룹 37">
            <a:extLst>
              <a:ext uri="{FF2B5EF4-FFF2-40B4-BE49-F238E27FC236}">
                <a16:creationId xmlns:a16="http://schemas.microsoft.com/office/drawing/2014/main" id="{5C4D5B5D-31AD-4160-AA6F-7A217C57EB62}"/>
              </a:ext>
            </a:extLst>
          </p:cNvPr>
          <p:cNvGrpSpPr/>
          <p:nvPr/>
        </p:nvGrpSpPr>
        <p:grpSpPr>
          <a:xfrm>
            <a:off x="4372289" y="3469858"/>
            <a:ext cx="2499452" cy="1423077"/>
            <a:chOff x="2848289" y="3540714"/>
            <a:chExt cx="2499452" cy="1423077"/>
          </a:xfrm>
          <a:solidFill>
            <a:schemeClr val="accent2"/>
          </a:solidFill>
        </p:grpSpPr>
        <p:sp>
          <p:nvSpPr>
            <p:cNvPr id="34" name="Rectangle 28">
              <a:extLst>
                <a:ext uri="{FF2B5EF4-FFF2-40B4-BE49-F238E27FC236}">
                  <a16:creationId xmlns:a16="http://schemas.microsoft.com/office/drawing/2014/main" id="{925D07E9-FBDC-4070-94A1-0DBB09B51CDD}"/>
                </a:ext>
              </a:extLst>
            </p:cNvPr>
            <p:cNvSpPr/>
            <p:nvPr/>
          </p:nvSpPr>
          <p:spPr>
            <a:xfrm rot="10800000">
              <a:off x="3479361" y="3540714"/>
              <a:ext cx="1868380" cy="1366361"/>
            </a:xfrm>
            <a:custGeom>
              <a:avLst/>
              <a:gdLst>
                <a:gd name="connsiteX0" fmla="*/ 902987 w 1868306"/>
                <a:gd name="connsiteY0" fmla="*/ 0 h 1356095"/>
                <a:gd name="connsiteX1" fmla="*/ 903021 w 1868306"/>
                <a:gd name="connsiteY1" fmla="*/ 5072 h 1356095"/>
                <a:gd name="connsiteX2" fmla="*/ 1868306 w 1868306"/>
                <a:gd name="connsiteY2" fmla="*/ 5072 h 1356095"/>
                <a:gd name="connsiteX3" fmla="*/ 1868306 w 1868306"/>
                <a:gd name="connsiteY3" fmla="*/ 391154 h 1356095"/>
                <a:gd name="connsiteX4" fmla="*/ 897279 w 1868306"/>
                <a:gd name="connsiteY4" fmla="*/ 391154 h 1356095"/>
                <a:gd name="connsiteX5" fmla="*/ 897279 w 1868306"/>
                <a:gd name="connsiteY5" fmla="*/ 391144 h 1356095"/>
                <a:gd name="connsiteX6" fmla="*/ 384895 w 1868306"/>
                <a:gd name="connsiteY6" fmla="*/ 684842 h 1356095"/>
                <a:gd name="connsiteX7" fmla="*/ 388217 w 1868306"/>
                <a:gd name="connsiteY7" fmla="*/ 1117302 h 1356095"/>
                <a:gd name="connsiteX8" fmla="*/ 894654 w 1868306"/>
                <a:gd name="connsiteY8" fmla="*/ 1335893 h 1356095"/>
                <a:gd name="connsiteX9" fmla="*/ 3 w 1868306"/>
                <a:gd name="connsiteY9" fmla="*/ 673635 h 1356095"/>
                <a:gd name="connsiteX10" fmla="*/ 902987 w 1868306"/>
                <a:gd name="connsiteY10" fmla="*/ 0 h 1356095"/>
                <a:gd name="connsiteX0" fmla="*/ 902987 w 1868306"/>
                <a:gd name="connsiteY0" fmla="*/ 0 h 1356095"/>
                <a:gd name="connsiteX1" fmla="*/ 903021 w 1868306"/>
                <a:gd name="connsiteY1" fmla="*/ 5072 h 1356095"/>
                <a:gd name="connsiteX2" fmla="*/ 1868306 w 1868306"/>
                <a:gd name="connsiteY2" fmla="*/ 5072 h 1356095"/>
                <a:gd name="connsiteX3" fmla="*/ 1868306 w 1868306"/>
                <a:gd name="connsiteY3" fmla="*/ 391154 h 1356095"/>
                <a:gd name="connsiteX4" fmla="*/ 897279 w 1868306"/>
                <a:gd name="connsiteY4" fmla="*/ 391154 h 1356095"/>
                <a:gd name="connsiteX5" fmla="*/ 897279 w 1868306"/>
                <a:gd name="connsiteY5" fmla="*/ 391144 h 1356095"/>
                <a:gd name="connsiteX6" fmla="*/ 384895 w 1868306"/>
                <a:gd name="connsiteY6" fmla="*/ 684842 h 1356095"/>
                <a:gd name="connsiteX7" fmla="*/ 388217 w 1868306"/>
                <a:gd name="connsiteY7" fmla="*/ 1117302 h 1356095"/>
                <a:gd name="connsiteX8" fmla="*/ 894654 w 1868306"/>
                <a:gd name="connsiteY8" fmla="*/ 1335893 h 1356095"/>
                <a:gd name="connsiteX9" fmla="*/ 3 w 1868306"/>
                <a:gd name="connsiteY9" fmla="*/ 673635 h 1356095"/>
                <a:gd name="connsiteX10" fmla="*/ 902987 w 1868306"/>
                <a:gd name="connsiteY10" fmla="*/ 0 h 1356095"/>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6 w 1868309"/>
                <a:gd name="connsiteY0" fmla="*/ 668563 h 1367962"/>
                <a:gd name="connsiteX1" fmla="*/ 903024 w 1868309"/>
                <a:gd name="connsiteY1" fmla="*/ 0 h 1367962"/>
                <a:gd name="connsiteX2" fmla="*/ 1868309 w 1868309"/>
                <a:gd name="connsiteY2" fmla="*/ 0 h 1367962"/>
                <a:gd name="connsiteX3" fmla="*/ 1868309 w 1868309"/>
                <a:gd name="connsiteY3" fmla="*/ 386082 h 1367962"/>
                <a:gd name="connsiteX4" fmla="*/ 897282 w 1868309"/>
                <a:gd name="connsiteY4" fmla="*/ 386082 h 1367962"/>
                <a:gd name="connsiteX5" fmla="*/ 897282 w 1868309"/>
                <a:gd name="connsiteY5" fmla="*/ 386072 h 1367962"/>
                <a:gd name="connsiteX6" fmla="*/ 384898 w 1868309"/>
                <a:gd name="connsiteY6" fmla="*/ 679770 h 1367962"/>
                <a:gd name="connsiteX7" fmla="*/ 388220 w 1868309"/>
                <a:gd name="connsiteY7" fmla="*/ 1112230 h 1367962"/>
                <a:gd name="connsiteX8" fmla="*/ 894657 w 1868309"/>
                <a:gd name="connsiteY8" fmla="*/ 1330821 h 1367962"/>
                <a:gd name="connsiteX9" fmla="*/ 6 w 1868309"/>
                <a:gd name="connsiteY9" fmla="*/ 668563 h 1367962"/>
                <a:gd name="connsiteX0" fmla="*/ 498 w 1868801"/>
                <a:gd name="connsiteY0" fmla="*/ 668563 h 1365568"/>
                <a:gd name="connsiteX1" fmla="*/ 903516 w 1868801"/>
                <a:gd name="connsiteY1" fmla="*/ 0 h 1365568"/>
                <a:gd name="connsiteX2" fmla="*/ 1868801 w 1868801"/>
                <a:gd name="connsiteY2" fmla="*/ 0 h 1365568"/>
                <a:gd name="connsiteX3" fmla="*/ 1868801 w 1868801"/>
                <a:gd name="connsiteY3" fmla="*/ 386082 h 1365568"/>
                <a:gd name="connsiteX4" fmla="*/ 897774 w 1868801"/>
                <a:gd name="connsiteY4" fmla="*/ 386082 h 1365568"/>
                <a:gd name="connsiteX5" fmla="*/ 897774 w 1868801"/>
                <a:gd name="connsiteY5" fmla="*/ 386072 h 1365568"/>
                <a:gd name="connsiteX6" fmla="*/ 385390 w 1868801"/>
                <a:gd name="connsiteY6" fmla="*/ 679770 h 1365568"/>
                <a:gd name="connsiteX7" fmla="*/ 388712 w 1868801"/>
                <a:gd name="connsiteY7" fmla="*/ 1112230 h 1365568"/>
                <a:gd name="connsiteX8" fmla="*/ 895149 w 1868801"/>
                <a:gd name="connsiteY8" fmla="*/ 1330821 h 1365568"/>
                <a:gd name="connsiteX9" fmla="*/ 498 w 1868801"/>
                <a:gd name="connsiteY9" fmla="*/ 668563 h 1365568"/>
                <a:gd name="connsiteX0" fmla="*/ 681 w 1868984"/>
                <a:gd name="connsiteY0" fmla="*/ 668563 h 1367232"/>
                <a:gd name="connsiteX1" fmla="*/ 903699 w 1868984"/>
                <a:gd name="connsiteY1" fmla="*/ 0 h 1367232"/>
                <a:gd name="connsiteX2" fmla="*/ 1868984 w 1868984"/>
                <a:gd name="connsiteY2" fmla="*/ 0 h 1367232"/>
                <a:gd name="connsiteX3" fmla="*/ 1868984 w 1868984"/>
                <a:gd name="connsiteY3" fmla="*/ 386082 h 1367232"/>
                <a:gd name="connsiteX4" fmla="*/ 897957 w 1868984"/>
                <a:gd name="connsiteY4" fmla="*/ 386082 h 1367232"/>
                <a:gd name="connsiteX5" fmla="*/ 897957 w 1868984"/>
                <a:gd name="connsiteY5" fmla="*/ 386072 h 1367232"/>
                <a:gd name="connsiteX6" fmla="*/ 385573 w 1868984"/>
                <a:gd name="connsiteY6" fmla="*/ 679770 h 1367232"/>
                <a:gd name="connsiteX7" fmla="*/ 388895 w 1868984"/>
                <a:gd name="connsiteY7" fmla="*/ 1112230 h 1367232"/>
                <a:gd name="connsiteX8" fmla="*/ 895332 w 1868984"/>
                <a:gd name="connsiteY8" fmla="*/ 1330821 h 1367232"/>
                <a:gd name="connsiteX9" fmla="*/ 681 w 1868984"/>
                <a:gd name="connsiteY9" fmla="*/ 668563 h 1367232"/>
                <a:gd name="connsiteX0" fmla="*/ 2927 w 1871230"/>
                <a:gd name="connsiteY0" fmla="*/ 668563 h 1368608"/>
                <a:gd name="connsiteX1" fmla="*/ 905945 w 1871230"/>
                <a:gd name="connsiteY1" fmla="*/ 0 h 1368608"/>
                <a:gd name="connsiteX2" fmla="*/ 1871230 w 1871230"/>
                <a:gd name="connsiteY2" fmla="*/ 0 h 1368608"/>
                <a:gd name="connsiteX3" fmla="*/ 1871230 w 1871230"/>
                <a:gd name="connsiteY3" fmla="*/ 386082 h 1368608"/>
                <a:gd name="connsiteX4" fmla="*/ 900203 w 1871230"/>
                <a:gd name="connsiteY4" fmla="*/ 386082 h 1368608"/>
                <a:gd name="connsiteX5" fmla="*/ 900203 w 1871230"/>
                <a:gd name="connsiteY5" fmla="*/ 386072 h 1368608"/>
                <a:gd name="connsiteX6" fmla="*/ 387819 w 1871230"/>
                <a:gd name="connsiteY6" fmla="*/ 679770 h 1368608"/>
                <a:gd name="connsiteX7" fmla="*/ 391141 w 1871230"/>
                <a:gd name="connsiteY7" fmla="*/ 1112230 h 1368608"/>
                <a:gd name="connsiteX8" fmla="*/ 897578 w 1871230"/>
                <a:gd name="connsiteY8" fmla="*/ 1330821 h 1368608"/>
                <a:gd name="connsiteX9" fmla="*/ 2927 w 1871230"/>
                <a:gd name="connsiteY9" fmla="*/ 668563 h 1368608"/>
                <a:gd name="connsiteX0" fmla="*/ 682 w 1868985"/>
                <a:gd name="connsiteY0" fmla="*/ 668563 h 1368828"/>
                <a:gd name="connsiteX1" fmla="*/ 903700 w 1868985"/>
                <a:gd name="connsiteY1" fmla="*/ 0 h 1368828"/>
                <a:gd name="connsiteX2" fmla="*/ 1868985 w 1868985"/>
                <a:gd name="connsiteY2" fmla="*/ 0 h 1368828"/>
                <a:gd name="connsiteX3" fmla="*/ 1868985 w 1868985"/>
                <a:gd name="connsiteY3" fmla="*/ 386082 h 1368828"/>
                <a:gd name="connsiteX4" fmla="*/ 897958 w 1868985"/>
                <a:gd name="connsiteY4" fmla="*/ 386082 h 1368828"/>
                <a:gd name="connsiteX5" fmla="*/ 897958 w 1868985"/>
                <a:gd name="connsiteY5" fmla="*/ 386072 h 1368828"/>
                <a:gd name="connsiteX6" fmla="*/ 385574 w 1868985"/>
                <a:gd name="connsiteY6" fmla="*/ 679770 h 1368828"/>
                <a:gd name="connsiteX7" fmla="*/ 388896 w 1868985"/>
                <a:gd name="connsiteY7" fmla="*/ 1112230 h 1368828"/>
                <a:gd name="connsiteX8" fmla="*/ 895333 w 1868985"/>
                <a:gd name="connsiteY8" fmla="*/ 1330821 h 1368828"/>
                <a:gd name="connsiteX9" fmla="*/ 682 w 1868985"/>
                <a:gd name="connsiteY9" fmla="*/ 668563 h 1368828"/>
                <a:gd name="connsiteX0" fmla="*/ 214 w 1868517"/>
                <a:gd name="connsiteY0" fmla="*/ 668563 h 1369051"/>
                <a:gd name="connsiteX1" fmla="*/ 903232 w 1868517"/>
                <a:gd name="connsiteY1" fmla="*/ 0 h 1369051"/>
                <a:gd name="connsiteX2" fmla="*/ 1868517 w 1868517"/>
                <a:gd name="connsiteY2" fmla="*/ 0 h 1369051"/>
                <a:gd name="connsiteX3" fmla="*/ 1868517 w 1868517"/>
                <a:gd name="connsiteY3" fmla="*/ 386082 h 1369051"/>
                <a:gd name="connsiteX4" fmla="*/ 897490 w 1868517"/>
                <a:gd name="connsiteY4" fmla="*/ 386082 h 1369051"/>
                <a:gd name="connsiteX5" fmla="*/ 897490 w 1868517"/>
                <a:gd name="connsiteY5" fmla="*/ 386072 h 1369051"/>
                <a:gd name="connsiteX6" fmla="*/ 385106 w 1868517"/>
                <a:gd name="connsiteY6" fmla="*/ 679770 h 1369051"/>
                <a:gd name="connsiteX7" fmla="*/ 388428 w 1868517"/>
                <a:gd name="connsiteY7" fmla="*/ 1112230 h 1369051"/>
                <a:gd name="connsiteX8" fmla="*/ 894865 w 1868517"/>
                <a:gd name="connsiteY8" fmla="*/ 1330821 h 1369051"/>
                <a:gd name="connsiteX9" fmla="*/ 214 w 1868517"/>
                <a:gd name="connsiteY9" fmla="*/ 668563 h 1369051"/>
                <a:gd name="connsiteX0" fmla="*/ 7 w 1868310"/>
                <a:gd name="connsiteY0" fmla="*/ 668563 h 1377115"/>
                <a:gd name="connsiteX1" fmla="*/ 903025 w 1868310"/>
                <a:gd name="connsiteY1" fmla="*/ 0 h 1377115"/>
                <a:gd name="connsiteX2" fmla="*/ 1868310 w 1868310"/>
                <a:gd name="connsiteY2" fmla="*/ 0 h 1377115"/>
                <a:gd name="connsiteX3" fmla="*/ 1868310 w 1868310"/>
                <a:gd name="connsiteY3" fmla="*/ 386082 h 1377115"/>
                <a:gd name="connsiteX4" fmla="*/ 897283 w 1868310"/>
                <a:gd name="connsiteY4" fmla="*/ 386082 h 1377115"/>
                <a:gd name="connsiteX5" fmla="*/ 897283 w 1868310"/>
                <a:gd name="connsiteY5" fmla="*/ 386072 h 1377115"/>
                <a:gd name="connsiteX6" fmla="*/ 384899 w 1868310"/>
                <a:gd name="connsiteY6" fmla="*/ 679770 h 1377115"/>
                <a:gd name="connsiteX7" fmla="*/ 388221 w 1868310"/>
                <a:gd name="connsiteY7" fmla="*/ 1112230 h 1377115"/>
                <a:gd name="connsiteX8" fmla="*/ 894658 w 1868310"/>
                <a:gd name="connsiteY8" fmla="*/ 1340346 h 1377115"/>
                <a:gd name="connsiteX9" fmla="*/ 7 w 1868310"/>
                <a:gd name="connsiteY9" fmla="*/ 668563 h 1377115"/>
                <a:gd name="connsiteX0" fmla="*/ 7 w 1868310"/>
                <a:gd name="connsiteY0" fmla="*/ 668563 h 1377115"/>
                <a:gd name="connsiteX1" fmla="*/ 903025 w 1868310"/>
                <a:gd name="connsiteY1" fmla="*/ 0 h 1377115"/>
                <a:gd name="connsiteX2" fmla="*/ 1868310 w 1868310"/>
                <a:gd name="connsiteY2" fmla="*/ 0 h 1377115"/>
                <a:gd name="connsiteX3" fmla="*/ 1868310 w 1868310"/>
                <a:gd name="connsiteY3" fmla="*/ 386082 h 1377115"/>
                <a:gd name="connsiteX4" fmla="*/ 897283 w 1868310"/>
                <a:gd name="connsiteY4" fmla="*/ 386082 h 1377115"/>
                <a:gd name="connsiteX5" fmla="*/ 897283 w 1868310"/>
                <a:gd name="connsiteY5" fmla="*/ 386072 h 1377115"/>
                <a:gd name="connsiteX6" fmla="*/ 384899 w 1868310"/>
                <a:gd name="connsiteY6" fmla="*/ 679770 h 1377115"/>
                <a:gd name="connsiteX7" fmla="*/ 388221 w 1868310"/>
                <a:gd name="connsiteY7" fmla="*/ 1112230 h 1377115"/>
                <a:gd name="connsiteX8" fmla="*/ 894658 w 1868310"/>
                <a:gd name="connsiteY8" fmla="*/ 1340346 h 1377115"/>
                <a:gd name="connsiteX9" fmla="*/ 7 w 1868310"/>
                <a:gd name="connsiteY9" fmla="*/ 668563 h 1377115"/>
                <a:gd name="connsiteX0" fmla="*/ 7 w 1868310"/>
                <a:gd name="connsiteY0" fmla="*/ 668563 h 1377115"/>
                <a:gd name="connsiteX1" fmla="*/ 903025 w 1868310"/>
                <a:gd name="connsiteY1" fmla="*/ 0 h 1377115"/>
                <a:gd name="connsiteX2" fmla="*/ 1868310 w 1868310"/>
                <a:gd name="connsiteY2" fmla="*/ 0 h 1377115"/>
                <a:gd name="connsiteX3" fmla="*/ 1868310 w 1868310"/>
                <a:gd name="connsiteY3" fmla="*/ 386082 h 1377115"/>
                <a:gd name="connsiteX4" fmla="*/ 897283 w 1868310"/>
                <a:gd name="connsiteY4" fmla="*/ 386082 h 1377115"/>
                <a:gd name="connsiteX5" fmla="*/ 897283 w 1868310"/>
                <a:gd name="connsiteY5" fmla="*/ 386072 h 1377115"/>
                <a:gd name="connsiteX6" fmla="*/ 384899 w 1868310"/>
                <a:gd name="connsiteY6" fmla="*/ 679770 h 1377115"/>
                <a:gd name="connsiteX7" fmla="*/ 388221 w 1868310"/>
                <a:gd name="connsiteY7" fmla="*/ 1112230 h 1377115"/>
                <a:gd name="connsiteX8" fmla="*/ 894658 w 1868310"/>
                <a:gd name="connsiteY8" fmla="*/ 1340346 h 1377115"/>
                <a:gd name="connsiteX9" fmla="*/ 7 w 1868310"/>
                <a:gd name="connsiteY9" fmla="*/ 668563 h 1377115"/>
                <a:gd name="connsiteX0" fmla="*/ 14 w 1868317"/>
                <a:gd name="connsiteY0" fmla="*/ 668563 h 1369639"/>
                <a:gd name="connsiteX1" fmla="*/ 903032 w 1868317"/>
                <a:gd name="connsiteY1" fmla="*/ 0 h 1369639"/>
                <a:gd name="connsiteX2" fmla="*/ 1868317 w 1868317"/>
                <a:gd name="connsiteY2" fmla="*/ 0 h 1369639"/>
                <a:gd name="connsiteX3" fmla="*/ 1868317 w 1868317"/>
                <a:gd name="connsiteY3" fmla="*/ 386082 h 1369639"/>
                <a:gd name="connsiteX4" fmla="*/ 897290 w 1868317"/>
                <a:gd name="connsiteY4" fmla="*/ 386082 h 1369639"/>
                <a:gd name="connsiteX5" fmla="*/ 897290 w 1868317"/>
                <a:gd name="connsiteY5" fmla="*/ 386072 h 1369639"/>
                <a:gd name="connsiteX6" fmla="*/ 384906 w 1868317"/>
                <a:gd name="connsiteY6" fmla="*/ 679770 h 1369639"/>
                <a:gd name="connsiteX7" fmla="*/ 388228 w 1868317"/>
                <a:gd name="connsiteY7" fmla="*/ 1112230 h 1369639"/>
                <a:gd name="connsiteX8" fmla="*/ 894665 w 1868317"/>
                <a:gd name="connsiteY8" fmla="*/ 1340346 h 1369639"/>
                <a:gd name="connsiteX9" fmla="*/ 14 w 1868317"/>
                <a:gd name="connsiteY9" fmla="*/ 668563 h 1369639"/>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4916 w 1868327"/>
                <a:gd name="connsiteY6" fmla="*/ 679770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4916 w 1868327"/>
                <a:gd name="connsiteY6" fmla="*/ 679770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4916 w 1868327"/>
                <a:gd name="connsiteY6" fmla="*/ 679770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4916 w 1868327"/>
                <a:gd name="connsiteY6" fmla="*/ 679770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23768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23768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23768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8238 w 1868327"/>
                <a:gd name="connsiteY6" fmla="*/ 1123768 h 1355790"/>
                <a:gd name="connsiteX7" fmla="*/ 894675 w 1868327"/>
                <a:gd name="connsiteY7" fmla="*/ 1340346 h 1355790"/>
                <a:gd name="connsiteX8" fmla="*/ 24 w 1868327"/>
                <a:gd name="connsiteY8"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8238 w 1868327"/>
                <a:gd name="connsiteY6" fmla="*/ 1123768 h 1355790"/>
                <a:gd name="connsiteX7" fmla="*/ 894675 w 1868327"/>
                <a:gd name="connsiteY7" fmla="*/ 1340346 h 1355790"/>
                <a:gd name="connsiteX8" fmla="*/ 24 w 1868327"/>
                <a:gd name="connsiteY8"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8238 w 1868327"/>
                <a:gd name="connsiteY6" fmla="*/ 1123768 h 1355790"/>
                <a:gd name="connsiteX7" fmla="*/ 894675 w 1868327"/>
                <a:gd name="connsiteY7" fmla="*/ 1340346 h 1355790"/>
                <a:gd name="connsiteX8" fmla="*/ 24 w 1868327"/>
                <a:gd name="connsiteY8" fmla="*/ 668563 h 1355790"/>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57 w 1868309"/>
                <a:gd name="connsiteY0" fmla="*/ 1340346 h 1431786"/>
                <a:gd name="connsiteX1" fmla="*/ 6 w 1868309"/>
                <a:gd name="connsiteY1" fmla="*/ 668563 h 1431786"/>
                <a:gd name="connsiteX2" fmla="*/ 903024 w 1868309"/>
                <a:gd name="connsiteY2" fmla="*/ 0 h 1431786"/>
                <a:gd name="connsiteX3" fmla="*/ 1868309 w 1868309"/>
                <a:gd name="connsiteY3" fmla="*/ 0 h 1431786"/>
                <a:gd name="connsiteX4" fmla="*/ 1868309 w 1868309"/>
                <a:gd name="connsiteY4" fmla="*/ 386082 h 1431786"/>
                <a:gd name="connsiteX5" fmla="*/ 897282 w 1868309"/>
                <a:gd name="connsiteY5" fmla="*/ 386082 h 1431786"/>
                <a:gd name="connsiteX6" fmla="*/ 897282 w 1868309"/>
                <a:gd name="connsiteY6" fmla="*/ 386072 h 1431786"/>
                <a:gd name="connsiteX7" fmla="*/ 388220 w 1868309"/>
                <a:gd name="connsiteY7" fmla="*/ 1123768 h 1431786"/>
                <a:gd name="connsiteX8" fmla="*/ 986097 w 1868309"/>
                <a:gd name="connsiteY8" fmla="*/ 1431786 h 1431786"/>
                <a:gd name="connsiteX0" fmla="*/ 894657 w 1868309"/>
                <a:gd name="connsiteY0" fmla="*/ 1340346 h 1469285"/>
                <a:gd name="connsiteX1" fmla="*/ 6 w 1868309"/>
                <a:gd name="connsiteY1" fmla="*/ 668563 h 1469285"/>
                <a:gd name="connsiteX2" fmla="*/ 903024 w 1868309"/>
                <a:gd name="connsiteY2" fmla="*/ 0 h 1469285"/>
                <a:gd name="connsiteX3" fmla="*/ 1868309 w 1868309"/>
                <a:gd name="connsiteY3" fmla="*/ 0 h 1469285"/>
                <a:gd name="connsiteX4" fmla="*/ 1868309 w 1868309"/>
                <a:gd name="connsiteY4" fmla="*/ 386082 h 1469285"/>
                <a:gd name="connsiteX5" fmla="*/ 897282 w 1868309"/>
                <a:gd name="connsiteY5" fmla="*/ 386082 h 1469285"/>
                <a:gd name="connsiteX6" fmla="*/ 897282 w 1868309"/>
                <a:gd name="connsiteY6" fmla="*/ 386072 h 1469285"/>
                <a:gd name="connsiteX7" fmla="*/ 388220 w 1868309"/>
                <a:gd name="connsiteY7" fmla="*/ 1123768 h 1469285"/>
                <a:gd name="connsiteX8" fmla="*/ 778410 w 1868309"/>
                <a:gd name="connsiteY8" fmla="*/ 1469285 h 1469285"/>
                <a:gd name="connsiteX0" fmla="*/ 894657 w 1868309"/>
                <a:gd name="connsiteY0" fmla="*/ 1340346 h 1377909"/>
                <a:gd name="connsiteX1" fmla="*/ 6 w 1868309"/>
                <a:gd name="connsiteY1" fmla="*/ 668563 h 1377909"/>
                <a:gd name="connsiteX2" fmla="*/ 903024 w 1868309"/>
                <a:gd name="connsiteY2" fmla="*/ 0 h 1377909"/>
                <a:gd name="connsiteX3" fmla="*/ 1868309 w 1868309"/>
                <a:gd name="connsiteY3" fmla="*/ 0 h 1377909"/>
                <a:gd name="connsiteX4" fmla="*/ 1868309 w 1868309"/>
                <a:gd name="connsiteY4" fmla="*/ 386082 h 1377909"/>
                <a:gd name="connsiteX5" fmla="*/ 897282 w 1868309"/>
                <a:gd name="connsiteY5" fmla="*/ 386082 h 1377909"/>
                <a:gd name="connsiteX6" fmla="*/ 897282 w 1868309"/>
                <a:gd name="connsiteY6" fmla="*/ 386072 h 1377909"/>
                <a:gd name="connsiteX7" fmla="*/ 388220 w 1868309"/>
                <a:gd name="connsiteY7" fmla="*/ 1123768 h 1377909"/>
                <a:gd name="connsiteX8" fmla="*/ 660144 w 1868309"/>
                <a:gd name="connsiteY8" fmla="*/ 1327943 h 1377909"/>
                <a:gd name="connsiteX0" fmla="*/ 894657 w 1868309"/>
                <a:gd name="connsiteY0" fmla="*/ 1340346 h 1541399"/>
                <a:gd name="connsiteX1" fmla="*/ 6 w 1868309"/>
                <a:gd name="connsiteY1" fmla="*/ 668563 h 1541399"/>
                <a:gd name="connsiteX2" fmla="*/ 903024 w 1868309"/>
                <a:gd name="connsiteY2" fmla="*/ 0 h 1541399"/>
                <a:gd name="connsiteX3" fmla="*/ 1868309 w 1868309"/>
                <a:gd name="connsiteY3" fmla="*/ 0 h 1541399"/>
                <a:gd name="connsiteX4" fmla="*/ 1868309 w 1868309"/>
                <a:gd name="connsiteY4" fmla="*/ 386082 h 1541399"/>
                <a:gd name="connsiteX5" fmla="*/ 897282 w 1868309"/>
                <a:gd name="connsiteY5" fmla="*/ 386082 h 1541399"/>
                <a:gd name="connsiteX6" fmla="*/ 897282 w 1868309"/>
                <a:gd name="connsiteY6" fmla="*/ 386072 h 1541399"/>
                <a:gd name="connsiteX7" fmla="*/ 388220 w 1868309"/>
                <a:gd name="connsiteY7" fmla="*/ 1123768 h 1541399"/>
                <a:gd name="connsiteX8" fmla="*/ 530340 w 1868309"/>
                <a:gd name="connsiteY8" fmla="*/ 1541399 h 1541399"/>
                <a:gd name="connsiteX0" fmla="*/ 894657 w 1868309"/>
                <a:gd name="connsiteY0" fmla="*/ 1340346 h 1377909"/>
                <a:gd name="connsiteX1" fmla="*/ 6 w 1868309"/>
                <a:gd name="connsiteY1" fmla="*/ 668563 h 1377909"/>
                <a:gd name="connsiteX2" fmla="*/ 903024 w 1868309"/>
                <a:gd name="connsiteY2" fmla="*/ 0 h 1377909"/>
                <a:gd name="connsiteX3" fmla="*/ 1868309 w 1868309"/>
                <a:gd name="connsiteY3" fmla="*/ 0 h 1377909"/>
                <a:gd name="connsiteX4" fmla="*/ 1868309 w 1868309"/>
                <a:gd name="connsiteY4" fmla="*/ 386082 h 1377909"/>
                <a:gd name="connsiteX5" fmla="*/ 897282 w 1868309"/>
                <a:gd name="connsiteY5" fmla="*/ 386082 h 1377909"/>
                <a:gd name="connsiteX6" fmla="*/ 897282 w 1868309"/>
                <a:gd name="connsiteY6" fmla="*/ 386072 h 1377909"/>
                <a:gd name="connsiteX7" fmla="*/ 388220 w 1868309"/>
                <a:gd name="connsiteY7" fmla="*/ 1123768 h 1377909"/>
                <a:gd name="connsiteX0" fmla="*/ 894660 w 1868312"/>
                <a:gd name="connsiteY0" fmla="*/ 1340346 h 1371255"/>
                <a:gd name="connsiteX1" fmla="*/ 9 w 1868312"/>
                <a:gd name="connsiteY1" fmla="*/ 668563 h 1371255"/>
                <a:gd name="connsiteX2" fmla="*/ 903027 w 1868312"/>
                <a:gd name="connsiteY2" fmla="*/ 0 h 1371255"/>
                <a:gd name="connsiteX3" fmla="*/ 1868312 w 1868312"/>
                <a:gd name="connsiteY3" fmla="*/ 0 h 1371255"/>
                <a:gd name="connsiteX4" fmla="*/ 1868312 w 1868312"/>
                <a:gd name="connsiteY4" fmla="*/ 386082 h 1371255"/>
                <a:gd name="connsiteX5" fmla="*/ 897285 w 1868312"/>
                <a:gd name="connsiteY5" fmla="*/ 386082 h 1371255"/>
                <a:gd name="connsiteX6" fmla="*/ 897285 w 1868312"/>
                <a:gd name="connsiteY6" fmla="*/ 386072 h 1371255"/>
                <a:gd name="connsiteX7" fmla="*/ 388223 w 1868312"/>
                <a:gd name="connsiteY7" fmla="*/ 1123768 h 1371255"/>
                <a:gd name="connsiteX0" fmla="*/ 896353 w 1870005"/>
                <a:gd name="connsiteY0" fmla="*/ 1340346 h 1371592"/>
                <a:gd name="connsiteX1" fmla="*/ 1702 w 1870005"/>
                <a:gd name="connsiteY1" fmla="*/ 668563 h 1371592"/>
                <a:gd name="connsiteX2" fmla="*/ 904720 w 1870005"/>
                <a:gd name="connsiteY2" fmla="*/ 0 h 1371592"/>
                <a:gd name="connsiteX3" fmla="*/ 1870005 w 1870005"/>
                <a:gd name="connsiteY3" fmla="*/ 0 h 1371592"/>
                <a:gd name="connsiteX4" fmla="*/ 1870005 w 1870005"/>
                <a:gd name="connsiteY4" fmla="*/ 386082 h 1371592"/>
                <a:gd name="connsiteX5" fmla="*/ 898978 w 1870005"/>
                <a:gd name="connsiteY5" fmla="*/ 386082 h 1371592"/>
                <a:gd name="connsiteX6" fmla="*/ 898978 w 1870005"/>
                <a:gd name="connsiteY6" fmla="*/ 386072 h 1371592"/>
                <a:gd name="connsiteX7" fmla="*/ 389916 w 1870005"/>
                <a:gd name="connsiteY7" fmla="*/ 1123768 h 1371592"/>
                <a:gd name="connsiteX0" fmla="*/ 896353 w 1870005"/>
                <a:gd name="connsiteY0" fmla="*/ 1340346 h 1371592"/>
                <a:gd name="connsiteX1" fmla="*/ 1702 w 1870005"/>
                <a:gd name="connsiteY1" fmla="*/ 668563 h 1371592"/>
                <a:gd name="connsiteX2" fmla="*/ 904720 w 1870005"/>
                <a:gd name="connsiteY2" fmla="*/ 0 h 1371592"/>
                <a:gd name="connsiteX3" fmla="*/ 1870005 w 1870005"/>
                <a:gd name="connsiteY3" fmla="*/ 0 h 1371592"/>
                <a:gd name="connsiteX4" fmla="*/ 1870005 w 1870005"/>
                <a:gd name="connsiteY4" fmla="*/ 386082 h 1371592"/>
                <a:gd name="connsiteX5" fmla="*/ 898978 w 1870005"/>
                <a:gd name="connsiteY5" fmla="*/ 386082 h 1371592"/>
                <a:gd name="connsiteX6" fmla="*/ 898978 w 1870005"/>
                <a:gd name="connsiteY6" fmla="*/ 386072 h 1371592"/>
                <a:gd name="connsiteX7" fmla="*/ 389916 w 1870005"/>
                <a:gd name="connsiteY7" fmla="*/ 1123768 h 1371592"/>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733 w 1868385"/>
                <a:gd name="connsiteY0" fmla="*/ 1340346 h 1372288"/>
                <a:gd name="connsiteX1" fmla="*/ 82 w 1868385"/>
                <a:gd name="connsiteY1" fmla="*/ 668563 h 1372288"/>
                <a:gd name="connsiteX2" fmla="*/ 903100 w 1868385"/>
                <a:gd name="connsiteY2" fmla="*/ 0 h 1372288"/>
                <a:gd name="connsiteX3" fmla="*/ 1868385 w 1868385"/>
                <a:gd name="connsiteY3" fmla="*/ 0 h 1372288"/>
                <a:gd name="connsiteX4" fmla="*/ 1868385 w 1868385"/>
                <a:gd name="connsiteY4" fmla="*/ 386082 h 1372288"/>
                <a:gd name="connsiteX5" fmla="*/ 897358 w 1868385"/>
                <a:gd name="connsiteY5" fmla="*/ 386082 h 1372288"/>
                <a:gd name="connsiteX6" fmla="*/ 897358 w 1868385"/>
                <a:gd name="connsiteY6" fmla="*/ 386072 h 1372288"/>
                <a:gd name="connsiteX7" fmla="*/ 388296 w 1868385"/>
                <a:gd name="connsiteY7" fmla="*/ 1123768 h 1372288"/>
                <a:gd name="connsiteX8" fmla="*/ 894733 w 1868385"/>
                <a:gd name="connsiteY8" fmla="*/ 1340346 h 1372288"/>
                <a:gd name="connsiteX0" fmla="*/ 983560 w 1869106"/>
                <a:gd name="connsiteY0" fmla="*/ 1316533 h 1348272"/>
                <a:gd name="connsiteX1" fmla="*/ 803 w 1869106"/>
                <a:gd name="connsiteY1" fmla="*/ 668563 h 1348272"/>
                <a:gd name="connsiteX2" fmla="*/ 903821 w 1869106"/>
                <a:gd name="connsiteY2" fmla="*/ 0 h 1348272"/>
                <a:gd name="connsiteX3" fmla="*/ 1869106 w 1869106"/>
                <a:gd name="connsiteY3" fmla="*/ 0 h 1348272"/>
                <a:gd name="connsiteX4" fmla="*/ 1869106 w 1869106"/>
                <a:gd name="connsiteY4" fmla="*/ 386082 h 1348272"/>
                <a:gd name="connsiteX5" fmla="*/ 898079 w 1869106"/>
                <a:gd name="connsiteY5" fmla="*/ 386082 h 1348272"/>
                <a:gd name="connsiteX6" fmla="*/ 898079 w 1869106"/>
                <a:gd name="connsiteY6" fmla="*/ 386072 h 1348272"/>
                <a:gd name="connsiteX7" fmla="*/ 389017 w 1869106"/>
                <a:gd name="connsiteY7" fmla="*/ 1123768 h 1348272"/>
                <a:gd name="connsiteX8" fmla="*/ 983560 w 1869106"/>
                <a:gd name="connsiteY8" fmla="*/ 1316533 h 1348272"/>
                <a:gd name="connsiteX0" fmla="*/ 983560 w 1869106"/>
                <a:gd name="connsiteY0" fmla="*/ 1307008 h 1339091"/>
                <a:gd name="connsiteX1" fmla="*/ 803 w 1869106"/>
                <a:gd name="connsiteY1" fmla="*/ 668563 h 1339091"/>
                <a:gd name="connsiteX2" fmla="*/ 903821 w 1869106"/>
                <a:gd name="connsiteY2" fmla="*/ 0 h 1339091"/>
                <a:gd name="connsiteX3" fmla="*/ 1869106 w 1869106"/>
                <a:gd name="connsiteY3" fmla="*/ 0 h 1339091"/>
                <a:gd name="connsiteX4" fmla="*/ 1869106 w 1869106"/>
                <a:gd name="connsiteY4" fmla="*/ 386082 h 1339091"/>
                <a:gd name="connsiteX5" fmla="*/ 898079 w 1869106"/>
                <a:gd name="connsiteY5" fmla="*/ 386082 h 1339091"/>
                <a:gd name="connsiteX6" fmla="*/ 898079 w 1869106"/>
                <a:gd name="connsiteY6" fmla="*/ 386072 h 1339091"/>
                <a:gd name="connsiteX7" fmla="*/ 389017 w 1869106"/>
                <a:gd name="connsiteY7" fmla="*/ 1123768 h 1339091"/>
                <a:gd name="connsiteX8" fmla="*/ 983560 w 1869106"/>
                <a:gd name="connsiteY8" fmla="*/ 1307008 h 1339091"/>
                <a:gd name="connsiteX0" fmla="*/ 983560 w 1869106"/>
                <a:gd name="connsiteY0" fmla="*/ 1307008 h 1351063"/>
                <a:gd name="connsiteX1" fmla="*/ 803 w 1869106"/>
                <a:gd name="connsiteY1" fmla="*/ 668563 h 1351063"/>
                <a:gd name="connsiteX2" fmla="*/ 903821 w 1869106"/>
                <a:gd name="connsiteY2" fmla="*/ 0 h 1351063"/>
                <a:gd name="connsiteX3" fmla="*/ 1869106 w 1869106"/>
                <a:gd name="connsiteY3" fmla="*/ 0 h 1351063"/>
                <a:gd name="connsiteX4" fmla="*/ 1869106 w 1869106"/>
                <a:gd name="connsiteY4" fmla="*/ 386082 h 1351063"/>
                <a:gd name="connsiteX5" fmla="*/ 898079 w 1869106"/>
                <a:gd name="connsiteY5" fmla="*/ 386082 h 1351063"/>
                <a:gd name="connsiteX6" fmla="*/ 898079 w 1869106"/>
                <a:gd name="connsiteY6" fmla="*/ 386072 h 1351063"/>
                <a:gd name="connsiteX7" fmla="*/ 389017 w 1869106"/>
                <a:gd name="connsiteY7" fmla="*/ 1123768 h 1351063"/>
                <a:gd name="connsiteX8" fmla="*/ 983560 w 1869106"/>
                <a:gd name="connsiteY8" fmla="*/ 1307008 h 1351063"/>
                <a:gd name="connsiteX0" fmla="*/ 983560 w 1869106"/>
                <a:gd name="connsiteY0" fmla="*/ 1307008 h 1339091"/>
                <a:gd name="connsiteX1" fmla="*/ 803 w 1869106"/>
                <a:gd name="connsiteY1" fmla="*/ 668563 h 1339091"/>
                <a:gd name="connsiteX2" fmla="*/ 903821 w 1869106"/>
                <a:gd name="connsiteY2" fmla="*/ 0 h 1339091"/>
                <a:gd name="connsiteX3" fmla="*/ 1869106 w 1869106"/>
                <a:gd name="connsiteY3" fmla="*/ 0 h 1339091"/>
                <a:gd name="connsiteX4" fmla="*/ 1869106 w 1869106"/>
                <a:gd name="connsiteY4" fmla="*/ 386082 h 1339091"/>
                <a:gd name="connsiteX5" fmla="*/ 898079 w 1869106"/>
                <a:gd name="connsiteY5" fmla="*/ 386082 h 1339091"/>
                <a:gd name="connsiteX6" fmla="*/ 898079 w 1869106"/>
                <a:gd name="connsiteY6" fmla="*/ 386072 h 1339091"/>
                <a:gd name="connsiteX7" fmla="*/ 389017 w 1869106"/>
                <a:gd name="connsiteY7" fmla="*/ 1123768 h 1339091"/>
                <a:gd name="connsiteX8" fmla="*/ 983560 w 1869106"/>
                <a:gd name="connsiteY8" fmla="*/ 1307008 h 1339091"/>
                <a:gd name="connsiteX0" fmla="*/ 983560 w 1869106"/>
                <a:gd name="connsiteY0" fmla="*/ 1307008 h 1340385"/>
                <a:gd name="connsiteX1" fmla="*/ 803 w 1869106"/>
                <a:gd name="connsiteY1" fmla="*/ 668563 h 1340385"/>
                <a:gd name="connsiteX2" fmla="*/ 903821 w 1869106"/>
                <a:gd name="connsiteY2" fmla="*/ 0 h 1340385"/>
                <a:gd name="connsiteX3" fmla="*/ 1869106 w 1869106"/>
                <a:gd name="connsiteY3" fmla="*/ 0 h 1340385"/>
                <a:gd name="connsiteX4" fmla="*/ 1869106 w 1869106"/>
                <a:gd name="connsiteY4" fmla="*/ 386082 h 1340385"/>
                <a:gd name="connsiteX5" fmla="*/ 898079 w 1869106"/>
                <a:gd name="connsiteY5" fmla="*/ 386082 h 1340385"/>
                <a:gd name="connsiteX6" fmla="*/ 898079 w 1869106"/>
                <a:gd name="connsiteY6" fmla="*/ 386072 h 1340385"/>
                <a:gd name="connsiteX7" fmla="*/ 389017 w 1869106"/>
                <a:gd name="connsiteY7" fmla="*/ 1123768 h 1340385"/>
                <a:gd name="connsiteX8" fmla="*/ 983560 w 1869106"/>
                <a:gd name="connsiteY8" fmla="*/ 1307008 h 1340385"/>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9186"/>
                <a:gd name="connsiteX1" fmla="*/ 803 w 1869106"/>
                <a:gd name="connsiteY1" fmla="*/ 668563 h 1369186"/>
                <a:gd name="connsiteX2" fmla="*/ 903821 w 1869106"/>
                <a:gd name="connsiteY2" fmla="*/ 0 h 1369186"/>
                <a:gd name="connsiteX3" fmla="*/ 1869106 w 1869106"/>
                <a:gd name="connsiteY3" fmla="*/ 0 h 1369186"/>
                <a:gd name="connsiteX4" fmla="*/ 1869106 w 1869106"/>
                <a:gd name="connsiteY4" fmla="*/ 386082 h 1369186"/>
                <a:gd name="connsiteX5" fmla="*/ 898079 w 1869106"/>
                <a:gd name="connsiteY5" fmla="*/ 386082 h 1369186"/>
                <a:gd name="connsiteX6" fmla="*/ 898079 w 1869106"/>
                <a:gd name="connsiteY6" fmla="*/ 386072 h 1369186"/>
                <a:gd name="connsiteX7" fmla="*/ 389017 w 1869106"/>
                <a:gd name="connsiteY7" fmla="*/ 1123768 h 1369186"/>
                <a:gd name="connsiteX8" fmla="*/ 983560 w 1869106"/>
                <a:gd name="connsiteY8" fmla="*/ 1307008 h 1369186"/>
                <a:gd name="connsiteX0" fmla="*/ 983838 w 1869384"/>
                <a:gd name="connsiteY0" fmla="*/ 1307008 h 1373249"/>
                <a:gd name="connsiteX1" fmla="*/ 1081 w 1869384"/>
                <a:gd name="connsiteY1" fmla="*/ 668563 h 1373249"/>
                <a:gd name="connsiteX2" fmla="*/ 904099 w 1869384"/>
                <a:gd name="connsiteY2" fmla="*/ 0 h 1373249"/>
                <a:gd name="connsiteX3" fmla="*/ 1869384 w 1869384"/>
                <a:gd name="connsiteY3" fmla="*/ 0 h 1373249"/>
                <a:gd name="connsiteX4" fmla="*/ 1869384 w 1869384"/>
                <a:gd name="connsiteY4" fmla="*/ 386082 h 1373249"/>
                <a:gd name="connsiteX5" fmla="*/ 898357 w 1869384"/>
                <a:gd name="connsiteY5" fmla="*/ 386082 h 1373249"/>
                <a:gd name="connsiteX6" fmla="*/ 898357 w 1869384"/>
                <a:gd name="connsiteY6" fmla="*/ 386072 h 1373249"/>
                <a:gd name="connsiteX7" fmla="*/ 389295 w 1869384"/>
                <a:gd name="connsiteY7" fmla="*/ 1123768 h 1373249"/>
                <a:gd name="connsiteX8" fmla="*/ 983838 w 1869384"/>
                <a:gd name="connsiteY8" fmla="*/ 1307008 h 1373249"/>
                <a:gd name="connsiteX0" fmla="*/ 983838 w 1869384"/>
                <a:gd name="connsiteY0" fmla="*/ 1307008 h 1348483"/>
                <a:gd name="connsiteX1" fmla="*/ 1081 w 1869384"/>
                <a:gd name="connsiteY1" fmla="*/ 668563 h 1348483"/>
                <a:gd name="connsiteX2" fmla="*/ 904099 w 1869384"/>
                <a:gd name="connsiteY2" fmla="*/ 0 h 1348483"/>
                <a:gd name="connsiteX3" fmla="*/ 1869384 w 1869384"/>
                <a:gd name="connsiteY3" fmla="*/ 0 h 1348483"/>
                <a:gd name="connsiteX4" fmla="*/ 1869384 w 1869384"/>
                <a:gd name="connsiteY4" fmla="*/ 386082 h 1348483"/>
                <a:gd name="connsiteX5" fmla="*/ 898357 w 1869384"/>
                <a:gd name="connsiteY5" fmla="*/ 386082 h 1348483"/>
                <a:gd name="connsiteX6" fmla="*/ 898357 w 1869384"/>
                <a:gd name="connsiteY6" fmla="*/ 386072 h 1348483"/>
                <a:gd name="connsiteX7" fmla="*/ 389295 w 1869384"/>
                <a:gd name="connsiteY7" fmla="*/ 1123768 h 1348483"/>
                <a:gd name="connsiteX8" fmla="*/ 983838 w 1869384"/>
                <a:gd name="connsiteY8" fmla="*/ 1307008 h 1348483"/>
                <a:gd name="connsiteX0" fmla="*/ 983184 w 1868730"/>
                <a:gd name="connsiteY0" fmla="*/ 1307008 h 1348483"/>
                <a:gd name="connsiteX1" fmla="*/ 427 w 1868730"/>
                <a:gd name="connsiteY1" fmla="*/ 668563 h 1348483"/>
                <a:gd name="connsiteX2" fmla="*/ 903445 w 1868730"/>
                <a:gd name="connsiteY2" fmla="*/ 0 h 1348483"/>
                <a:gd name="connsiteX3" fmla="*/ 1868730 w 1868730"/>
                <a:gd name="connsiteY3" fmla="*/ 0 h 1348483"/>
                <a:gd name="connsiteX4" fmla="*/ 1868730 w 1868730"/>
                <a:gd name="connsiteY4" fmla="*/ 386082 h 1348483"/>
                <a:gd name="connsiteX5" fmla="*/ 897703 w 1868730"/>
                <a:gd name="connsiteY5" fmla="*/ 386082 h 1348483"/>
                <a:gd name="connsiteX6" fmla="*/ 897703 w 1868730"/>
                <a:gd name="connsiteY6" fmla="*/ 386072 h 1348483"/>
                <a:gd name="connsiteX7" fmla="*/ 388641 w 1868730"/>
                <a:gd name="connsiteY7" fmla="*/ 1123768 h 1348483"/>
                <a:gd name="connsiteX8" fmla="*/ 983184 w 1868730"/>
                <a:gd name="connsiteY8" fmla="*/ 1307008 h 1348483"/>
                <a:gd name="connsiteX0" fmla="*/ 990229 w 1875775"/>
                <a:gd name="connsiteY0" fmla="*/ 1307008 h 1348483"/>
                <a:gd name="connsiteX1" fmla="*/ 7472 w 1875775"/>
                <a:gd name="connsiteY1" fmla="*/ 668563 h 1348483"/>
                <a:gd name="connsiteX2" fmla="*/ 910490 w 1875775"/>
                <a:gd name="connsiteY2" fmla="*/ 0 h 1348483"/>
                <a:gd name="connsiteX3" fmla="*/ 1875775 w 1875775"/>
                <a:gd name="connsiteY3" fmla="*/ 0 h 1348483"/>
                <a:gd name="connsiteX4" fmla="*/ 1875775 w 1875775"/>
                <a:gd name="connsiteY4" fmla="*/ 386082 h 1348483"/>
                <a:gd name="connsiteX5" fmla="*/ 904748 w 1875775"/>
                <a:gd name="connsiteY5" fmla="*/ 386082 h 1348483"/>
                <a:gd name="connsiteX6" fmla="*/ 904748 w 1875775"/>
                <a:gd name="connsiteY6" fmla="*/ 386072 h 1348483"/>
                <a:gd name="connsiteX7" fmla="*/ 395686 w 1875775"/>
                <a:gd name="connsiteY7" fmla="*/ 1123768 h 1348483"/>
                <a:gd name="connsiteX8" fmla="*/ 990229 w 1875775"/>
                <a:gd name="connsiteY8" fmla="*/ 1307008 h 1348483"/>
                <a:gd name="connsiteX0" fmla="*/ 986178 w 1871724"/>
                <a:gd name="connsiteY0" fmla="*/ 1307008 h 1348483"/>
                <a:gd name="connsiteX1" fmla="*/ 3421 w 1871724"/>
                <a:gd name="connsiteY1" fmla="*/ 668563 h 1348483"/>
                <a:gd name="connsiteX2" fmla="*/ 906439 w 1871724"/>
                <a:gd name="connsiteY2" fmla="*/ 0 h 1348483"/>
                <a:gd name="connsiteX3" fmla="*/ 1871724 w 1871724"/>
                <a:gd name="connsiteY3" fmla="*/ 0 h 1348483"/>
                <a:gd name="connsiteX4" fmla="*/ 1871724 w 1871724"/>
                <a:gd name="connsiteY4" fmla="*/ 386082 h 1348483"/>
                <a:gd name="connsiteX5" fmla="*/ 900697 w 1871724"/>
                <a:gd name="connsiteY5" fmla="*/ 386082 h 1348483"/>
                <a:gd name="connsiteX6" fmla="*/ 900697 w 1871724"/>
                <a:gd name="connsiteY6" fmla="*/ 386072 h 1348483"/>
                <a:gd name="connsiteX7" fmla="*/ 391635 w 1871724"/>
                <a:gd name="connsiteY7" fmla="*/ 1123768 h 1348483"/>
                <a:gd name="connsiteX8" fmla="*/ 986178 w 1871724"/>
                <a:gd name="connsiteY8" fmla="*/ 1307008 h 1348483"/>
                <a:gd name="connsiteX0" fmla="*/ 982824 w 1868370"/>
                <a:gd name="connsiteY0" fmla="*/ 1307008 h 1348483"/>
                <a:gd name="connsiteX1" fmla="*/ 67 w 1868370"/>
                <a:gd name="connsiteY1" fmla="*/ 668563 h 1348483"/>
                <a:gd name="connsiteX2" fmla="*/ 903085 w 1868370"/>
                <a:gd name="connsiteY2" fmla="*/ 0 h 1348483"/>
                <a:gd name="connsiteX3" fmla="*/ 1868370 w 1868370"/>
                <a:gd name="connsiteY3" fmla="*/ 0 h 1348483"/>
                <a:gd name="connsiteX4" fmla="*/ 1868370 w 1868370"/>
                <a:gd name="connsiteY4" fmla="*/ 386082 h 1348483"/>
                <a:gd name="connsiteX5" fmla="*/ 897343 w 1868370"/>
                <a:gd name="connsiteY5" fmla="*/ 386082 h 1348483"/>
                <a:gd name="connsiteX6" fmla="*/ 897343 w 1868370"/>
                <a:gd name="connsiteY6" fmla="*/ 386072 h 1348483"/>
                <a:gd name="connsiteX7" fmla="*/ 388281 w 1868370"/>
                <a:gd name="connsiteY7" fmla="*/ 1123768 h 1348483"/>
                <a:gd name="connsiteX8" fmla="*/ 982824 w 1868370"/>
                <a:gd name="connsiteY8" fmla="*/ 1307008 h 1348483"/>
                <a:gd name="connsiteX0" fmla="*/ 982837 w 1868383"/>
                <a:gd name="connsiteY0" fmla="*/ 1307008 h 1363869"/>
                <a:gd name="connsiteX1" fmla="*/ 80 w 1868383"/>
                <a:gd name="connsiteY1" fmla="*/ 668563 h 1363869"/>
                <a:gd name="connsiteX2" fmla="*/ 903098 w 1868383"/>
                <a:gd name="connsiteY2" fmla="*/ 0 h 1363869"/>
                <a:gd name="connsiteX3" fmla="*/ 1868383 w 1868383"/>
                <a:gd name="connsiteY3" fmla="*/ 0 h 1363869"/>
                <a:gd name="connsiteX4" fmla="*/ 1868383 w 1868383"/>
                <a:gd name="connsiteY4" fmla="*/ 386082 h 1363869"/>
                <a:gd name="connsiteX5" fmla="*/ 897356 w 1868383"/>
                <a:gd name="connsiteY5" fmla="*/ 386082 h 1363869"/>
                <a:gd name="connsiteX6" fmla="*/ 897356 w 1868383"/>
                <a:gd name="connsiteY6" fmla="*/ 386072 h 1363869"/>
                <a:gd name="connsiteX7" fmla="*/ 388294 w 1868383"/>
                <a:gd name="connsiteY7" fmla="*/ 1123768 h 1363869"/>
                <a:gd name="connsiteX8" fmla="*/ 982837 w 1868383"/>
                <a:gd name="connsiteY8" fmla="*/ 1307008 h 1363869"/>
                <a:gd name="connsiteX0" fmla="*/ 982970 w 1868516"/>
                <a:gd name="connsiteY0" fmla="*/ 1307008 h 1357495"/>
                <a:gd name="connsiteX1" fmla="*/ 213 w 1868516"/>
                <a:gd name="connsiteY1" fmla="*/ 668563 h 1357495"/>
                <a:gd name="connsiteX2" fmla="*/ 903231 w 1868516"/>
                <a:gd name="connsiteY2" fmla="*/ 0 h 1357495"/>
                <a:gd name="connsiteX3" fmla="*/ 1868516 w 1868516"/>
                <a:gd name="connsiteY3" fmla="*/ 0 h 1357495"/>
                <a:gd name="connsiteX4" fmla="*/ 1868516 w 1868516"/>
                <a:gd name="connsiteY4" fmla="*/ 386082 h 1357495"/>
                <a:gd name="connsiteX5" fmla="*/ 897489 w 1868516"/>
                <a:gd name="connsiteY5" fmla="*/ 386082 h 1357495"/>
                <a:gd name="connsiteX6" fmla="*/ 897489 w 1868516"/>
                <a:gd name="connsiteY6" fmla="*/ 386072 h 1357495"/>
                <a:gd name="connsiteX7" fmla="*/ 388427 w 1868516"/>
                <a:gd name="connsiteY7" fmla="*/ 1123768 h 1357495"/>
                <a:gd name="connsiteX8" fmla="*/ 982970 w 1868516"/>
                <a:gd name="connsiteY8" fmla="*/ 1307008 h 1357495"/>
                <a:gd name="connsiteX0" fmla="*/ 982834 w 1868380"/>
                <a:gd name="connsiteY0" fmla="*/ 1307008 h 1357123"/>
                <a:gd name="connsiteX1" fmla="*/ 77 w 1868380"/>
                <a:gd name="connsiteY1" fmla="*/ 668563 h 1357123"/>
                <a:gd name="connsiteX2" fmla="*/ 903095 w 1868380"/>
                <a:gd name="connsiteY2" fmla="*/ 0 h 1357123"/>
                <a:gd name="connsiteX3" fmla="*/ 1868380 w 1868380"/>
                <a:gd name="connsiteY3" fmla="*/ 0 h 1357123"/>
                <a:gd name="connsiteX4" fmla="*/ 1868380 w 1868380"/>
                <a:gd name="connsiteY4" fmla="*/ 386082 h 1357123"/>
                <a:gd name="connsiteX5" fmla="*/ 897353 w 1868380"/>
                <a:gd name="connsiteY5" fmla="*/ 386082 h 1357123"/>
                <a:gd name="connsiteX6" fmla="*/ 897353 w 1868380"/>
                <a:gd name="connsiteY6" fmla="*/ 386072 h 1357123"/>
                <a:gd name="connsiteX7" fmla="*/ 388291 w 1868380"/>
                <a:gd name="connsiteY7" fmla="*/ 1123768 h 1357123"/>
                <a:gd name="connsiteX8" fmla="*/ 982834 w 1868380"/>
                <a:gd name="connsiteY8" fmla="*/ 1307008 h 1357123"/>
                <a:gd name="connsiteX0" fmla="*/ 982834 w 1868380"/>
                <a:gd name="connsiteY0" fmla="*/ 1307008 h 1364304"/>
                <a:gd name="connsiteX1" fmla="*/ 77 w 1868380"/>
                <a:gd name="connsiteY1" fmla="*/ 668563 h 1364304"/>
                <a:gd name="connsiteX2" fmla="*/ 903095 w 1868380"/>
                <a:gd name="connsiteY2" fmla="*/ 0 h 1364304"/>
                <a:gd name="connsiteX3" fmla="*/ 1868380 w 1868380"/>
                <a:gd name="connsiteY3" fmla="*/ 0 h 1364304"/>
                <a:gd name="connsiteX4" fmla="*/ 1868380 w 1868380"/>
                <a:gd name="connsiteY4" fmla="*/ 386082 h 1364304"/>
                <a:gd name="connsiteX5" fmla="*/ 897353 w 1868380"/>
                <a:gd name="connsiteY5" fmla="*/ 386082 h 1364304"/>
                <a:gd name="connsiteX6" fmla="*/ 897353 w 1868380"/>
                <a:gd name="connsiteY6" fmla="*/ 386072 h 1364304"/>
                <a:gd name="connsiteX7" fmla="*/ 388291 w 1868380"/>
                <a:gd name="connsiteY7" fmla="*/ 1123768 h 1364304"/>
                <a:gd name="connsiteX8" fmla="*/ 982834 w 1868380"/>
                <a:gd name="connsiteY8" fmla="*/ 1307008 h 1364304"/>
                <a:gd name="connsiteX0" fmla="*/ 982834 w 1868380"/>
                <a:gd name="connsiteY0" fmla="*/ 1307008 h 1366361"/>
                <a:gd name="connsiteX1" fmla="*/ 77 w 1868380"/>
                <a:gd name="connsiteY1" fmla="*/ 668563 h 1366361"/>
                <a:gd name="connsiteX2" fmla="*/ 903095 w 1868380"/>
                <a:gd name="connsiteY2" fmla="*/ 0 h 1366361"/>
                <a:gd name="connsiteX3" fmla="*/ 1868380 w 1868380"/>
                <a:gd name="connsiteY3" fmla="*/ 0 h 1366361"/>
                <a:gd name="connsiteX4" fmla="*/ 1868380 w 1868380"/>
                <a:gd name="connsiteY4" fmla="*/ 386082 h 1366361"/>
                <a:gd name="connsiteX5" fmla="*/ 897353 w 1868380"/>
                <a:gd name="connsiteY5" fmla="*/ 386082 h 1366361"/>
                <a:gd name="connsiteX6" fmla="*/ 897353 w 1868380"/>
                <a:gd name="connsiteY6" fmla="*/ 386072 h 1366361"/>
                <a:gd name="connsiteX7" fmla="*/ 388291 w 1868380"/>
                <a:gd name="connsiteY7" fmla="*/ 1123768 h 1366361"/>
                <a:gd name="connsiteX8" fmla="*/ 982834 w 1868380"/>
                <a:gd name="connsiteY8" fmla="*/ 1307008 h 1366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380" h="1366361">
                  <a:moveTo>
                    <a:pt x="982834" y="1307008"/>
                  </a:moveTo>
                  <a:cubicBezTo>
                    <a:pt x="732394" y="1440691"/>
                    <a:pt x="10007" y="1396043"/>
                    <a:pt x="77" y="668563"/>
                  </a:cubicBezTo>
                  <a:cubicBezTo>
                    <a:pt x="-3715" y="390780"/>
                    <a:pt x="132130" y="13795"/>
                    <a:pt x="903095" y="0"/>
                  </a:cubicBezTo>
                  <a:lnTo>
                    <a:pt x="1868380" y="0"/>
                  </a:lnTo>
                  <a:lnTo>
                    <a:pt x="1868380" y="386082"/>
                  </a:lnTo>
                  <a:lnTo>
                    <a:pt x="897353" y="386082"/>
                  </a:lnTo>
                  <a:lnTo>
                    <a:pt x="897353" y="386072"/>
                  </a:lnTo>
                  <a:cubicBezTo>
                    <a:pt x="339444" y="390754"/>
                    <a:pt x="248008" y="890628"/>
                    <a:pt x="388291" y="1123768"/>
                  </a:cubicBezTo>
                  <a:cubicBezTo>
                    <a:pt x="463286" y="1235204"/>
                    <a:pt x="661103" y="1435284"/>
                    <a:pt x="982834" y="13070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5" name="Isosceles Triangle 34">
              <a:extLst>
                <a:ext uri="{FF2B5EF4-FFF2-40B4-BE49-F238E27FC236}">
                  <a16:creationId xmlns:a16="http://schemas.microsoft.com/office/drawing/2014/main" id="{EB93DB8C-38D8-41A4-A093-D74FD8A2DF0C}"/>
                </a:ext>
              </a:extLst>
            </p:cNvPr>
            <p:cNvSpPr/>
            <p:nvPr/>
          </p:nvSpPr>
          <p:spPr>
            <a:xfrm rot="16200000">
              <a:off x="2902343" y="4374045"/>
              <a:ext cx="535692" cy="6437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36" name="TextBox 35">
            <a:extLst>
              <a:ext uri="{FF2B5EF4-FFF2-40B4-BE49-F238E27FC236}">
                <a16:creationId xmlns:a16="http://schemas.microsoft.com/office/drawing/2014/main" id="{28B2547A-AF29-4B7F-90EE-D369FD250BA6}"/>
              </a:ext>
            </a:extLst>
          </p:cNvPr>
          <p:cNvSpPr txBox="1"/>
          <p:nvPr/>
        </p:nvSpPr>
        <p:spPr>
          <a:xfrm>
            <a:off x="4763629" y="4425032"/>
            <a:ext cx="756309"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sp>
        <p:nvSpPr>
          <p:cNvPr id="37" name="TextBox 36">
            <a:extLst>
              <a:ext uri="{FF2B5EF4-FFF2-40B4-BE49-F238E27FC236}">
                <a16:creationId xmlns:a16="http://schemas.microsoft.com/office/drawing/2014/main" id="{1ABC2147-C006-437A-829E-B71C4FB08426}"/>
              </a:ext>
            </a:extLst>
          </p:cNvPr>
          <p:cNvSpPr txBox="1"/>
          <p:nvPr/>
        </p:nvSpPr>
        <p:spPr>
          <a:xfrm>
            <a:off x="4372289" y="4825142"/>
            <a:ext cx="765296"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sp>
        <p:nvSpPr>
          <p:cNvPr id="38" name="Rectangle 16">
            <a:extLst>
              <a:ext uri="{FF2B5EF4-FFF2-40B4-BE49-F238E27FC236}">
                <a16:creationId xmlns:a16="http://schemas.microsoft.com/office/drawing/2014/main" id="{D9628107-E665-427F-83FE-17C5BF4B7238}"/>
              </a:ext>
            </a:extLst>
          </p:cNvPr>
          <p:cNvSpPr/>
          <p:nvPr/>
        </p:nvSpPr>
        <p:spPr>
          <a:xfrm rot="2700000">
            <a:off x="3662466" y="4310341"/>
            <a:ext cx="274255" cy="491688"/>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Round Same Side Corner Rectangle 11">
            <a:extLst>
              <a:ext uri="{FF2B5EF4-FFF2-40B4-BE49-F238E27FC236}">
                <a16:creationId xmlns:a16="http://schemas.microsoft.com/office/drawing/2014/main" id="{3A7BDDBB-5F64-414E-99EB-44FDF233C024}"/>
              </a:ext>
            </a:extLst>
          </p:cNvPr>
          <p:cNvSpPr>
            <a:spLocks noChangeAspect="1"/>
          </p:cNvSpPr>
          <p:nvPr/>
        </p:nvSpPr>
        <p:spPr>
          <a:xfrm rot="9900000">
            <a:off x="7729867" y="1905086"/>
            <a:ext cx="408412" cy="346868"/>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Oval 41">
            <a:extLst>
              <a:ext uri="{FF2B5EF4-FFF2-40B4-BE49-F238E27FC236}">
                <a16:creationId xmlns:a16="http://schemas.microsoft.com/office/drawing/2014/main" id="{5E633485-4F7D-4281-A18A-15C8917117E0}"/>
              </a:ext>
            </a:extLst>
          </p:cNvPr>
          <p:cNvSpPr/>
          <p:nvPr/>
        </p:nvSpPr>
        <p:spPr>
          <a:xfrm>
            <a:off x="3973553" y="5480262"/>
            <a:ext cx="664144" cy="6641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9">
            <a:extLst>
              <a:ext uri="{FF2B5EF4-FFF2-40B4-BE49-F238E27FC236}">
                <a16:creationId xmlns:a16="http://schemas.microsoft.com/office/drawing/2014/main" id="{D66A2C78-0A2E-4616-BE0C-4D0C0B5DB412}"/>
              </a:ext>
            </a:extLst>
          </p:cNvPr>
          <p:cNvSpPr/>
          <p:nvPr/>
        </p:nvSpPr>
        <p:spPr>
          <a:xfrm>
            <a:off x="4138162" y="5653892"/>
            <a:ext cx="339789" cy="31807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Oval 43">
            <a:extLst>
              <a:ext uri="{FF2B5EF4-FFF2-40B4-BE49-F238E27FC236}">
                <a16:creationId xmlns:a16="http://schemas.microsoft.com/office/drawing/2014/main" id="{DA2C7862-1CA9-450D-8710-569CEB253A9B}"/>
              </a:ext>
            </a:extLst>
          </p:cNvPr>
          <p:cNvSpPr/>
          <p:nvPr/>
        </p:nvSpPr>
        <p:spPr>
          <a:xfrm>
            <a:off x="8108405" y="2983831"/>
            <a:ext cx="664144" cy="6641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5">
            <a:extLst>
              <a:ext uri="{FF2B5EF4-FFF2-40B4-BE49-F238E27FC236}">
                <a16:creationId xmlns:a16="http://schemas.microsoft.com/office/drawing/2014/main" id="{D6F512C8-6207-498B-9FD8-92D98AAF3F10}"/>
              </a:ext>
            </a:extLst>
          </p:cNvPr>
          <p:cNvSpPr/>
          <p:nvPr/>
        </p:nvSpPr>
        <p:spPr>
          <a:xfrm flipH="1">
            <a:off x="8238497" y="3149282"/>
            <a:ext cx="403959" cy="333242"/>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1557309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4AC1E0-B908-491F-87D3-9393026157BF}"/>
              </a:ext>
            </a:extLst>
          </p:cNvPr>
          <p:cNvSpPr txBox="1"/>
          <p:nvPr/>
        </p:nvSpPr>
        <p:spPr>
          <a:xfrm>
            <a:off x="6799299" y="2542278"/>
            <a:ext cx="4849776" cy="64633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a:t>
            </a:r>
          </a:p>
        </p:txBody>
      </p:sp>
      <p:sp>
        <p:nvSpPr>
          <p:cNvPr id="5" name="TextBox 4">
            <a:extLst>
              <a:ext uri="{FF2B5EF4-FFF2-40B4-BE49-F238E27FC236}">
                <a16:creationId xmlns:a16="http://schemas.microsoft.com/office/drawing/2014/main" id="{A675FE14-4F51-467C-B935-D0889FAE1BFA}"/>
              </a:ext>
            </a:extLst>
          </p:cNvPr>
          <p:cNvSpPr txBox="1"/>
          <p:nvPr/>
        </p:nvSpPr>
        <p:spPr>
          <a:xfrm>
            <a:off x="6747600" y="1079992"/>
            <a:ext cx="3685811" cy="1323439"/>
          </a:xfrm>
          <a:prstGeom prst="rect">
            <a:avLst/>
          </a:prstGeom>
          <a:noFill/>
        </p:spPr>
        <p:txBody>
          <a:bodyPr wrap="square" rtlCol="0">
            <a:spAutoFit/>
          </a:bodyPr>
          <a:lstStyle/>
          <a:p>
            <a:r>
              <a:rPr lang="en-US" altLang="ko-KR" sz="4000" b="1" dirty="0">
                <a:solidFill>
                  <a:schemeClr val="bg1"/>
                </a:solidFill>
                <a:cs typeface="Arial" pitchFamily="34" charset="0"/>
              </a:rPr>
              <a:t>Simple </a:t>
            </a:r>
          </a:p>
          <a:p>
            <a:r>
              <a:rPr lang="en-US" altLang="ko-KR" sz="4000" b="1" dirty="0">
                <a:solidFill>
                  <a:schemeClr val="bg1"/>
                </a:solidFill>
                <a:cs typeface="Arial" pitchFamily="34" charset="0"/>
              </a:rPr>
              <a:t>Presentation</a:t>
            </a:r>
            <a:endParaRPr lang="ko-KR" altLang="en-US" sz="4000" b="1" dirty="0">
              <a:solidFill>
                <a:schemeClr val="bg1"/>
              </a:solidFill>
              <a:cs typeface="Arial" pitchFamily="34" charset="0"/>
            </a:endParaRPr>
          </a:p>
        </p:txBody>
      </p:sp>
      <p:sp>
        <p:nvSpPr>
          <p:cNvPr id="6" name="Rounded Rectangle 13">
            <a:extLst>
              <a:ext uri="{FF2B5EF4-FFF2-40B4-BE49-F238E27FC236}">
                <a16:creationId xmlns:a16="http://schemas.microsoft.com/office/drawing/2014/main" id="{8C76A046-3507-45F3-ADCC-FD1469E57E74}"/>
              </a:ext>
            </a:extLst>
          </p:cNvPr>
          <p:cNvSpPr/>
          <p:nvPr/>
        </p:nvSpPr>
        <p:spPr>
          <a:xfrm>
            <a:off x="7095971" y="3426960"/>
            <a:ext cx="4134025" cy="1196520"/>
          </a:xfrm>
          <a:prstGeom prst="roundRect">
            <a:avLst>
              <a:gd name="adj" fmla="val 12448"/>
            </a:avLst>
          </a:prstGeom>
          <a:solidFill>
            <a:schemeClr val="bg1">
              <a:alpha val="8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Rounded Rectangle 14">
            <a:extLst>
              <a:ext uri="{FF2B5EF4-FFF2-40B4-BE49-F238E27FC236}">
                <a16:creationId xmlns:a16="http://schemas.microsoft.com/office/drawing/2014/main" id="{8875B958-DE45-4553-B6CB-5B9C6A8A8500}"/>
              </a:ext>
            </a:extLst>
          </p:cNvPr>
          <p:cNvSpPr/>
          <p:nvPr/>
        </p:nvSpPr>
        <p:spPr>
          <a:xfrm>
            <a:off x="7095971" y="4804581"/>
            <a:ext cx="4134025" cy="1196520"/>
          </a:xfrm>
          <a:prstGeom prst="roundRect">
            <a:avLst>
              <a:gd name="adj" fmla="val 12448"/>
            </a:avLst>
          </a:prstGeom>
          <a:solidFill>
            <a:schemeClr val="bg1">
              <a:alpha val="8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TextBox 7">
            <a:extLst>
              <a:ext uri="{FF2B5EF4-FFF2-40B4-BE49-F238E27FC236}">
                <a16:creationId xmlns:a16="http://schemas.microsoft.com/office/drawing/2014/main" id="{2CA04FDC-C203-4275-B242-36143FDFD977}"/>
              </a:ext>
            </a:extLst>
          </p:cNvPr>
          <p:cNvSpPr txBox="1"/>
          <p:nvPr/>
        </p:nvSpPr>
        <p:spPr>
          <a:xfrm>
            <a:off x="7239427" y="4042018"/>
            <a:ext cx="3847112"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9" name="TextBox 8">
            <a:extLst>
              <a:ext uri="{FF2B5EF4-FFF2-40B4-BE49-F238E27FC236}">
                <a16:creationId xmlns:a16="http://schemas.microsoft.com/office/drawing/2014/main" id="{39A5BDC5-0A47-400A-BA6C-C7757A37ACCB}"/>
              </a:ext>
            </a:extLst>
          </p:cNvPr>
          <p:cNvSpPr txBox="1"/>
          <p:nvPr/>
        </p:nvSpPr>
        <p:spPr>
          <a:xfrm>
            <a:off x="7239427" y="5464302"/>
            <a:ext cx="3847112"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5BD1EE91-FC5D-451B-83D3-228BABC4C6B9}"/>
              </a:ext>
            </a:extLst>
          </p:cNvPr>
          <p:cNvSpPr txBox="1"/>
          <p:nvPr/>
        </p:nvSpPr>
        <p:spPr>
          <a:xfrm>
            <a:off x="8810662" y="3430787"/>
            <a:ext cx="1107996" cy="646331"/>
          </a:xfrm>
          <a:prstGeom prst="rect">
            <a:avLst/>
          </a:prstGeom>
          <a:noFill/>
        </p:spPr>
        <p:txBody>
          <a:bodyPr wrap="none" rtlCol="0">
            <a:spAutoFit/>
          </a:bodyPr>
          <a:lstStyle/>
          <a:p>
            <a:r>
              <a:rPr lang="en-US" altLang="ko-KR" sz="3600" b="1" dirty="0">
                <a:solidFill>
                  <a:schemeClr val="accent2"/>
                </a:solidFill>
                <a:cs typeface="Arial" pitchFamily="34" charset="0"/>
              </a:rPr>
              <a:t>30%</a:t>
            </a:r>
            <a:endParaRPr lang="ko-KR" altLang="en-US" sz="3600" b="1" dirty="0">
              <a:solidFill>
                <a:schemeClr val="accent2"/>
              </a:solidFill>
              <a:cs typeface="Arial" pitchFamily="34" charset="0"/>
            </a:endParaRPr>
          </a:p>
        </p:txBody>
      </p:sp>
      <p:sp>
        <p:nvSpPr>
          <p:cNvPr id="11" name="TextBox 10">
            <a:extLst>
              <a:ext uri="{FF2B5EF4-FFF2-40B4-BE49-F238E27FC236}">
                <a16:creationId xmlns:a16="http://schemas.microsoft.com/office/drawing/2014/main" id="{B5714A18-4E3F-4E0E-BB01-055A4E3E4D88}"/>
              </a:ext>
            </a:extLst>
          </p:cNvPr>
          <p:cNvSpPr txBox="1"/>
          <p:nvPr/>
        </p:nvSpPr>
        <p:spPr>
          <a:xfrm>
            <a:off x="8810662" y="4789700"/>
            <a:ext cx="1107996" cy="646331"/>
          </a:xfrm>
          <a:prstGeom prst="rect">
            <a:avLst/>
          </a:prstGeom>
          <a:noFill/>
        </p:spPr>
        <p:txBody>
          <a:bodyPr wrap="none" rtlCol="0">
            <a:spAutoFit/>
          </a:bodyPr>
          <a:lstStyle/>
          <a:p>
            <a:r>
              <a:rPr lang="en-US" altLang="ko-KR" sz="3600" b="1" dirty="0">
                <a:solidFill>
                  <a:schemeClr val="accent1"/>
                </a:solidFill>
                <a:cs typeface="Arial" pitchFamily="34" charset="0"/>
              </a:rPr>
              <a:t>30%</a:t>
            </a:r>
            <a:endParaRPr lang="ko-KR" altLang="en-US" sz="3600" b="1" dirty="0">
              <a:solidFill>
                <a:schemeClr val="accent1"/>
              </a:solidFill>
              <a:cs typeface="Arial" pitchFamily="34" charset="0"/>
            </a:endParaRPr>
          </a:p>
        </p:txBody>
      </p:sp>
      <p:sp>
        <p:nvSpPr>
          <p:cNvPr id="12" name="Round Same Side Corner Rectangle 8">
            <a:extLst>
              <a:ext uri="{FF2B5EF4-FFF2-40B4-BE49-F238E27FC236}">
                <a16:creationId xmlns:a16="http://schemas.microsoft.com/office/drawing/2014/main" id="{389EAE13-3FCA-40E3-B97A-CF59C6473B41}"/>
              </a:ext>
            </a:extLst>
          </p:cNvPr>
          <p:cNvSpPr>
            <a:spLocks noChangeAspect="1"/>
          </p:cNvSpPr>
          <p:nvPr/>
        </p:nvSpPr>
        <p:spPr>
          <a:xfrm>
            <a:off x="8452045" y="4924997"/>
            <a:ext cx="173594" cy="45720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 Same Side Corner Rectangle 20">
            <a:extLst>
              <a:ext uri="{FF2B5EF4-FFF2-40B4-BE49-F238E27FC236}">
                <a16:creationId xmlns:a16="http://schemas.microsoft.com/office/drawing/2014/main" id="{B7D951E5-9D3B-4238-B651-E9822F3BF1DB}"/>
              </a:ext>
            </a:extLst>
          </p:cNvPr>
          <p:cNvSpPr>
            <a:spLocks noChangeAspect="1"/>
          </p:cNvSpPr>
          <p:nvPr/>
        </p:nvSpPr>
        <p:spPr>
          <a:xfrm rot="10800000">
            <a:off x="8407309" y="3561017"/>
            <a:ext cx="214326" cy="457200"/>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498161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3" name="Freeform 18">
            <a:extLst>
              <a:ext uri="{FF2B5EF4-FFF2-40B4-BE49-F238E27FC236}">
                <a16:creationId xmlns:a16="http://schemas.microsoft.com/office/drawing/2014/main" id="{F5D50EB9-B3CE-40FF-B03C-77666C8DF5C0}"/>
              </a:ext>
            </a:extLst>
          </p:cNvPr>
          <p:cNvSpPr>
            <a:spLocks/>
          </p:cNvSpPr>
          <p:nvPr/>
        </p:nvSpPr>
        <p:spPr bwMode="auto">
          <a:xfrm>
            <a:off x="822298" y="2290356"/>
            <a:ext cx="3931754" cy="4406293"/>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sz="1800"/>
          </a:p>
        </p:txBody>
      </p:sp>
      <p:sp>
        <p:nvSpPr>
          <p:cNvPr id="6" name="Oval 5">
            <a:extLst>
              <a:ext uri="{FF2B5EF4-FFF2-40B4-BE49-F238E27FC236}">
                <a16:creationId xmlns:a16="http://schemas.microsoft.com/office/drawing/2014/main" id="{9155FD9F-FBF4-4C4F-B6C9-909BC808C493}"/>
              </a:ext>
            </a:extLst>
          </p:cNvPr>
          <p:cNvSpPr/>
          <p:nvPr/>
        </p:nvSpPr>
        <p:spPr>
          <a:xfrm>
            <a:off x="1807606" y="3197496"/>
            <a:ext cx="348146" cy="34814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Oval 6">
            <a:extLst>
              <a:ext uri="{FF2B5EF4-FFF2-40B4-BE49-F238E27FC236}">
                <a16:creationId xmlns:a16="http://schemas.microsoft.com/office/drawing/2014/main" id="{A5A25AA4-0EB2-43CB-9ABA-03C229BECDEE}"/>
              </a:ext>
            </a:extLst>
          </p:cNvPr>
          <p:cNvSpPr/>
          <p:nvPr/>
        </p:nvSpPr>
        <p:spPr>
          <a:xfrm>
            <a:off x="2472378" y="1604487"/>
            <a:ext cx="756085" cy="75608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6888F185-E8D7-486C-BB6D-00F990D0B9DA}"/>
              </a:ext>
            </a:extLst>
          </p:cNvPr>
          <p:cNvSpPr/>
          <p:nvPr/>
        </p:nvSpPr>
        <p:spPr>
          <a:xfrm>
            <a:off x="582618" y="3292604"/>
            <a:ext cx="378042" cy="37804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 name="Oval 8">
            <a:extLst>
              <a:ext uri="{FF2B5EF4-FFF2-40B4-BE49-F238E27FC236}">
                <a16:creationId xmlns:a16="http://schemas.microsoft.com/office/drawing/2014/main" id="{728882A5-4BE4-4168-AE60-8BEB47BC783D}"/>
              </a:ext>
            </a:extLst>
          </p:cNvPr>
          <p:cNvSpPr/>
          <p:nvPr/>
        </p:nvSpPr>
        <p:spPr>
          <a:xfrm>
            <a:off x="4378243" y="3175937"/>
            <a:ext cx="621680" cy="62168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 name="Oval 9">
            <a:extLst>
              <a:ext uri="{FF2B5EF4-FFF2-40B4-BE49-F238E27FC236}">
                <a16:creationId xmlns:a16="http://schemas.microsoft.com/office/drawing/2014/main" id="{AC73E044-8BA3-4EE0-BE3D-CC7062243268}"/>
              </a:ext>
            </a:extLst>
          </p:cNvPr>
          <p:cNvSpPr/>
          <p:nvPr/>
        </p:nvSpPr>
        <p:spPr>
          <a:xfrm>
            <a:off x="3941138" y="3879012"/>
            <a:ext cx="952157" cy="9521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Oval 10">
            <a:extLst>
              <a:ext uri="{FF2B5EF4-FFF2-40B4-BE49-F238E27FC236}">
                <a16:creationId xmlns:a16="http://schemas.microsoft.com/office/drawing/2014/main" id="{8416E0CA-6536-4A2A-A8DA-780DD984ECFF}"/>
              </a:ext>
            </a:extLst>
          </p:cNvPr>
          <p:cNvSpPr/>
          <p:nvPr/>
        </p:nvSpPr>
        <p:spPr>
          <a:xfrm>
            <a:off x="3239752" y="1543721"/>
            <a:ext cx="1748880" cy="1748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2" name="Oval 11">
            <a:extLst>
              <a:ext uri="{FF2B5EF4-FFF2-40B4-BE49-F238E27FC236}">
                <a16:creationId xmlns:a16="http://schemas.microsoft.com/office/drawing/2014/main" id="{2E19B927-304A-4E8A-9B7C-BC33B4434F8F}"/>
              </a:ext>
            </a:extLst>
          </p:cNvPr>
          <p:cNvSpPr/>
          <p:nvPr/>
        </p:nvSpPr>
        <p:spPr>
          <a:xfrm>
            <a:off x="528475" y="1704592"/>
            <a:ext cx="1268288" cy="12682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3" name="Oval 12">
            <a:extLst>
              <a:ext uri="{FF2B5EF4-FFF2-40B4-BE49-F238E27FC236}">
                <a16:creationId xmlns:a16="http://schemas.microsoft.com/office/drawing/2014/main" id="{D01CD3EC-1E80-424C-82D2-C90B9B3C4280}"/>
              </a:ext>
            </a:extLst>
          </p:cNvPr>
          <p:cNvSpPr/>
          <p:nvPr/>
        </p:nvSpPr>
        <p:spPr>
          <a:xfrm>
            <a:off x="907665" y="3967596"/>
            <a:ext cx="1421600" cy="1421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Oval 13">
            <a:extLst>
              <a:ext uri="{FF2B5EF4-FFF2-40B4-BE49-F238E27FC236}">
                <a16:creationId xmlns:a16="http://schemas.microsoft.com/office/drawing/2014/main" id="{B7C5B0C2-374B-4C8F-ACE0-EC3A84F55F42}"/>
              </a:ext>
            </a:extLst>
          </p:cNvPr>
          <p:cNvSpPr/>
          <p:nvPr/>
        </p:nvSpPr>
        <p:spPr>
          <a:xfrm>
            <a:off x="2773139" y="3486777"/>
            <a:ext cx="621680" cy="62168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Oval 14">
            <a:extLst>
              <a:ext uri="{FF2B5EF4-FFF2-40B4-BE49-F238E27FC236}">
                <a16:creationId xmlns:a16="http://schemas.microsoft.com/office/drawing/2014/main" id="{15060784-8ACD-4620-8D29-8597105A955F}"/>
              </a:ext>
            </a:extLst>
          </p:cNvPr>
          <p:cNvSpPr/>
          <p:nvPr/>
        </p:nvSpPr>
        <p:spPr>
          <a:xfrm>
            <a:off x="2627396" y="2804756"/>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 name="Oval 15">
            <a:extLst>
              <a:ext uri="{FF2B5EF4-FFF2-40B4-BE49-F238E27FC236}">
                <a16:creationId xmlns:a16="http://schemas.microsoft.com/office/drawing/2014/main" id="{E9D3AF68-D570-461C-ACEC-278F2D6852F8}"/>
              </a:ext>
            </a:extLst>
          </p:cNvPr>
          <p:cNvSpPr/>
          <p:nvPr/>
        </p:nvSpPr>
        <p:spPr>
          <a:xfrm>
            <a:off x="3317921" y="1807505"/>
            <a:ext cx="1296144" cy="129614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Oval 16">
            <a:extLst>
              <a:ext uri="{FF2B5EF4-FFF2-40B4-BE49-F238E27FC236}">
                <a16:creationId xmlns:a16="http://schemas.microsoft.com/office/drawing/2014/main" id="{522D6EF5-6A97-4868-9CDD-16084DD2474A}"/>
              </a:ext>
            </a:extLst>
          </p:cNvPr>
          <p:cNvSpPr/>
          <p:nvPr/>
        </p:nvSpPr>
        <p:spPr>
          <a:xfrm>
            <a:off x="627514" y="1940269"/>
            <a:ext cx="968618" cy="968618"/>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Oval 17">
            <a:extLst>
              <a:ext uri="{FF2B5EF4-FFF2-40B4-BE49-F238E27FC236}">
                <a16:creationId xmlns:a16="http://schemas.microsoft.com/office/drawing/2014/main" id="{8AE344E4-7E1B-407C-ACD2-5EA4BD2EE13D}"/>
              </a:ext>
            </a:extLst>
          </p:cNvPr>
          <p:cNvSpPr/>
          <p:nvPr/>
        </p:nvSpPr>
        <p:spPr>
          <a:xfrm>
            <a:off x="1176208" y="4066592"/>
            <a:ext cx="1080120" cy="108012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Oval 18">
            <a:extLst>
              <a:ext uri="{FF2B5EF4-FFF2-40B4-BE49-F238E27FC236}">
                <a16:creationId xmlns:a16="http://schemas.microsoft.com/office/drawing/2014/main" id="{146F24D9-39E8-493C-8122-0601E2A92983}"/>
              </a:ext>
            </a:extLst>
          </p:cNvPr>
          <p:cNvSpPr/>
          <p:nvPr/>
        </p:nvSpPr>
        <p:spPr>
          <a:xfrm>
            <a:off x="4004266" y="3946194"/>
            <a:ext cx="747965" cy="747965"/>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Oval 28">
            <a:extLst>
              <a:ext uri="{FF2B5EF4-FFF2-40B4-BE49-F238E27FC236}">
                <a16:creationId xmlns:a16="http://schemas.microsoft.com/office/drawing/2014/main" id="{C56E9666-1011-4218-B201-5B17A1251DE5}"/>
              </a:ext>
            </a:extLst>
          </p:cNvPr>
          <p:cNvSpPr/>
          <p:nvPr/>
        </p:nvSpPr>
        <p:spPr>
          <a:xfrm>
            <a:off x="1626244" y="2788842"/>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Oval 21">
            <a:extLst>
              <a:ext uri="{FF2B5EF4-FFF2-40B4-BE49-F238E27FC236}">
                <a16:creationId xmlns:a16="http://schemas.microsoft.com/office/drawing/2014/main" id="{2C06BFD1-F273-4799-A428-A04604402AA7}"/>
              </a:ext>
            </a:extLst>
          </p:cNvPr>
          <p:cNvSpPr/>
          <p:nvPr/>
        </p:nvSpPr>
        <p:spPr>
          <a:xfrm rot="20700000">
            <a:off x="3630470" y="2223578"/>
            <a:ext cx="570451" cy="499960"/>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2" name="Trapezoid 3">
            <a:extLst>
              <a:ext uri="{FF2B5EF4-FFF2-40B4-BE49-F238E27FC236}">
                <a16:creationId xmlns:a16="http://schemas.microsoft.com/office/drawing/2014/main" id="{AA321D05-BC2F-4C3D-87D7-7B3C45C2D714}"/>
              </a:ext>
            </a:extLst>
          </p:cNvPr>
          <p:cNvSpPr/>
          <p:nvPr/>
        </p:nvSpPr>
        <p:spPr>
          <a:xfrm>
            <a:off x="4220070" y="4158969"/>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3" name="Rectangle 15">
            <a:extLst>
              <a:ext uri="{FF2B5EF4-FFF2-40B4-BE49-F238E27FC236}">
                <a16:creationId xmlns:a16="http://schemas.microsoft.com/office/drawing/2014/main" id="{89E0685A-16F8-4716-AB24-1FFE9179204F}"/>
              </a:ext>
            </a:extLst>
          </p:cNvPr>
          <p:cNvSpPr/>
          <p:nvPr/>
        </p:nvSpPr>
        <p:spPr>
          <a:xfrm rot="14270044">
            <a:off x="1503477" y="4362764"/>
            <a:ext cx="468254" cy="487775"/>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4" name="Donut 15">
            <a:extLst>
              <a:ext uri="{FF2B5EF4-FFF2-40B4-BE49-F238E27FC236}">
                <a16:creationId xmlns:a16="http://schemas.microsoft.com/office/drawing/2014/main" id="{138C6851-384C-4225-92FA-9327D0F7E296}"/>
              </a:ext>
            </a:extLst>
          </p:cNvPr>
          <p:cNvSpPr/>
          <p:nvPr/>
        </p:nvSpPr>
        <p:spPr>
          <a:xfrm>
            <a:off x="884970" y="2200879"/>
            <a:ext cx="453706" cy="455614"/>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0" name="Graphic 41">
            <a:extLst>
              <a:ext uri="{FF2B5EF4-FFF2-40B4-BE49-F238E27FC236}">
                <a16:creationId xmlns:a16="http://schemas.microsoft.com/office/drawing/2014/main" id="{294FCB2A-1924-48EE-8DCD-50AEAA76B5D6}"/>
              </a:ext>
            </a:extLst>
          </p:cNvPr>
          <p:cNvSpPr/>
          <p:nvPr/>
        </p:nvSpPr>
        <p:spPr>
          <a:xfrm>
            <a:off x="-26127" y="5878286"/>
            <a:ext cx="12304294" cy="979714"/>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6"/>
          </a:solidFill>
          <a:ln w="9525" cap="flat">
            <a:noFill/>
            <a:prstDash val="solid"/>
            <a:miter/>
          </a:ln>
        </p:spPr>
        <p:txBody>
          <a:bodyPr rtlCol="0" anchor="ctr"/>
          <a:lstStyle/>
          <a:p>
            <a:endParaRPr lang="en-US"/>
          </a:p>
        </p:txBody>
      </p:sp>
      <p:sp>
        <p:nvSpPr>
          <p:cNvPr id="31" name="Oval 30">
            <a:extLst>
              <a:ext uri="{FF2B5EF4-FFF2-40B4-BE49-F238E27FC236}">
                <a16:creationId xmlns:a16="http://schemas.microsoft.com/office/drawing/2014/main" id="{D6F22D5D-65E5-4FB4-855F-E062907DAC61}"/>
              </a:ext>
            </a:extLst>
          </p:cNvPr>
          <p:cNvSpPr/>
          <p:nvPr/>
        </p:nvSpPr>
        <p:spPr>
          <a:xfrm>
            <a:off x="8630128" y="3860664"/>
            <a:ext cx="630965" cy="630965"/>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cs typeface="Arial" pitchFamily="34" charset="0"/>
            </a:endParaRPr>
          </a:p>
        </p:txBody>
      </p:sp>
      <p:sp>
        <p:nvSpPr>
          <p:cNvPr id="32" name="Oval 31">
            <a:extLst>
              <a:ext uri="{FF2B5EF4-FFF2-40B4-BE49-F238E27FC236}">
                <a16:creationId xmlns:a16="http://schemas.microsoft.com/office/drawing/2014/main" id="{29A3A997-4932-430E-9453-0A523A9B1AFE}"/>
              </a:ext>
            </a:extLst>
          </p:cNvPr>
          <p:cNvSpPr/>
          <p:nvPr/>
        </p:nvSpPr>
        <p:spPr>
          <a:xfrm>
            <a:off x="5893816" y="3860664"/>
            <a:ext cx="630965" cy="630965"/>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cs typeface="Arial" pitchFamily="34" charset="0"/>
            </a:endParaRPr>
          </a:p>
        </p:txBody>
      </p:sp>
      <p:grpSp>
        <p:nvGrpSpPr>
          <p:cNvPr id="33" name="Group 32">
            <a:extLst>
              <a:ext uri="{FF2B5EF4-FFF2-40B4-BE49-F238E27FC236}">
                <a16:creationId xmlns:a16="http://schemas.microsoft.com/office/drawing/2014/main" id="{BDDEBC76-DF73-4B9F-B86F-2EA0BCEE28D3}"/>
              </a:ext>
            </a:extLst>
          </p:cNvPr>
          <p:cNvGrpSpPr/>
          <p:nvPr/>
        </p:nvGrpSpPr>
        <p:grpSpPr>
          <a:xfrm>
            <a:off x="6592872" y="3743613"/>
            <a:ext cx="1818547" cy="911229"/>
            <a:chOff x="3131840" y="2204864"/>
            <a:chExt cx="3096344" cy="911229"/>
          </a:xfrm>
        </p:grpSpPr>
        <p:sp>
          <p:nvSpPr>
            <p:cNvPr id="34" name="TextBox 33">
              <a:extLst>
                <a:ext uri="{FF2B5EF4-FFF2-40B4-BE49-F238E27FC236}">
                  <a16:creationId xmlns:a16="http://schemas.microsoft.com/office/drawing/2014/main" id="{640AE335-B869-4E44-A830-33AB78017231}"/>
                </a:ext>
              </a:extLst>
            </p:cNvPr>
            <p:cNvSpPr txBox="1"/>
            <p:nvPr/>
          </p:nvSpPr>
          <p:spPr>
            <a:xfrm>
              <a:off x="3131840" y="2204864"/>
              <a:ext cx="3096344" cy="307777"/>
            </a:xfrm>
            <a:prstGeom prst="rect">
              <a:avLst/>
            </a:prstGeom>
            <a:noFill/>
          </p:spPr>
          <p:txBody>
            <a:bodyPr wrap="square" rtlCol="0" anchor="ctr">
              <a:spAutoFit/>
            </a:bodyPr>
            <a:lstStyle/>
            <a:p>
              <a:r>
                <a:rPr lang="en-US" altLang="ko-KR" sz="1400" dirty="0">
                  <a:solidFill>
                    <a:schemeClr val="tx1">
                      <a:lumMod val="75000"/>
                      <a:lumOff val="25000"/>
                    </a:schemeClr>
                  </a:solidFill>
                  <a:cs typeface="Arial" pitchFamily="34" charset="0"/>
                </a:rPr>
                <a:t>Text  Here</a:t>
              </a:r>
              <a:endParaRPr lang="ko-KR" altLang="en-US" sz="1400" dirty="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id="{EE928A38-D338-44E3-9822-14AC363A011C}"/>
                </a:ext>
              </a:extLst>
            </p:cNvPr>
            <p:cNvSpPr txBox="1"/>
            <p:nvPr/>
          </p:nvSpPr>
          <p:spPr>
            <a:xfrm>
              <a:off x="3131840" y="2469762"/>
              <a:ext cx="3096344"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a:t>
              </a:r>
            </a:p>
          </p:txBody>
        </p:sp>
      </p:grpSp>
      <p:grpSp>
        <p:nvGrpSpPr>
          <p:cNvPr id="36" name="Group 35">
            <a:extLst>
              <a:ext uri="{FF2B5EF4-FFF2-40B4-BE49-F238E27FC236}">
                <a16:creationId xmlns:a16="http://schemas.microsoft.com/office/drawing/2014/main" id="{D0B3AA3A-F1A8-4552-A7D1-7478D3F85103}"/>
              </a:ext>
            </a:extLst>
          </p:cNvPr>
          <p:cNvGrpSpPr/>
          <p:nvPr/>
        </p:nvGrpSpPr>
        <p:grpSpPr>
          <a:xfrm>
            <a:off x="9329184" y="3743613"/>
            <a:ext cx="1818547" cy="911229"/>
            <a:chOff x="3131840" y="2204864"/>
            <a:chExt cx="3096344" cy="911229"/>
          </a:xfrm>
        </p:grpSpPr>
        <p:sp>
          <p:nvSpPr>
            <p:cNvPr id="37" name="TextBox 36">
              <a:extLst>
                <a:ext uri="{FF2B5EF4-FFF2-40B4-BE49-F238E27FC236}">
                  <a16:creationId xmlns:a16="http://schemas.microsoft.com/office/drawing/2014/main" id="{B05EA405-9FF2-4A7C-B469-4533E7ECDA83}"/>
                </a:ext>
              </a:extLst>
            </p:cNvPr>
            <p:cNvSpPr txBox="1"/>
            <p:nvPr/>
          </p:nvSpPr>
          <p:spPr>
            <a:xfrm>
              <a:off x="3131840" y="2204864"/>
              <a:ext cx="3096344" cy="307777"/>
            </a:xfrm>
            <a:prstGeom prst="rect">
              <a:avLst/>
            </a:prstGeom>
            <a:noFill/>
          </p:spPr>
          <p:txBody>
            <a:bodyPr wrap="square" rtlCol="0" anchor="ctr">
              <a:spAutoFit/>
            </a:bodyPr>
            <a:lstStyle/>
            <a:p>
              <a:r>
                <a:rPr lang="en-US" altLang="ko-KR" sz="1400" dirty="0">
                  <a:solidFill>
                    <a:schemeClr val="tx1">
                      <a:lumMod val="75000"/>
                      <a:lumOff val="25000"/>
                    </a:schemeClr>
                  </a:solidFill>
                  <a:cs typeface="Arial" pitchFamily="34" charset="0"/>
                </a:rPr>
                <a:t>Text  Here</a:t>
              </a:r>
              <a:endParaRPr lang="ko-KR" altLang="en-US" sz="1400" dirty="0">
                <a:solidFill>
                  <a:schemeClr val="tx1">
                    <a:lumMod val="75000"/>
                    <a:lumOff val="25000"/>
                  </a:schemeClr>
                </a:solidFill>
                <a:cs typeface="Arial" pitchFamily="34" charset="0"/>
              </a:endParaRPr>
            </a:p>
          </p:txBody>
        </p:sp>
        <p:sp>
          <p:nvSpPr>
            <p:cNvPr id="38" name="TextBox 37">
              <a:extLst>
                <a:ext uri="{FF2B5EF4-FFF2-40B4-BE49-F238E27FC236}">
                  <a16:creationId xmlns:a16="http://schemas.microsoft.com/office/drawing/2014/main" id="{5C6F4A5B-45A3-46E8-992D-4F6ED7348608}"/>
                </a:ext>
              </a:extLst>
            </p:cNvPr>
            <p:cNvSpPr txBox="1"/>
            <p:nvPr/>
          </p:nvSpPr>
          <p:spPr>
            <a:xfrm>
              <a:off x="3131840" y="2469762"/>
              <a:ext cx="3096344"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a:t>
              </a:r>
            </a:p>
          </p:txBody>
        </p:sp>
      </p:grpSp>
      <p:sp>
        <p:nvSpPr>
          <p:cNvPr id="39" name="Oval 38">
            <a:extLst>
              <a:ext uri="{FF2B5EF4-FFF2-40B4-BE49-F238E27FC236}">
                <a16:creationId xmlns:a16="http://schemas.microsoft.com/office/drawing/2014/main" id="{F53A8380-80EF-4620-A1F8-7E7C27EABC85}"/>
              </a:ext>
            </a:extLst>
          </p:cNvPr>
          <p:cNvSpPr/>
          <p:nvPr/>
        </p:nvSpPr>
        <p:spPr>
          <a:xfrm>
            <a:off x="8630128" y="5033950"/>
            <a:ext cx="630965" cy="63096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cs typeface="Arial" pitchFamily="34" charset="0"/>
            </a:endParaRPr>
          </a:p>
        </p:txBody>
      </p:sp>
      <p:sp>
        <p:nvSpPr>
          <p:cNvPr id="40" name="Oval 39">
            <a:extLst>
              <a:ext uri="{FF2B5EF4-FFF2-40B4-BE49-F238E27FC236}">
                <a16:creationId xmlns:a16="http://schemas.microsoft.com/office/drawing/2014/main" id="{D3E8A63E-7FA1-4234-9948-CBC00FEFE466}"/>
              </a:ext>
            </a:extLst>
          </p:cNvPr>
          <p:cNvSpPr/>
          <p:nvPr/>
        </p:nvSpPr>
        <p:spPr>
          <a:xfrm>
            <a:off x="5893816" y="5033950"/>
            <a:ext cx="630965" cy="630965"/>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cs typeface="Arial" pitchFamily="34" charset="0"/>
            </a:endParaRPr>
          </a:p>
        </p:txBody>
      </p:sp>
      <p:grpSp>
        <p:nvGrpSpPr>
          <p:cNvPr id="41" name="Group 40">
            <a:extLst>
              <a:ext uri="{FF2B5EF4-FFF2-40B4-BE49-F238E27FC236}">
                <a16:creationId xmlns:a16="http://schemas.microsoft.com/office/drawing/2014/main" id="{E72B1747-B64F-4217-8EDC-3889F8FD2906}"/>
              </a:ext>
            </a:extLst>
          </p:cNvPr>
          <p:cNvGrpSpPr/>
          <p:nvPr/>
        </p:nvGrpSpPr>
        <p:grpSpPr>
          <a:xfrm>
            <a:off x="6592872" y="4901511"/>
            <a:ext cx="1818547" cy="926617"/>
            <a:chOff x="3131840" y="2189476"/>
            <a:chExt cx="3096344" cy="926617"/>
          </a:xfrm>
        </p:grpSpPr>
        <p:sp>
          <p:nvSpPr>
            <p:cNvPr id="42" name="TextBox 41">
              <a:extLst>
                <a:ext uri="{FF2B5EF4-FFF2-40B4-BE49-F238E27FC236}">
                  <a16:creationId xmlns:a16="http://schemas.microsoft.com/office/drawing/2014/main" id="{ACDEDA64-1B51-4FBF-92D4-EDD72C426D12}"/>
                </a:ext>
              </a:extLst>
            </p:cNvPr>
            <p:cNvSpPr txBox="1"/>
            <p:nvPr/>
          </p:nvSpPr>
          <p:spPr>
            <a:xfrm>
              <a:off x="3131840" y="2189476"/>
              <a:ext cx="3096344" cy="338554"/>
            </a:xfrm>
            <a:prstGeom prst="rect">
              <a:avLst/>
            </a:prstGeom>
            <a:noFill/>
          </p:spPr>
          <p:txBody>
            <a:bodyPr wrap="square" rtlCol="0" anchor="ctr">
              <a:spAutoFit/>
            </a:bodyPr>
            <a:lstStyle/>
            <a:p>
              <a:r>
                <a:rPr lang="en-US" altLang="ko-KR" sz="1600" dirty="0">
                  <a:solidFill>
                    <a:schemeClr val="tx1">
                      <a:lumMod val="75000"/>
                      <a:lumOff val="25000"/>
                    </a:schemeClr>
                  </a:solidFill>
                  <a:cs typeface="Arial" pitchFamily="34" charset="0"/>
                </a:rPr>
                <a:t>Text  Here</a:t>
              </a:r>
              <a:endParaRPr lang="ko-KR" altLang="en-US" sz="1600"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C82C5DA6-89BA-4844-BFAA-CE1DFCE99003}"/>
                </a:ext>
              </a:extLst>
            </p:cNvPr>
            <p:cNvSpPr txBox="1"/>
            <p:nvPr/>
          </p:nvSpPr>
          <p:spPr>
            <a:xfrm>
              <a:off x="3131840" y="2469762"/>
              <a:ext cx="3096344"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a:t>
              </a:r>
            </a:p>
          </p:txBody>
        </p:sp>
      </p:grpSp>
      <p:grpSp>
        <p:nvGrpSpPr>
          <p:cNvPr id="44" name="Group 43">
            <a:extLst>
              <a:ext uri="{FF2B5EF4-FFF2-40B4-BE49-F238E27FC236}">
                <a16:creationId xmlns:a16="http://schemas.microsoft.com/office/drawing/2014/main" id="{AAD546F1-A51A-42AF-B96D-C4D0F3F798C9}"/>
              </a:ext>
            </a:extLst>
          </p:cNvPr>
          <p:cNvGrpSpPr/>
          <p:nvPr/>
        </p:nvGrpSpPr>
        <p:grpSpPr>
          <a:xfrm>
            <a:off x="9329184" y="4916899"/>
            <a:ext cx="1818547" cy="911229"/>
            <a:chOff x="3131840" y="2204864"/>
            <a:chExt cx="3096344" cy="911229"/>
          </a:xfrm>
        </p:grpSpPr>
        <p:sp>
          <p:nvSpPr>
            <p:cNvPr id="45" name="TextBox 44">
              <a:extLst>
                <a:ext uri="{FF2B5EF4-FFF2-40B4-BE49-F238E27FC236}">
                  <a16:creationId xmlns:a16="http://schemas.microsoft.com/office/drawing/2014/main" id="{6DC20139-BFBE-432E-9F7D-EE1C6A537F8C}"/>
                </a:ext>
              </a:extLst>
            </p:cNvPr>
            <p:cNvSpPr txBox="1"/>
            <p:nvPr/>
          </p:nvSpPr>
          <p:spPr>
            <a:xfrm>
              <a:off x="3131840" y="2204864"/>
              <a:ext cx="3096344" cy="307777"/>
            </a:xfrm>
            <a:prstGeom prst="rect">
              <a:avLst/>
            </a:prstGeom>
            <a:noFill/>
          </p:spPr>
          <p:txBody>
            <a:bodyPr wrap="square" rtlCol="0" anchor="ctr">
              <a:spAutoFit/>
            </a:bodyPr>
            <a:lstStyle/>
            <a:p>
              <a:r>
                <a:rPr lang="en-US" altLang="ko-KR" sz="1400" dirty="0">
                  <a:solidFill>
                    <a:schemeClr val="tx1">
                      <a:lumMod val="75000"/>
                      <a:lumOff val="25000"/>
                    </a:schemeClr>
                  </a:solidFill>
                  <a:cs typeface="Arial" pitchFamily="34" charset="0"/>
                </a:rPr>
                <a:t>Text  Here</a:t>
              </a:r>
              <a:endParaRPr lang="ko-KR" altLang="en-US" sz="1400"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4A39AAF9-F579-43B7-B8DD-583343533518}"/>
                </a:ext>
              </a:extLst>
            </p:cNvPr>
            <p:cNvSpPr txBox="1"/>
            <p:nvPr/>
          </p:nvSpPr>
          <p:spPr>
            <a:xfrm>
              <a:off x="3131840" y="2469762"/>
              <a:ext cx="3096344"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a:t>
              </a:r>
            </a:p>
          </p:txBody>
        </p:sp>
      </p:grpSp>
      <p:grpSp>
        <p:nvGrpSpPr>
          <p:cNvPr id="47" name="Group 46">
            <a:extLst>
              <a:ext uri="{FF2B5EF4-FFF2-40B4-BE49-F238E27FC236}">
                <a16:creationId xmlns:a16="http://schemas.microsoft.com/office/drawing/2014/main" id="{4EE415C5-3055-4894-B661-2025D1053314}"/>
              </a:ext>
            </a:extLst>
          </p:cNvPr>
          <p:cNvGrpSpPr/>
          <p:nvPr/>
        </p:nvGrpSpPr>
        <p:grpSpPr>
          <a:xfrm>
            <a:off x="6037832" y="1559805"/>
            <a:ext cx="5109899" cy="1477328"/>
            <a:chOff x="3017859" y="4283314"/>
            <a:chExt cx="1249476" cy="1477328"/>
          </a:xfrm>
        </p:grpSpPr>
        <p:sp>
          <p:nvSpPr>
            <p:cNvPr id="48" name="TextBox 47">
              <a:extLst>
                <a:ext uri="{FF2B5EF4-FFF2-40B4-BE49-F238E27FC236}">
                  <a16:creationId xmlns:a16="http://schemas.microsoft.com/office/drawing/2014/main" id="{D5BE2DFB-F30B-489A-B422-484CF400E74E}"/>
                </a:ext>
              </a:extLst>
            </p:cNvPr>
            <p:cNvSpPr txBox="1"/>
            <p:nvPr/>
          </p:nvSpPr>
          <p:spPr>
            <a:xfrm>
              <a:off x="3017859" y="4560313"/>
              <a:ext cx="1245478"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Easy to change colors, photos and Text. Get a modern PowerPoint  Presentation that is beautifully designed. </a:t>
              </a:r>
              <a:endParaRPr lang="ko-KR" altLang="en-US" sz="1200" dirty="0">
                <a:solidFill>
                  <a:schemeClr val="tx1">
                    <a:lumMod val="75000"/>
                    <a:lumOff val="25000"/>
                  </a:schemeClr>
                </a:solidFill>
                <a:cs typeface="Arial" pitchFamily="34" charset="0"/>
              </a:endParaRPr>
            </a:p>
          </p:txBody>
        </p:sp>
        <p:sp>
          <p:nvSpPr>
            <p:cNvPr id="49" name="TextBox 48">
              <a:extLst>
                <a:ext uri="{FF2B5EF4-FFF2-40B4-BE49-F238E27FC236}">
                  <a16:creationId xmlns:a16="http://schemas.microsoft.com/office/drawing/2014/main" id="{5526A3F1-347E-4A0B-A07D-EB4E1FEE4D4C}"/>
                </a:ext>
              </a:extLst>
            </p:cNvPr>
            <p:cNvSpPr txBox="1"/>
            <p:nvPr/>
          </p:nvSpPr>
          <p:spPr>
            <a:xfrm>
              <a:off x="3017859" y="4283314"/>
              <a:ext cx="1249476"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sp>
        <p:nvSpPr>
          <p:cNvPr id="50" name="TextBox 49">
            <a:extLst>
              <a:ext uri="{FF2B5EF4-FFF2-40B4-BE49-F238E27FC236}">
                <a16:creationId xmlns:a16="http://schemas.microsoft.com/office/drawing/2014/main" id="{E86951B5-EBEA-46CA-8936-4656AC101B6F}"/>
              </a:ext>
            </a:extLst>
          </p:cNvPr>
          <p:cNvSpPr txBox="1"/>
          <p:nvPr/>
        </p:nvSpPr>
        <p:spPr>
          <a:xfrm>
            <a:off x="6037832" y="3304525"/>
            <a:ext cx="1620495"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Your Text  Here</a:t>
            </a:r>
            <a:endParaRPr lang="ko-KR" altLang="en-US" sz="1400" b="1" dirty="0">
              <a:solidFill>
                <a:schemeClr val="tx1">
                  <a:lumMod val="75000"/>
                  <a:lumOff val="25000"/>
                </a:schemeClr>
              </a:solidFill>
              <a:cs typeface="Arial" pitchFamily="34" charset="0"/>
            </a:endParaRPr>
          </a:p>
        </p:txBody>
      </p:sp>
      <p:sp>
        <p:nvSpPr>
          <p:cNvPr id="59" name="Oval 21">
            <a:extLst>
              <a:ext uri="{FF2B5EF4-FFF2-40B4-BE49-F238E27FC236}">
                <a16:creationId xmlns:a16="http://schemas.microsoft.com/office/drawing/2014/main" id="{0756FE78-5F6B-4257-A9B9-5053C1444918}"/>
              </a:ext>
            </a:extLst>
          </p:cNvPr>
          <p:cNvSpPr/>
          <p:nvPr/>
        </p:nvSpPr>
        <p:spPr>
          <a:xfrm rot="20700000">
            <a:off x="8762408" y="4005573"/>
            <a:ext cx="366403" cy="321126"/>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60" name="Trapezoid 3">
            <a:extLst>
              <a:ext uri="{FF2B5EF4-FFF2-40B4-BE49-F238E27FC236}">
                <a16:creationId xmlns:a16="http://schemas.microsoft.com/office/drawing/2014/main" id="{5AEF7361-8784-423E-964E-35D402AC3871}"/>
              </a:ext>
            </a:extLst>
          </p:cNvPr>
          <p:cNvSpPr/>
          <p:nvPr/>
        </p:nvSpPr>
        <p:spPr>
          <a:xfrm>
            <a:off x="6062077" y="4000712"/>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61" name="Rectangle 15">
            <a:extLst>
              <a:ext uri="{FF2B5EF4-FFF2-40B4-BE49-F238E27FC236}">
                <a16:creationId xmlns:a16="http://schemas.microsoft.com/office/drawing/2014/main" id="{ECA93DF1-9753-41C5-AA31-6A5F797AB21E}"/>
              </a:ext>
            </a:extLst>
          </p:cNvPr>
          <p:cNvSpPr/>
          <p:nvPr/>
        </p:nvSpPr>
        <p:spPr>
          <a:xfrm rot="14270044">
            <a:off x="6037297" y="5174145"/>
            <a:ext cx="344003" cy="358344"/>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62" name="Donut 15">
            <a:extLst>
              <a:ext uri="{FF2B5EF4-FFF2-40B4-BE49-F238E27FC236}">
                <a16:creationId xmlns:a16="http://schemas.microsoft.com/office/drawing/2014/main" id="{55184031-5109-48A3-B022-381CB3073CF5}"/>
              </a:ext>
            </a:extLst>
          </p:cNvPr>
          <p:cNvSpPr/>
          <p:nvPr/>
        </p:nvSpPr>
        <p:spPr>
          <a:xfrm>
            <a:off x="8761967" y="5152822"/>
            <a:ext cx="384308" cy="385924"/>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Tree>
    <p:extLst>
      <p:ext uri="{BB962C8B-B14F-4D97-AF65-F5344CB8AC3E}">
        <p14:creationId xmlns:p14="http://schemas.microsoft.com/office/powerpoint/2010/main" val="1279224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그룹 6">
            <a:extLst>
              <a:ext uri="{FF2B5EF4-FFF2-40B4-BE49-F238E27FC236}">
                <a16:creationId xmlns:a16="http://schemas.microsoft.com/office/drawing/2014/main" id="{BF25EEE1-B553-42AA-A86F-65BD2651165F}"/>
              </a:ext>
            </a:extLst>
          </p:cNvPr>
          <p:cNvGrpSpPr/>
          <p:nvPr/>
        </p:nvGrpSpPr>
        <p:grpSpPr>
          <a:xfrm>
            <a:off x="3529668" y="3105198"/>
            <a:ext cx="1856554" cy="1763310"/>
            <a:chOff x="3432955" y="3105197"/>
            <a:chExt cx="1985378" cy="1885664"/>
          </a:xfrm>
        </p:grpSpPr>
        <p:sp>
          <p:nvSpPr>
            <p:cNvPr id="4" name="Freeform 88">
              <a:extLst>
                <a:ext uri="{FF2B5EF4-FFF2-40B4-BE49-F238E27FC236}">
                  <a16:creationId xmlns:a16="http://schemas.microsoft.com/office/drawing/2014/main" id="{A041E700-1084-44EC-94E0-8D0A617F8500}"/>
                </a:ext>
              </a:extLst>
            </p:cNvPr>
            <p:cNvSpPr/>
            <p:nvPr/>
          </p:nvSpPr>
          <p:spPr>
            <a:xfrm rot="15392080">
              <a:off x="3380850" y="3157302"/>
              <a:ext cx="1862705" cy="1758496"/>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1">
                    <a:alpha val="70000"/>
                  </a:schemeClr>
                </a:gs>
                <a:gs pos="100000">
                  <a:schemeClr val="accent1">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5" name="Freeform 89">
              <a:extLst>
                <a:ext uri="{FF2B5EF4-FFF2-40B4-BE49-F238E27FC236}">
                  <a16:creationId xmlns:a16="http://schemas.microsoft.com/office/drawing/2014/main" id="{F3366024-AED3-40ED-AC72-559C8C3A2CCD}"/>
                </a:ext>
              </a:extLst>
            </p:cNvPr>
            <p:cNvSpPr/>
            <p:nvPr/>
          </p:nvSpPr>
          <p:spPr>
            <a:xfrm rot="12600000">
              <a:off x="3468239" y="3194833"/>
              <a:ext cx="1862704" cy="1758498"/>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1">
                    <a:alpha val="70000"/>
                  </a:schemeClr>
                </a:gs>
                <a:gs pos="100000">
                  <a:schemeClr val="accent1">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6" name="Freeform 90">
              <a:extLst>
                <a:ext uri="{FF2B5EF4-FFF2-40B4-BE49-F238E27FC236}">
                  <a16:creationId xmlns:a16="http://schemas.microsoft.com/office/drawing/2014/main" id="{6EC81C60-D8F6-4FB7-9212-DEA90807B84A}"/>
                </a:ext>
              </a:extLst>
            </p:cNvPr>
            <p:cNvSpPr/>
            <p:nvPr/>
          </p:nvSpPr>
          <p:spPr>
            <a:xfrm rot="9900000">
              <a:off x="3555629" y="3232363"/>
              <a:ext cx="1862704" cy="1758498"/>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1">
                    <a:alpha val="70000"/>
                  </a:schemeClr>
                </a:gs>
                <a:gs pos="100000">
                  <a:schemeClr val="accent1">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7" name="그룹 5">
            <a:extLst>
              <a:ext uri="{FF2B5EF4-FFF2-40B4-BE49-F238E27FC236}">
                <a16:creationId xmlns:a16="http://schemas.microsoft.com/office/drawing/2014/main" id="{85C5CF35-6166-46AF-AB5B-D0E421BC3EF9}"/>
              </a:ext>
            </a:extLst>
          </p:cNvPr>
          <p:cNvGrpSpPr/>
          <p:nvPr/>
        </p:nvGrpSpPr>
        <p:grpSpPr>
          <a:xfrm>
            <a:off x="6795432" y="3105198"/>
            <a:ext cx="1856554" cy="1763310"/>
            <a:chOff x="6698719" y="3105197"/>
            <a:chExt cx="1985378" cy="1885664"/>
          </a:xfrm>
        </p:grpSpPr>
        <p:sp>
          <p:nvSpPr>
            <p:cNvPr id="8" name="Freeform 94">
              <a:extLst>
                <a:ext uri="{FF2B5EF4-FFF2-40B4-BE49-F238E27FC236}">
                  <a16:creationId xmlns:a16="http://schemas.microsoft.com/office/drawing/2014/main" id="{9DB9C669-FC28-4E6D-BA89-D846D26F9F54}"/>
                </a:ext>
              </a:extLst>
            </p:cNvPr>
            <p:cNvSpPr/>
            <p:nvPr/>
          </p:nvSpPr>
          <p:spPr>
            <a:xfrm rot="15392080">
              <a:off x="6646614" y="3157302"/>
              <a:ext cx="1862705" cy="1758496"/>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4">
                    <a:alpha val="70000"/>
                  </a:schemeClr>
                </a:gs>
                <a:gs pos="100000">
                  <a:schemeClr val="accent4">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9" name="Freeform 95">
              <a:extLst>
                <a:ext uri="{FF2B5EF4-FFF2-40B4-BE49-F238E27FC236}">
                  <a16:creationId xmlns:a16="http://schemas.microsoft.com/office/drawing/2014/main" id="{734F27D3-7BFB-490D-950E-64721986E16E}"/>
                </a:ext>
              </a:extLst>
            </p:cNvPr>
            <p:cNvSpPr/>
            <p:nvPr/>
          </p:nvSpPr>
          <p:spPr>
            <a:xfrm rot="12600000">
              <a:off x="6734003" y="3194833"/>
              <a:ext cx="1862704" cy="1758498"/>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4">
                    <a:alpha val="70000"/>
                  </a:schemeClr>
                </a:gs>
                <a:gs pos="100000">
                  <a:schemeClr val="accent4">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0" name="Freeform 96">
              <a:extLst>
                <a:ext uri="{FF2B5EF4-FFF2-40B4-BE49-F238E27FC236}">
                  <a16:creationId xmlns:a16="http://schemas.microsoft.com/office/drawing/2014/main" id="{8EF1BEEE-D644-46DE-ACF1-9BC01C895398}"/>
                </a:ext>
              </a:extLst>
            </p:cNvPr>
            <p:cNvSpPr/>
            <p:nvPr/>
          </p:nvSpPr>
          <p:spPr>
            <a:xfrm rot="9900000">
              <a:off x="6821393" y="3232363"/>
              <a:ext cx="1862704" cy="1758498"/>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4">
                    <a:alpha val="70000"/>
                  </a:schemeClr>
                </a:gs>
                <a:gs pos="100000">
                  <a:schemeClr val="accent4">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11" name="Group 10">
            <a:extLst>
              <a:ext uri="{FF2B5EF4-FFF2-40B4-BE49-F238E27FC236}">
                <a16:creationId xmlns:a16="http://schemas.microsoft.com/office/drawing/2014/main" id="{5D62D50F-A7BA-4E08-8F62-754A530A2C36}"/>
              </a:ext>
            </a:extLst>
          </p:cNvPr>
          <p:cNvGrpSpPr/>
          <p:nvPr/>
        </p:nvGrpSpPr>
        <p:grpSpPr>
          <a:xfrm>
            <a:off x="5524556" y="3665076"/>
            <a:ext cx="1132542" cy="643555"/>
            <a:chOff x="4728830" y="910644"/>
            <a:chExt cx="2388531" cy="1357260"/>
          </a:xfrm>
        </p:grpSpPr>
        <p:sp>
          <p:nvSpPr>
            <p:cNvPr id="12" name="Left-Right Arrow 1">
              <a:extLst>
                <a:ext uri="{FF2B5EF4-FFF2-40B4-BE49-F238E27FC236}">
                  <a16:creationId xmlns:a16="http://schemas.microsoft.com/office/drawing/2014/main" id="{BC33746A-33E5-49CD-A8F9-420839862B4B}"/>
                </a:ext>
              </a:extLst>
            </p:cNvPr>
            <p:cNvSpPr/>
            <p:nvPr/>
          </p:nvSpPr>
          <p:spPr>
            <a:xfrm>
              <a:off x="4833072" y="910644"/>
              <a:ext cx="2284289" cy="1357260"/>
            </a:xfrm>
            <a:custGeom>
              <a:avLst/>
              <a:gdLst/>
              <a:ahLst/>
              <a:cxnLst/>
              <a:rect l="l" t="t" r="r" b="b"/>
              <a:pathLst>
                <a:path w="2284289" h="1357260">
                  <a:moveTo>
                    <a:pt x="20525" y="658105"/>
                  </a:moveTo>
                  <a:lnTo>
                    <a:pt x="11850" y="690480"/>
                  </a:lnTo>
                  <a:lnTo>
                    <a:pt x="0" y="678630"/>
                  </a:lnTo>
                  <a:close/>
                  <a:moveTo>
                    <a:pt x="1605659" y="0"/>
                  </a:moveTo>
                  <a:lnTo>
                    <a:pt x="2284289" y="678630"/>
                  </a:lnTo>
                  <a:lnTo>
                    <a:pt x="1605659" y="1357260"/>
                  </a:lnTo>
                  <a:lnTo>
                    <a:pt x="1605659" y="1017945"/>
                  </a:lnTo>
                  <a:lnTo>
                    <a:pt x="1305184" y="1017945"/>
                  </a:lnTo>
                  <a:lnTo>
                    <a:pt x="913377" y="339315"/>
                  </a:lnTo>
                  <a:lnTo>
                    <a:pt x="1605659" y="33931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13" name="Left-Right Arrow 26">
              <a:extLst>
                <a:ext uri="{FF2B5EF4-FFF2-40B4-BE49-F238E27FC236}">
                  <a16:creationId xmlns:a16="http://schemas.microsoft.com/office/drawing/2014/main" id="{F6A73CA1-882D-4C80-B8D3-BB591C762211}"/>
                </a:ext>
              </a:extLst>
            </p:cNvPr>
            <p:cNvSpPr/>
            <p:nvPr/>
          </p:nvSpPr>
          <p:spPr>
            <a:xfrm>
              <a:off x="4728830" y="910644"/>
              <a:ext cx="1302347" cy="1357260"/>
            </a:xfrm>
            <a:custGeom>
              <a:avLst/>
              <a:gdLst/>
              <a:ahLst/>
              <a:cxnLst/>
              <a:rect l="l" t="t" r="r" b="b"/>
              <a:pathLst>
                <a:path w="1302347" h="1357260">
                  <a:moveTo>
                    <a:pt x="678630" y="0"/>
                  </a:moveTo>
                  <a:lnTo>
                    <a:pt x="678630" y="339315"/>
                  </a:lnTo>
                  <a:lnTo>
                    <a:pt x="910540" y="339315"/>
                  </a:lnTo>
                  <a:lnTo>
                    <a:pt x="1302347" y="1017945"/>
                  </a:lnTo>
                  <a:lnTo>
                    <a:pt x="678630" y="1017945"/>
                  </a:lnTo>
                  <a:lnTo>
                    <a:pt x="678630" y="1357260"/>
                  </a:lnTo>
                  <a:lnTo>
                    <a:pt x="0" y="6786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14" name="Group 13">
            <a:extLst>
              <a:ext uri="{FF2B5EF4-FFF2-40B4-BE49-F238E27FC236}">
                <a16:creationId xmlns:a16="http://schemas.microsoft.com/office/drawing/2014/main" id="{7612622B-C1D9-4BC7-BB2B-BE6572A470A6}"/>
              </a:ext>
            </a:extLst>
          </p:cNvPr>
          <p:cNvGrpSpPr/>
          <p:nvPr/>
        </p:nvGrpSpPr>
        <p:grpSpPr>
          <a:xfrm>
            <a:off x="3051222" y="2503865"/>
            <a:ext cx="970926" cy="2844363"/>
            <a:chOff x="1712420" y="2600575"/>
            <a:chExt cx="866746" cy="2539163"/>
          </a:xfrm>
          <a:solidFill>
            <a:srgbClr val="F5679D"/>
          </a:solidFill>
        </p:grpSpPr>
        <p:sp>
          <p:nvSpPr>
            <p:cNvPr id="15" name="Up Arrow 48">
              <a:extLst>
                <a:ext uri="{FF2B5EF4-FFF2-40B4-BE49-F238E27FC236}">
                  <a16:creationId xmlns:a16="http://schemas.microsoft.com/office/drawing/2014/main" id="{C8F08075-D169-4C33-941B-598430F34D98}"/>
                </a:ext>
              </a:extLst>
            </p:cNvPr>
            <p:cNvSpPr/>
            <p:nvPr/>
          </p:nvSpPr>
          <p:spPr>
            <a:xfrm rot="19800000">
              <a:off x="2217156" y="2600575"/>
              <a:ext cx="362010" cy="39104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16" name="Up Arrow 49">
              <a:extLst>
                <a:ext uri="{FF2B5EF4-FFF2-40B4-BE49-F238E27FC236}">
                  <a16:creationId xmlns:a16="http://schemas.microsoft.com/office/drawing/2014/main" id="{9CEA1F77-5870-4744-8212-7510CD6C51F6}"/>
                </a:ext>
              </a:extLst>
            </p:cNvPr>
            <p:cNvSpPr/>
            <p:nvPr/>
          </p:nvSpPr>
          <p:spPr>
            <a:xfrm rot="16800000">
              <a:off x="1726935" y="3230208"/>
              <a:ext cx="362010" cy="39104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17" name="Up Arrow 50">
              <a:extLst>
                <a:ext uri="{FF2B5EF4-FFF2-40B4-BE49-F238E27FC236}">
                  <a16:creationId xmlns:a16="http://schemas.microsoft.com/office/drawing/2014/main" id="{3AB80B55-4E62-46EE-9810-BF3C6C08F97F}"/>
                </a:ext>
              </a:extLst>
            </p:cNvPr>
            <p:cNvSpPr/>
            <p:nvPr/>
          </p:nvSpPr>
          <p:spPr>
            <a:xfrm rot="1800000" flipV="1">
              <a:off x="2217156" y="4748698"/>
              <a:ext cx="362010" cy="39104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18" name="Up Arrow 51">
              <a:extLst>
                <a:ext uri="{FF2B5EF4-FFF2-40B4-BE49-F238E27FC236}">
                  <a16:creationId xmlns:a16="http://schemas.microsoft.com/office/drawing/2014/main" id="{A0FA047D-3970-4F87-ADF5-248E2FDE5890}"/>
                </a:ext>
              </a:extLst>
            </p:cNvPr>
            <p:cNvSpPr/>
            <p:nvPr/>
          </p:nvSpPr>
          <p:spPr>
            <a:xfrm rot="4800000" flipV="1">
              <a:off x="1726935" y="4119065"/>
              <a:ext cx="362010" cy="39104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grpSp>
      <p:grpSp>
        <p:nvGrpSpPr>
          <p:cNvPr id="19" name="Group 18">
            <a:extLst>
              <a:ext uri="{FF2B5EF4-FFF2-40B4-BE49-F238E27FC236}">
                <a16:creationId xmlns:a16="http://schemas.microsoft.com/office/drawing/2014/main" id="{73BDAAB2-A8ED-4E44-9846-E1104BB9B966}"/>
              </a:ext>
            </a:extLst>
          </p:cNvPr>
          <p:cNvGrpSpPr/>
          <p:nvPr/>
        </p:nvGrpSpPr>
        <p:grpSpPr>
          <a:xfrm flipH="1">
            <a:off x="8161062" y="2503865"/>
            <a:ext cx="970926" cy="2844363"/>
            <a:chOff x="1712420" y="2600575"/>
            <a:chExt cx="866746" cy="2539163"/>
          </a:xfrm>
          <a:solidFill>
            <a:schemeClr val="accent4"/>
          </a:solidFill>
        </p:grpSpPr>
        <p:sp>
          <p:nvSpPr>
            <p:cNvPr id="20" name="Up Arrow 53">
              <a:extLst>
                <a:ext uri="{FF2B5EF4-FFF2-40B4-BE49-F238E27FC236}">
                  <a16:creationId xmlns:a16="http://schemas.microsoft.com/office/drawing/2014/main" id="{AD5DF916-AA8D-447C-B3BE-B2DE2392A5AC}"/>
                </a:ext>
              </a:extLst>
            </p:cNvPr>
            <p:cNvSpPr/>
            <p:nvPr/>
          </p:nvSpPr>
          <p:spPr>
            <a:xfrm rot="19800000">
              <a:off x="2217156" y="2600575"/>
              <a:ext cx="362010" cy="391040"/>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p>
          </p:txBody>
        </p:sp>
        <p:sp>
          <p:nvSpPr>
            <p:cNvPr id="21" name="Up Arrow 54">
              <a:extLst>
                <a:ext uri="{FF2B5EF4-FFF2-40B4-BE49-F238E27FC236}">
                  <a16:creationId xmlns:a16="http://schemas.microsoft.com/office/drawing/2014/main" id="{5CE95682-57C0-4DE0-A54E-253C96C6CD06}"/>
                </a:ext>
              </a:extLst>
            </p:cNvPr>
            <p:cNvSpPr/>
            <p:nvPr/>
          </p:nvSpPr>
          <p:spPr>
            <a:xfrm rot="16800000">
              <a:off x="1726935" y="3230208"/>
              <a:ext cx="362010" cy="391040"/>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22" name="Up Arrow 55">
              <a:extLst>
                <a:ext uri="{FF2B5EF4-FFF2-40B4-BE49-F238E27FC236}">
                  <a16:creationId xmlns:a16="http://schemas.microsoft.com/office/drawing/2014/main" id="{1BAF4FB0-7A33-4EB9-95F6-9F09BCBD216F}"/>
                </a:ext>
              </a:extLst>
            </p:cNvPr>
            <p:cNvSpPr/>
            <p:nvPr/>
          </p:nvSpPr>
          <p:spPr>
            <a:xfrm rot="1800000" flipV="1">
              <a:off x="2217156" y="4748698"/>
              <a:ext cx="362010" cy="391040"/>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23" name="Up Arrow 56">
              <a:extLst>
                <a:ext uri="{FF2B5EF4-FFF2-40B4-BE49-F238E27FC236}">
                  <a16:creationId xmlns:a16="http://schemas.microsoft.com/office/drawing/2014/main" id="{33C2F533-7418-406D-B243-69C8976F4940}"/>
                </a:ext>
              </a:extLst>
            </p:cNvPr>
            <p:cNvSpPr/>
            <p:nvPr/>
          </p:nvSpPr>
          <p:spPr>
            <a:xfrm rot="4800000" flipV="1">
              <a:off x="1726935" y="4119065"/>
              <a:ext cx="362010" cy="391040"/>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grpSp>
      <p:grpSp>
        <p:nvGrpSpPr>
          <p:cNvPr id="24" name="Group 23">
            <a:extLst>
              <a:ext uri="{FF2B5EF4-FFF2-40B4-BE49-F238E27FC236}">
                <a16:creationId xmlns:a16="http://schemas.microsoft.com/office/drawing/2014/main" id="{7F7E578A-F026-45EF-B958-708B0C84028E}"/>
              </a:ext>
            </a:extLst>
          </p:cNvPr>
          <p:cNvGrpSpPr/>
          <p:nvPr/>
        </p:nvGrpSpPr>
        <p:grpSpPr>
          <a:xfrm>
            <a:off x="3697902" y="3598438"/>
            <a:ext cx="1615533" cy="678649"/>
            <a:chOff x="3233964" y="1954419"/>
            <a:chExt cx="2049169" cy="678649"/>
          </a:xfrm>
          <a:noFill/>
        </p:grpSpPr>
        <p:sp>
          <p:nvSpPr>
            <p:cNvPr id="25" name="TextBox 24">
              <a:extLst>
                <a:ext uri="{FF2B5EF4-FFF2-40B4-BE49-F238E27FC236}">
                  <a16:creationId xmlns:a16="http://schemas.microsoft.com/office/drawing/2014/main" id="{A19DA2A4-7195-4AEF-AD1D-D047F8E5FD4B}"/>
                </a:ext>
              </a:extLst>
            </p:cNvPr>
            <p:cNvSpPr txBox="1"/>
            <p:nvPr/>
          </p:nvSpPr>
          <p:spPr>
            <a:xfrm>
              <a:off x="3233964" y="1954419"/>
              <a:ext cx="2039644" cy="307777"/>
            </a:xfrm>
            <a:prstGeom prst="rect">
              <a:avLst/>
            </a:prstGeom>
            <a:grpFill/>
          </p:spPr>
          <p:txBody>
            <a:bodyPr wrap="square" rtlCol="0">
              <a:spAutoFit/>
            </a:bodyPr>
            <a:lstStyle/>
            <a:p>
              <a:pPr algn="ctr"/>
              <a:r>
                <a:rPr lang="en-US" altLang="ko-KR" sz="1400" b="1" dirty="0">
                  <a:solidFill>
                    <a:schemeClr val="bg1"/>
                  </a:solidFill>
                  <a:cs typeface="Arial" pitchFamily="34" charset="0"/>
                </a:rPr>
                <a:t>Add Text</a:t>
              </a:r>
              <a:endParaRPr lang="ko-KR" altLang="en-US" sz="1400" b="1" dirty="0">
                <a:solidFill>
                  <a:schemeClr val="bg1"/>
                </a:solidFill>
                <a:cs typeface="Arial" pitchFamily="34" charset="0"/>
              </a:endParaRPr>
            </a:p>
          </p:txBody>
        </p:sp>
        <p:sp>
          <p:nvSpPr>
            <p:cNvPr id="26" name="TextBox 25">
              <a:extLst>
                <a:ext uri="{FF2B5EF4-FFF2-40B4-BE49-F238E27FC236}">
                  <a16:creationId xmlns:a16="http://schemas.microsoft.com/office/drawing/2014/main" id="{86B9D79A-18DA-4BBE-B6EF-B3FF0A3A4649}"/>
                </a:ext>
              </a:extLst>
            </p:cNvPr>
            <p:cNvSpPr txBox="1"/>
            <p:nvPr/>
          </p:nvSpPr>
          <p:spPr>
            <a:xfrm>
              <a:off x="3243489" y="2171403"/>
              <a:ext cx="2039644" cy="461665"/>
            </a:xfrm>
            <a:prstGeom prst="rect">
              <a:avLst/>
            </a:prstGeom>
            <a:grpFill/>
          </p:spPr>
          <p:txBody>
            <a:bodyPr wrap="square" rtlCol="0">
              <a:spAutoFit/>
            </a:bodyPr>
            <a:lstStyle/>
            <a:p>
              <a:pPr algn="ctr"/>
              <a:r>
                <a:rPr lang="en-US" altLang="ko-KR" sz="1200" dirty="0">
                  <a:solidFill>
                    <a:schemeClr val="bg1"/>
                  </a:solidFill>
                  <a:cs typeface="Arial" pitchFamily="34" charset="0"/>
                </a:rPr>
                <a:t>Simple PowerPoint Presentation </a:t>
              </a:r>
              <a:endParaRPr lang="ko-KR" altLang="en-US" sz="1200" dirty="0">
                <a:solidFill>
                  <a:schemeClr val="bg1"/>
                </a:solidFill>
                <a:cs typeface="Arial" pitchFamily="34" charset="0"/>
              </a:endParaRPr>
            </a:p>
          </p:txBody>
        </p:sp>
      </p:grpSp>
      <p:grpSp>
        <p:nvGrpSpPr>
          <p:cNvPr id="27" name="그룹 2">
            <a:extLst>
              <a:ext uri="{FF2B5EF4-FFF2-40B4-BE49-F238E27FC236}">
                <a16:creationId xmlns:a16="http://schemas.microsoft.com/office/drawing/2014/main" id="{F3F84597-183E-42A2-B912-008C4D42EBC9}"/>
              </a:ext>
            </a:extLst>
          </p:cNvPr>
          <p:cNvGrpSpPr/>
          <p:nvPr/>
        </p:nvGrpSpPr>
        <p:grpSpPr>
          <a:xfrm>
            <a:off x="6966009" y="3598438"/>
            <a:ext cx="1615533" cy="678649"/>
            <a:chOff x="5196812" y="3553477"/>
            <a:chExt cx="1615533" cy="678649"/>
          </a:xfrm>
        </p:grpSpPr>
        <p:sp>
          <p:nvSpPr>
            <p:cNvPr id="28" name="TextBox 27">
              <a:extLst>
                <a:ext uri="{FF2B5EF4-FFF2-40B4-BE49-F238E27FC236}">
                  <a16:creationId xmlns:a16="http://schemas.microsoft.com/office/drawing/2014/main" id="{5F1754D8-3561-4949-A82A-7ED20EC5D69D}"/>
                </a:ext>
              </a:extLst>
            </p:cNvPr>
            <p:cNvSpPr txBox="1"/>
            <p:nvPr/>
          </p:nvSpPr>
          <p:spPr>
            <a:xfrm>
              <a:off x="5196812" y="3553477"/>
              <a:ext cx="1608024"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Text</a:t>
              </a:r>
              <a:endParaRPr lang="ko-KR" altLang="en-US" sz="1400" b="1" dirty="0">
                <a:solidFill>
                  <a:schemeClr val="bg1"/>
                </a:solidFill>
                <a:cs typeface="Arial" pitchFamily="34" charset="0"/>
              </a:endParaRPr>
            </a:p>
          </p:txBody>
        </p:sp>
        <p:sp>
          <p:nvSpPr>
            <p:cNvPr id="29" name="TextBox 28">
              <a:extLst>
                <a:ext uri="{FF2B5EF4-FFF2-40B4-BE49-F238E27FC236}">
                  <a16:creationId xmlns:a16="http://schemas.microsoft.com/office/drawing/2014/main" id="{891E90F7-020A-40D3-AFB9-044B70DECB79}"/>
                </a:ext>
              </a:extLst>
            </p:cNvPr>
            <p:cNvSpPr txBox="1"/>
            <p:nvPr/>
          </p:nvSpPr>
          <p:spPr>
            <a:xfrm>
              <a:off x="5204321" y="3770461"/>
              <a:ext cx="1608024" cy="461665"/>
            </a:xfrm>
            <a:prstGeom prst="rect">
              <a:avLst/>
            </a:prstGeom>
            <a:noFill/>
          </p:spPr>
          <p:txBody>
            <a:bodyPr wrap="square" rtlCol="0">
              <a:spAutoFit/>
            </a:bodyPr>
            <a:lstStyle/>
            <a:p>
              <a:pPr algn="ctr"/>
              <a:r>
                <a:rPr lang="en-US" altLang="ko-KR" sz="1200" dirty="0">
                  <a:solidFill>
                    <a:schemeClr val="bg1"/>
                  </a:solidFill>
                  <a:cs typeface="Arial" pitchFamily="34" charset="0"/>
                </a:rPr>
                <a:t>Simple PowerPoint Presentation </a:t>
              </a:r>
              <a:endParaRPr lang="ko-KR" altLang="en-US" sz="1200" dirty="0">
                <a:solidFill>
                  <a:schemeClr val="bg1"/>
                </a:solidFill>
                <a:cs typeface="Arial" pitchFamily="34" charset="0"/>
              </a:endParaRPr>
            </a:p>
          </p:txBody>
        </p:sp>
      </p:grpSp>
      <p:grpSp>
        <p:nvGrpSpPr>
          <p:cNvPr id="30" name="Group 29">
            <a:extLst>
              <a:ext uri="{FF2B5EF4-FFF2-40B4-BE49-F238E27FC236}">
                <a16:creationId xmlns:a16="http://schemas.microsoft.com/office/drawing/2014/main" id="{4B638E72-8122-4E36-986A-FF0B751DD6CD}"/>
              </a:ext>
            </a:extLst>
          </p:cNvPr>
          <p:cNvGrpSpPr/>
          <p:nvPr/>
        </p:nvGrpSpPr>
        <p:grpSpPr>
          <a:xfrm>
            <a:off x="8193026" y="1751117"/>
            <a:ext cx="2492398" cy="675930"/>
            <a:chOff x="2079598" y="4287457"/>
            <a:chExt cx="2710798" cy="675930"/>
          </a:xfrm>
        </p:grpSpPr>
        <p:sp>
          <p:nvSpPr>
            <p:cNvPr id="31" name="TextBox 30">
              <a:extLst>
                <a:ext uri="{FF2B5EF4-FFF2-40B4-BE49-F238E27FC236}">
                  <a16:creationId xmlns:a16="http://schemas.microsoft.com/office/drawing/2014/main" id="{35B337A5-C932-4D56-AC1B-04D1B60A5D35}"/>
                </a:ext>
              </a:extLst>
            </p:cNvPr>
            <p:cNvSpPr txBox="1"/>
            <p:nvPr/>
          </p:nvSpPr>
          <p:spPr>
            <a:xfrm>
              <a:off x="2098435" y="4501722"/>
              <a:ext cx="2671831"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Easy to change colors, photos and Text.</a:t>
              </a:r>
            </a:p>
          </p:txBody>
        </p:sp>
        <p:sp>
          <p:nvSpPr>
            <p:cNvPr id="32" name="TextBox 31">
              <a:extLst>
                <a:ext uri="{FF2B5EF4-FFF2-40B4-BE49-F238E27FC236}">
                  <a16:creationId xmlns:a16="http://schemas.microsoft.com/office/drawing/2014/main" id="{D17A5A38-4405-4A25-804F-1B363DA777CF}"/>
                </a:ext>
              </a:extLst>
            </p:cNvPr>
            <p:cNvSpPr txBox="1"/>
            <p:nvPr/>
          </p:nvSpPr>
          <p:spPr>
            <a:xfrm>
              <a:off x="2079598" y="4287457"/>
              <a:ext cx="2710798"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33" name="Group 32">
            <a:extLst>
              <a:ext uri="{FF2B5EF4-FFF2-40B4-BE49-F238E27FC236}">
                <a16:creationId xmlns:a16="http://schemas.microsoft.com/office/drawing/2014/main" id="{9ED8E3BF-C7D6-4CE7-8B16-9F355C864D88}"/>
              </a:ext>
            </a:extLst>
          </p:cNvPr>
          <p:cNvGrpSpPr/>
          <p:nvPr/>
        </p:nvGrpSpPr>
        <p:grpSpPr>
          <a:xfrm>
            <a:off x="8193026" y="5396732"/>
            <a:ext cx="2492398" cy="675930"/>
            <a:chOff x="2079598" y="4287457"/>
            <a:chExt cx="2710798" cy="675930"/>
          </a:xfrm>
        </p:grpSpPr>
        <p:sp>
          <p:nvSpPr>
            <p:cNvPr id="34" name="TextBox 33">
              <a:extLst>
                <a:ext uri="{FF2B5EF4-FFF2-40B4-BE49-F238E27FC236}">
                  <a16:creationId xmlns:a16="http://schemas.microsoft.com/office/drawing/2014/main" id="{11FB0502-CE62-4CDA-8400-750A02514655}"/>
                </a:ext>
              </a:extLst>
            </p:cNvPr>
            <p:cNvSpPr txBox="1"/>
            <p:nvPr/>
          </p:nvSpPr>
          <p:spPr>
            <a:xfrm>
              <a:off x="2098435" y="4501722"/>
              <a:ext cx="2671831"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Easy to change colors, photos and Text.</a:t>
              </a:r>
            </a:p>
          </p:txBody>
        </p:sp>
        <p:sp>
          <p:nvSpPr>
            <p:cNvPr id="35" name="TextBox 34">
              <a:extLst>
                <a:ext uri="{FF2B5EF4-FFF2-40B4-BE49-F238E27FC236}">
                  <a16:creationId xmlns:a16="http://schemas.microsoft.com/office/drawing/2014/main" id="{D1D3002E-C7A1-41AF-8C5E-38D422A3B5F0}"/>
                </a:ext>
              </a:extLst>
            </p:cNvPr>
            <p:cNvSpPr txBox="1"/>
            <p:nvPr/>
          </p:nvSpPr>
          <p:spPr>
            <a:xfrm>
              <a:off x="2079598" y="4287457"/>
              <a:ext cx="2710798"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36" name="Group 35">
            <a:extLst>
              <a:ext uri="{FF2B5EF4-FFF2-40B4-BE49-F238E27FC236}">
                <a16:creationId xmlns:a16="http://schemas.microsoft.com/office/drawing/2014/main" id="{98BCEC47-0955-4701-B749-060D81C9E788}"/>
              </a:ext>
            </a:extLst>
          </p:cNvPr>
          <p:cNvGrpSpPr/>
          <p:nvPr/>
        </p:nvGrpSpPr>
        <p:grpSpPr>
          <a:xfrm>
            <a:off x="9171548" y="2955268"/>
            <a:ext cx="2267250" cy="692510"/>
            <a:chOff x="2079598" y="4270877"/>
            <a:chExt cx="2053645" cy="692510"/>
          </a:xfrm>
        </p:grpSpPr>
        <p:sp>
          <p:nvSpPr>
            <p:cNvPr id="37" name="TextBox 36">
              <a:extLst>
                <a:ext uri="{FF2B5EF4-FFF2-40B4-BE49-F238E27FC236}">
                  <a16:creationId xmlns:a16="http://schemas.microsoft.com/office/drawing/2014/main" id="{D53F5E16-97C8-4B59-BC02-2CC6BC6C821B}"/>
                </a:ext>
              </a:extLst>
            </p:cNvPr>
            <p:cNvSpPr txBox="1"/>
            <p:nvPr/>
          </p:nvSpPr>
          <p:spPr>
            <a:xfrm>
              <a:off x="2098433" y="4501722"/>
              <a:ext cx="2024124"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Easy to change colors, photos and Text. </a:t>
              </a:r>
            </a:p>
          </p:txBody>
        </p:sp>
        <p:sp>
          <p:nvSpPr>
            <p:cNvPr id="38" name="TextBox 37">
              <a:extLst>
                <a:ext uri="{FF2B5EF4-FFF2-40B4-BE49-F238E27FC236}">
                  <a16:creationId xmlns:a16="http://schemas.microsoft.com/office/drawing/2014/main" id="{924CB210-5420-40C1-95DE-822109BDB032}"/>
                </a:ext>
              </a:extLst>
            </p:cNvPr>
            <p:cNvSpPr txBox="1"/>
            <p:nvPr/>
          </p:nvSpPr>
          <p:spPr>
            <a:xfrm>
              <a:off x="2079598" y="4270877"/>
              <a:ext cx="2053645"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39" name="Group 38">
            <a:extLst>
              <a:ext uri="{FF2B5EF4-FFF2-40B4-BE49-F238E27FC236}">
                <a16:creationId xmlns:a16="http://schemas.microsoft.com/office/drawing/2014/main" id="{39C56211-2822-4915-BF07-5CFEA8E4C062}"/>
              </a:ext>
            </a:extLst>
          </p:cNvPr>
          <p:cNvGrpSpPr/>
          <p:nvPr/>
        </p:nvGrpSpPr>
        <p:grpSpPr>
          <a:xfrm>
            <a:off x="9171548" y="4176000"/>
            <a:ext cx="2267250" cy="692510"/>
            <a:chOff x="2079598" y="4270877"/>
            <a:chExt cx="2053645" cy="692510"/>
          </a:xfrm>
        </p:grpSpPr>
        <p:sp>
          <p:nvSpPr>
            <p:cNvPr id="40" name="TextBox 39">
              <a:extLst>
                <a:ext uri="{FF2B5EF4-FFF2-40B4-BE49-F238E27FC236}">
                  <a16:creationId xmlns:a16="http://schemas.microsoft.com/office/drawing/2014/main" id="{A1A97773-25D2-4363-8368-8AFA150B350D}"/>
                </a:ext>
              </a:extLst>
            </p:cNvPr>
            <p:cNvSpPr txBox="1"/>
            <p:nvPr/>
          </p:nvSpPr>
          <p:spPr>
            <a:xfrm>
              <a:off x="2098433" y="4501722"/>
              <a:ext cx="2024124"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Easy to change colors, photos and Text. </a:t>
              </a:r>
            </a:p>
          </p:txBody>
        </p:sp>
        <p:sp>
          <p:nvSpPr>
            <p:cNvPr id="41" name="TextBox 40">
              <a:extLst>
                <a:ext uri="{FF2B5EF4-FFF2-40B4-BE49-F238E27FC236}">
                  <a16:creationId xmlns:a16="http://schemas.microsoft.com/office/drawing/2014/main" id="{0D9A641F-4312-4998-BA1F-6EE061AA01D6}"/>
                </a:ext>
              </a:extLst>
            </p:cNvPr>
            <p:cNvSpPr txBox="1"/>
            <p:nvPr/>
          </p:nvSpPr>
          <p:spPr>
            <a:xfrm>
              <a:off x="2079598" y="4270877"/>
              <a:ext cx="2053645"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42" name="Group 41">
            <a:extLst>
              <a:ext uri="{FF2B5EF4-FFF2-40B4-BE49-F238E27FC236}">
                <a16:creationId xmlns:a16="http://schemas.microsoft.com/office/drawing/2014/main" id="{0D44FDD1-B48A-46EF-AE6A-AA1741DC1563}"/>
              </a:ext>
            </a:extLst>
          </p:cNvPr>
          <p:cNvGrpSpPr/>
          <p:nvPr/>
        </p:nvGrpSpPr>
        <p:grpSpPr>
          <a:xfrm>
            <a:off x="1560168" y="1751116"/>
            <a:ext cx="2421224" cy="675930"/>
            <a:chOff x="2079598" y="4287457"/>
            <a:chExt cx="2710798" cy="675930"/>
          </a:xfrm>
        </p:grpSpPr>
        <p:sp>
          <p:nvSpPr>
            <p:cNvPr id="43" name="TextBox 42">
              <a:extLst>
                <a:ext uri="{FF2B5EF4-FFF2-40B4-BE49-F238E27FC236}">
                  <a16:creationId xmlns:a16="http://schemas.microsoft.com/office/drawing/2014/main" id="{DAA9EEC3-8B4A-439D-98A8-D9FAC14F1F16}"/>
                </a:ext>
              </a:extLst>
            </p:cNvPr>
            <p:cNvSpPr txBox="1"/>
            <p:nvPr/>
          </p:nvSpPr>
          <p:spPr>
            <a:xfrm>
              <a:off x="2098435" y="4501722"/>
              <a:ext cx="2671832"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Easy to change colors, photos and Text.</a:t>
              </a:r>
            </a:p>
          </p:txBody>
        </p:sp>
        <p:sp>
          <p:nvSpPr>
            <p:cNvPr id="44" name="TextBox 43">
              <a:extLst>
                <a:ext uri="{FF2B5EF4-FFF2-40B4-BE49-F238E27FC236}">
                  <a16:creationId xmlns:a16="http://schemas.microsoft.com/office/drawing/2014/main" id="{D26F40F5-443E-45B3-9CCE-7BD6B3DF0EC9}"/>
                </a:ext>
              </a:extLst>
            </p:cNvPr>
            <p:cNvSpPr txBox="1"/>
            <p:nvPr/>
          </p:nvSpPr>
          <p:spPr>
            <a:xfrm>
              <a:off x="2079598" y="4287457"/>
              <a:ext cx="2710798"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45" name="Group 44">
            <a:extLst>
              <a:ext uri="{FF2B5EF4-FFF2-40B4-BE49-F238E27FC236}">
                <a16:creationId xmlns:a16="http://schemas.microsoft.com/office/drawing/2014/main" id="{BEC075B7-4163-4013-B945-0F45EA482881}"/>
              </a:ext>
            </a:extLst>
          </p:cNvPr>
          <p:cNvGrpSpPr/>
          <p:nvPr/>
        </p:nvGrpSpPr>
        <p:grpSpPr>
          <a:xfrm>
            <a:off x="1560168" y="5396731"/>
            <a:ext cx="2421224" cy="675930"/>
            <a:chOff x="2079598" y="4287457"/>
            <a:chExt cx="2710798" cy="675930"/>
          </a:xfrm>
        </p:grpSpPr>
        <p:sp>
          <p:nvSpPr>
            <p:cNvPr id="46" name="TextBox 45">
              <a:extLst>
                <a:ext uri="{FF2B5EF4-FFF2-40B4-BE49-F238E27FC236}">
                  <a16:creationId xmlns:a16="http://schemas.microsoft.com/office/drawing/2014/main" id="{BABC096F-4666-4910-A7EF-EF821F7D81AF}"/>
                </a:ext>
              </a:extLst>
            </p:cNvPr>
            <p:cNvSpPr txBox="1"/>
            <p:nvPr/>
          </p:nvSpPr>
          <p:spPr>
            <a:xfrm>
              <a:off x="2098435" y="4501722"/>
              <a:ext cx="2671832"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Easy to change colors, photos and Text.</a:t>
              </a:r>
            </a:p>
          </p:txBody>
        </p:sp>
        <p:sp>
          <p:nvSpPr>
            <p:cNvPr id="47" name="TextBox 46">
              <a:extLst>
                <a:ext uri="{FF2B5EF4-FFF2-40B4-BE49-F238E27FC236}">
                  <a16:creationId xmlns:a16="http://schemas.microsoft.com/office/drawing/2014/main" id="{6976C937-B585-4CBE-BB63-72F813F1FB46}"/>
                </a:ext>
              </a:extLst>
            </p:cNvPr>
            <p:cNvSpPr txBox="1"/>
            <p:nvPr/>
          </p:nvSpPr>
          <p:spPr>
            <a:xfrm>
              <a:off x="2079598" y="4287457"/>
              <a:ext cx="2710798"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48" name="Group 47">
            <a:extLst>
              <a:ext uri="{FF2B5EF4-FFF2-40B4-BE49-F238E27FC236}">
                <a16:creationId xmlns:a16="http://schemas.microsoft.com/office/drawing/2014/main" id="{644A4995-52F6-4355-A8AA-26A95E0199AB}"/>
              </a:ext>
            </a:extLst>
          </p:cNvPr>
          <p:cNvGrpSpPr/>
          <p:nvPr/>
        </p:nvGrpSpPr>
        <p:grpSpPr>
          <a:xfrm>
            <a:off x="713469" y="2955268"/>
            <a:ext cx="2316311" cy="692510"/>
            <a:chOff x="2079598" y="4270877"/>
            <a:chExt cx="2053645" cy="692510"/>
          </a:xfrm>
        </p:grpSpPr>
        <p:sp>
          <p:nvSpPr>
            <p:cNvPr id="49" name="TextBox 48">
              <a:extLst>
                <a:ext uri="{FF2B5EF4-FFF2-40B4-BE49-F238E27FC236}">
                  <a16:creationId xmlns:a16="http://schemas.microsoft.com/office/drawing/2014/main" id="{22A1A0D6-DD36-4C7E-B4CB-5F0D33A91D25}"/>
                </a:ext>
              </a:extLst>
            </p:cNvPr>
            <p:cNvSpPr txBox="1"/>
            <p:nvPr/>
          </p:nvSpPr>
          <p:spPr>
            <a:xfrm>
              <a:off x="2098433" y="4501722"/>
              <a:ext cx="2024124"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Easy to change colors, photos and Text. </a:t>
              </a:r>
            </a:p>
          </p:txBody>
        </p:sp>
        <p:sp>
          <p:nvSpPr>
            <p:cNvPr id="50" name="TextBox 49">
              <a:extLst>
                <a:ext uri="{FF2B5EF4-FFF2-40B4-BE49-F238E27FC236}">
                  <a16:creationId xmlns:a16="http://schemas.microsoft.com/office/drawing/2014/main" id="{5BD7CAE9-ABEC-4755-A6D1-29EE419F9AE3}"/>
                </a:ext>
              </a:extLst>
            </p:cNvPr>
            <p:cNvSpPr txBox="1"/>
            <p:nvPr/>
          </p:nvSpPr>
          <p:spPr>
            <a:xfrm>
              <a:off x="2079598" y="4270877"/>
              <a:ext cx="2053645"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51" name="Group 50">
            <a:extLst>
              <a:ext uri="{FF2B5EF4-FFF2-40B4-BE49-F238E27FC236}">
                <a16:creationId xmlns:a16="http://schemas.microsoft.com/office/drawing/2014/main" id="{C81842A7-B948-4C32-B2D7-9F92494C07F3}"/>
              </a:ext>
            </a:extLst>
          </p:cNvPr>
          <p:cNvGrpSpPr/>
          <p:nvPr/>
        </p:nvGrpSpPr>
        <p:grpSpPr>
          <a:xfrm>
            <a:off x="713469" y="4176000"/>
            <a:ext cx="2316311" cy="692510"/>
            <a:chOff x="2079598" y="4270877"/>
            <a:chExt cx="2053645" cy="692510"/>
          </a:xfrm>
        </p:grpSpPr>
        <p:sp>
          <p:nvSpPr>
            <p:cNvPr id="52" name="TextBox 51">
              <a:extLst>
                <a:ext uri="{FF2B5EF4-FFF2-40B4-BE49-F238E27FC236}">
                  <a16:creationId xmlns:a16="http://schemas.microsoft.com/office/drawing/2014/main" id="{4E4403A1-73B3-4E9F-B261-22405C1F3D9F}"/>
                </a:ext>
              </a:extLst>
            </p:cNvPr>
            <p:cNvSpPr txBox="1"/>
            <p:nvPr/>
          </p:nvSpPr>
          <p:spPr>
            <a:xfrm>
              <a:off x="2098433" y="4501722"/>
              <a:ext cx="2024124"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Easy to change colors, photos and Text. </a:t>
              </a:r>
            </a:p>
          </p:txBody>
        </p:sp>
        <p:sp>
          <p:nvSpPr>
            <p:cNvPr id="53" name="TextBox 52">
              <a:extLst>
                <a:ext uri="{FF2B5EF4-FFF2-40B4-BE49-F238E27FC236}">
                  <a16:creationId xmlns:a16="http://schemas.microsoft.com/office/drawing/2014/main" id="{DBFF0A71-54E7-4879-8341-9B1DE876A329}"/>
                </a:ext>
              </a:extLst>
            </p:cNvPr>
            <p:cNvSpPr txBox="1"/>
            <p:nvPr/>
          </p:nvSpPr>
          <p:spPr>
            <a:xfrm>
              <a:off x="2079598" y="4270877"/>
              <a:ext cx="2053645"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54" name="Group 53">
            <a:extLst>
              <a:ext uri="{FF2B5EF4-FFF2-40B4-BE49-F238E27FC236}">
                <a16:creationId xmlns:a16="http://schemas.microsoft.com/office/drawing/2014/main" id="{D82CF736-6095-45E8-9834-5BF9C1FB996B}"/>
              </a:ext>
            </a:extLst>
          </p:cNvPr>
          <p:cNvGrpSpPr/>
          <p:nvPr/>
        </p:nvGrpSpPr>
        <p:grpSpPr>
          <a:xfrm>
            <a:off x="5288235" y="2590334"/>
            <a:ext cx="1615533" cy="678649"/>
            <a:chOff x="3233964" y="1954419"/>
            <a:chExt cx="2049169" cy="678649"/>
          </a:xfrm>
          <a:noFill/>
        </p:grpSpPr>
        <p:sp>
          <p:nvSpPr>
            <p:cNvPr id="55" name="TextBox 54">
              <a:extLst>
                <a:ext uri="{FF2B5EF4-FFF2-40B4-BE49-F238E27FC236}">
                  <a16:creationId xmlns:a16="http://schemas.microsoft.com/office/drawing/2014/main" id="{DEA6A7A1-0061-400B-AE91-1C15BB7626EF}"/>
                </a:ext>
              </a:extLst>
            </p:cNvPr>
            <p:cNvSpPr txBox="1"/>
            <p:nvPr/>
          </p:nvSpPr>
          <p:spPr>
            <a:xfrm>
              <a:off x="3233964" y="1954419"/>
              <a:ext cx="2039644" cy="307777"/>
            </a:xfrm>
            <a:prstGeom prst="rect">
              <a:avLst/>
            </a:prstGeom>
            <a:grpFill/>
          </p:spPr>
          <p:txBody>
            <a:bodyPr wrap="square" rtlCol="0">
              <a:spAutoFit/>
            </a:bodyPr>
            <a:lstStyle/>
            <a:p>
              <a:pPr algn="ctr"/>
              <a:r>
                <a:rPr lang="en-US" altLang="ko-KR" sz="1400" b="1" dirty="0">
                  <a:solidFill>
                    <a:schemeClr val="tx1">
                      <a:lumMod val="75000"/>
                      <a:lumOff val="25000"/>
                    </a:schemeClr>
                  </a:solidFill>
                  <a:cs typeface="Arial" pitchFamily="34" charset="0"/>
                </a:rPr>
                <a:t>Add Text</a:t>
              </a:r>
              <a:endParaRPr lang="ko-KR" altLang="en-US" sz="1400" b="1" dirty="0">
                <a:solidFill>
                  <a:schemeClr val="tx1">
                    <a:lumMod val="75000"/>
                    <a:lumOff val="25000"/>
                  </a:schemeClr>
                </a:solidFill>
                <a:cs typeface="Arial" pitchFamily="34" charset="0"/>
              </a:endParaRPr>
            </a:p>
          </p:txBody>
        </p:sp>
        <p:sp>
          <p:nvSpPr>
            <p:cNvPr id="56" name="TextBox 55">
              <a:extLst>
                <a:ext uri="{FF2B5EF4-FFF2-40B4-BE49-F238E27FC236}">
                  <a16:creationId xmlns:a16="http://schemas.microsoft.com/office/drawing/2014/main" id="{2C98B8FA-8CB3-4E5C-8694-5BC89BE54729}"/>
                </a:ext>
              </a:extLst>
            </p:cNvPr>
            <p:cNvSpPr txBox="1"/>
            <p:nvPr/>
          </p:nvSpPr>
          <p:spPr>
            <a:xfrm>
              <a:off x="3243489" y="2171403"/>
              <a:ext cx="2039644" cy="461665"/>
            </a:xfrm>
            <a:prstGeom prst="rect">
              <a:avLst/>
            </a:prstGeom>
            <a:grpFill/>
          </p:spPr>
          <p:txBody>
            <a:bodyPr wrap="square" rtlCol="0">
              <a:spAutoFit/>
            </a:bodyPr>
            <a:lstStyle/>
            <a:p>
              <a:pPr algn="ctr"/>
              <a:r>
                <a:rPr lang="en-US" altLang="ko-KR" sz="1200" dirty="0">
                  <a:solidFill>
                    <a:schemeClr val="tx1">
                      <a:lumMod val="75000"/>
                      <a:lumOff val="25000"/>
                    </a:schemeClr>
                  </a:solidFill>
                  <a:cs typeface="Arial" pitchFamily="34" charset="0"/>
                </a:rPr>
                <a:t>Simple PowerPoint Presentation </a:t>
              </a:r>
              <a:endParaRPr lang="ko-KR" altLang="en-US" sz="1200"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3827296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C22EC0DF-11B3-4D5A-895B-96E162850620}"/>
              </a:ext>
            </a:extLst>
          </p:cNvPr>
          <p:cNvGrpSpPr/>
          <p:nvPr/>
        </p:nvGrpSpPr>
        <p:grpSpPr>
          <a:xfrm>
            <a:off x="580463" y="2147503"/>
            <a:ext cx="6203651" cy="3640730"/>
            <a:chOff x="2687161" y="3731096"/>
            <a:chExt cx="5158677" cy="3027467"/>
          </a:xfrm>
        </p:grpSpPr>
        <p:sp>
          <p:nvSpPr>
            <p:cNvPr id="38" name="Freeform: Shape 37">
              <a:extLst>
                <a:ext uri="{FF2B5EF4-FFF2-40B4-BE49-F238E27FC236}">
                  <a16:creationId xmlns:a16="http://schemas.microsoft.com/office/drawing/2014/main" id="{0A850CDC-C731-4D96-8B23-08003224A9C3}"/>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solidFill>
              <a:srgbClr val="D9D9D9"/>
            </a:solidFill>
            <a:ln w="310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1CADB2F-C99C-46D1-9B61-E31E282CC2B5}"/>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solidFill>
              <a:srgbClr val="D9D9D9"/>
            </a:solidFill>
            <a:ln w="310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A0C8F34-326F-4363-8E2E-8D084AED438E}"/>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solidFill>
              <a:srgbClr val="D9D9D9"/>
            </a:solidFill>
            <a:ln w="310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1482B90-0BFE-4035-BDB0-EA875427D1EB}"/>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solidFill>
              <a:srgbClr val="D9D9D9"/>
            </a:solidFill>
            <a:ln w="310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F7A6DA5-9BEF-460E-9560-3A1025117F2D}"/>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solidFill>
              <a:srgbClr val="D9D9D9"/>
            </a:solidFill>
            <a:ln w="310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10F78FC-C796-428A-904C-CE0E030F0D07}"/>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solidFill>
              <a:srgbClr val="D9D9D9"/>
            </a:solidFill>
            <a:ln w="310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77F3729-90F9-49E3-AEEC-4526EC8521BC}"/>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solidFill>
              <a:srgbClr val="D9D9D9"/>
            </a:solidFill>
            <a:ln w="310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D885161-59BC-4614-91CE-3B75B060B2D4}"/>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solidFill>
              <a:srgbClr val="D9D9D9"/>
            </a:solidFill>
            <a:ln w="310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7563D7A-B7A0-48DA-A062-C083CD020E2B}"/>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solidFill>
              <a:srgbClr val="D9D9D9"/>
            </a:solidFill>
            <a:ln w="310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63A189A-C50A-4799-AC7A-E9F2C3220846}"/>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solidFill>
              <a:srgbClr val="D9D9D9"/>
            </a:solidFill>
            <a:ln w="310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B9E1672-1B64-482E-AD3A-FA8FBC779E66}"/>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solidFill>
              <a:srgbClr val="D9D9D9"/>
            </a:solidFill>
            <a:ln w="310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161D4B1-2447-46E6-9D38-2786FCC8C1D2}"/>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solidFill>
              <a:srgbClr val="D9D9D9"/>
            </a:solidFill>
            <a:ln w="310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FC7788F-37F1-4940-9E23-A96C4E8BFE2F}"/>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solidFill>
              <a:srgbClr val="D9D9D9"/>
            </a:solidFill>
            <a:ln w="310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70A4A0E-0395-4654-83B3-8E97999030B1}"/>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solidFill>
              <a:srgbClr val="D9D9D9"/>
            </a:solidFill>
            <a:ln w="310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3488AC63-8198-416E-9502-03909969D94F}"/>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solidFill>
              <a:srgbClr val="D9D9D9"/>
            </a:solidFill>
            <a:ln w="310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4AA3E0E-5BCA-44ED-893F-4ECA4B056AE9}"/>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solidFill>
              <a:srgbClr val="D9D9D9"/>
            </a:solidFill>
            <a:ln w="310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F390446-5047-46DE-9BED-7490D7659994}"/>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solidFill>
              <a:srgbClr val="D9D9D9"/>
            </a:solidFill>
            <a:ln w="310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A1345F9-5CB3-45FA-B1A1-16951511A9AF}"/>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solidFill>
              <a:srgbClr val="D9D9D9"/>
            </a:solidFill>
            <a:ln w="310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D49B9AA-F4C7-46B1-8530-F8E0828CB7A6}"/>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solidFill>
              <a:srgbClr val="D9D9D9"/>
            </a:solidFill>
            <a:ln w="310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9DFC4A7C-B405-4CEE-9FD2-B37BAB99393D}"/>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solidFill>
              <a:srgbClr val="D9D9D9"/>
            </a:solidFill>
            <a:ln w="310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078865C0-FFEB-4887-8C40-A1E8C5507C57}"/>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solidFill>
              <a:srgbClr val="D9D9D9"/>
            </a:solidFill>
            <a:ln w="310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2F672AAF-86BC-45BC-B2DB-4213380D3152}"/>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solidFill>
              <a:srgbClr val="D9D9D9"/>
            </a:solidFill>
            <a:ln w="310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920273AD-4109-456C-BC59-B6F67B3A9908}"/>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solidFill>
              <a:srgbClr val="D9D9D9"/>
            </a:solidFill>
            <a:ln w="310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BFFABCAC-A7A0-4088-B5A9-257DCB22276F}"/>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solidFill>
              <a:srgbClr val="D9D9D9"/>
            </a:solidFill>
            <a:ln w="310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88FDB0A-D097-45BF-9B13-E351154AA5FB}"/>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solidFill>
              <a:srgbClr val="D9D9D9"/>
            </a:solidFill>
            <a:ln w="310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88F49C1-9542-48A1-ADAF-BA1078A50569}"/>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solidFill>
              <a:srgbClr val="D9D9D9"/>
            </a:solidFill>
            <a:ln w="310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600297A-BA93-41EE-8EC7-E7C8A31AC429}"/>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solidFill>
              <a:srgbClr val="D9D9D9"/>
            </a:solidFill>
            <a:ln w="310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15F9132-5359-47D8-B606-B9C6ECC9D35C}"/>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solidFill>
              <a:srgbClr val="D9D9D9"/>
            </a:solidFill>
            <a:ln w="310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275384C-F0C6-44F1-BC6B-A95F77DB9FE7}"/>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solidFill>
              <a:srgbClr val="D9D9D9"/>
            </a:solidFill>
            <a:ln w="310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48E521EE-C67A-43CC-A318-B18E3323B7F6}"/>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solidFill>
              <a:srgbClr val="D9D9D9"/>
            </a:solidFill>
            <a:ln w="310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93120E9-6ADF-4B20-AAA2-3833A39B4610}"/>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solidFill>
              <a:srgbClr val="D9D9D9"/>
            </a:solidFill>
            <a:ln w="310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4BE298EB-0FAA-40C8-B75C-6070FC8333C6}"/>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solidFill>
              <a:srgbClr val="D9D9D9"/>
            </a:solidFill>
            <a:ln w="310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F7ECD0D0-C501-4795-8699-2D07D41E9B1C}"/>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solidFill>
              <a:srgbClr val="D9D9D9"/>
            </a:solidFill>
            <a:ln w="310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11F3ACB-5070-4F5E-B324-6AB13D617A6D}"/>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solidFill>
              <a:srgbClr val="D9D9D9"/>
            </a:solidFill>
            <a:ln w="310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D70BBD6-AFA9-45AF-8470-ABBC3DCC77D2}"/>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solidFill>
              <a:srgbClr val="D9D9D9"/>
            </a:solidFill>
            <a:ln w="310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335105D-A4AC-4D74-A65E-891E97687443}"/>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solidFill>
              <a:srgbClr val="D9D9D9"/>
            </a:solidFill>
            <a:ln w="310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C8655536-A965-44AD-BCD8-8C764CB8B4BC}"/>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solidFill>
              <a:srgbClr val="D9D9D9"/>
            </a:solidFill>
            <a:ln w="310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4207471-9579-48D5-A8D0-EB61E32C9D73}"/>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solidFill>
              <a:srgbClr val="D9D9D9"/>
            </a:solidFill>
            <a:ln w="310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5B56F1A7-7F6A-4D30-BB7B-967551F706CB}"/>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solidFill>
              <a:srgbClr val="D9D9D9"/>
            </a:solidFill>
            <a:ln w="310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3B7AFD24-F014-493A-83EB-1AE55B197430}"/>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solidFill>
              <a:srgbClr val="D9D9D9"/>
            </a:solidFill>
            <a:ln w="310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ED25AE2-9871-4BA6-B0DA-B9BAE80EC670}"/>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solidFill>
              <a:srgbClr val="D9D9D9"/>
            </a:solidFill>
            <a:ln w="310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EA60E66-7E90-4B70-9A33-E5FB4982372B}"/>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solidFill>
              <a:srgbClr val="D9D9D9"/>
            </a:solidFill>
            <a:ln w="310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CE922DAB-DBF6-4EC9-BB48-74B3BC5D9D60}"/>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solidFill>
              <a:srgbClr val="D9D9D9"/>
            </a:solidFill>
            <a:ln w="310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76FAEF9-A895-48D9-B614-5D4E3EE7EDED}"/>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solidFill>
              <a:srgbClr val="D9D9D9"/>
            </a:solidFill>
            <a:ln w="310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9BB21A92-A51D-4474-B7F5-FEFF4E3D0B62}"/>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solidFill>
              <a:srgbClr val="D9D9D9"/>
            </a:solidFill>
            <a:ln w="310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2A7A7E8-A876-4816-98F1-86C70209B63D}"/>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solidFill>
              <a:srgbClr val="D9D9D9"/>
            </a:solidFill>
            <a:ln w="310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1E818907-07B7-4D99-81A2-46C3EA11ED05}"/>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solidFill>
              <a:srgbClr val="D9D9D9"/>
            </a:solidFill>
            <a:ln w="310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B0A999B-BC7A-4CF6-97A9-981576A5CFB0}"/>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solidFill>
              <a:srgbClr val="D9D9D9"/>
            </a:solidFill>
            <a:ln w="310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8FF20084-679E-46CB-AD55-F45D539A9061}"/>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solidFill>
              <a:srgbClr val="D9D9D9"/>
            </a:solidFill>
            <a:ln w="310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B7B6CF4C-8349-46EE-AE16-96B02C8384FB}"/>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solidFill>
              <a:srgbClr val="D9D9D9"/>
            </a:solidFill>
            <a:ln w="310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FE05D788-72E3-44B7-9132-5BDBD60E1CF5}"/>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solidFill>
              <a:srgbClr val="D9D9D9"/>
            </a:solidFill>
            <a:ln w="310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A1A2729-C2CA-440B-A409-DDCAE0BE6E4F}"/>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solidFill>
              <a:srgbClr val="D9D9D9"/>
            </a:solidFill>
            <a:ln w="310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4E9774E-BF0D-4641-B519-F63D79833407}"/>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solidFill>
              <a:srgbClr val="D9D9D9"/>
            </a:solidFill>
            <a:ln w="31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47032DBA-BFDC-422C-BB90-E664FD740CF4}"/>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solidFill>
              <a:srgbClr val="D9D9D9"/>
            </a:solidFill>
            <a:ln w="310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B0A7682C-2A7A-482D-8DBD-5FA832E3D677}"/>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solidFill>
              <a:srgbClr val="D9D9D9"/>
            </a:solidFill>
            <a:ln w="310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0F82E856-DCF8-4728-9278-A1AE1BB3D74D}"/>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solidFill>
              <a:srgbClr val="D9D9D9"/>
            </a:solidFill>
            <a:ln w="310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2C3DD7C-858F-4D18-8F21-716A0E0132EC}"/>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solidFill>
              <a:srgbClr val="D9D9D9"/>
            </a:solidFill>
            <a:ln w="310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288B921D-0DFB-457C-9670-5288CA555B10}"/>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solidFill>
              <a:srgbClr val="D9D9D9"/>
            </a:solidFill>
            <a:ln w="310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92F51CE1-CBC7-41A4-AE3B-EA6C72FB8A29}"/>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solidFill>
              <a:srgbClr val="D9D9D9"/>
            </a:solidFill>
            <a:ln w="310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919840FC-AF3F-47A5-82E4-1C44D565E63D}"/>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solidFill>
              <a:srgbClr val="D9D9D9"/>
            </a:solidFill>
            <a:ln w="310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154A8B3-5A4C-48C4-97C1-32BD9A53F986}"/>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solidFill>
              <a:srgbClr val="D9D9D9"/>
            </a:solidFill>
            <a:ln w="310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05F3C37-E5CC-4C43-AA94-5E57FD253496}"/>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solidFill>
              <a:srgbClr val="D9D9D9"/>
            </a:solidFill>
            <a:ln w="310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0F2AA85-8C3D-418C-97F0-9778418B7A56}"/>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solidFill>
              <a:srgbClr val="D9D9D9"/>
            </a:solidFill>
            <a:ln w="310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84CCFE87-F53F-48F7-926E-77E19A8F55DD}"/>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solidFill>
              <a:srgbClr val="D9D9D9"/>
            </a:solidFill>
            <a:ln w="310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98164C2-38AF-45F8-BA46-7DF7FB9D814B}"/>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solidFill>
              <a:srgbClr val="D9D9D9"/>
            </a:solidFill>
            <a:ln w="310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C416B0BE-B7A1-498A-8000-D48CB1AA79AC}"/>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solidFill>
              <a:srgbClr val="D9D9D9"/>
            </a:solidFill>
            <a:ln w="310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1A524F51-5F94-412B-BC02-BB3CA2893C4C}"/>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solidFill>
              <a:srgbClr val="D9D9D9"/>
            </a:solidFill>
            <a:ln w="310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1E835016-26C2-4F97-9F97-F6671E6C11B0}"/>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solidFill>
              <a:srgbClr val="D9D9D9"/>
            </a:solidFill>
            <a:ln w="310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00B22A02-2238-43EE-BB53-2E1FF8527ADF}"/>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solidFill>
              <a:srgbClr val="D9D9D9"/>
            </a:solidFill>
            <a:ln w="310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CE230176-6798-45EF-BE97-69AE8C7F228A}"/>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solidFill>
              <a:srgbClr val="D9D9D9"/>
            </a:solidFill>
            <a:ln w="310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81997A42-730B-486E-A273-B053298E77C8}"/>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solidFill>
              <a:srgbClr val="D9D9D9"/>
            </a:solidFill>
            <a:ln w="310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AA7E419-1BA6-4F95-B37F-333E5EE1D92D}"/>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solidFill>
              <a:srgbClr val="D9D9D9"/>
            </a:solidFill>
            <a:ln w="310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806473B7-B9F2-4DF6-9DFD-623C7B62D319}"/>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solidFill>
              <a:srgbClr val="D9D9D9"/>
            </a:solidFill>
            <a:ln w="310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223C276C-3EF0-4F15-B2AC-46FE5001FBB8}"/>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solidFill>
              <a:srgbClr val="D9D9D9"/>
            </a:solidFill>
            <a:ln w="310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426F858-F559-40CE-842D-3BB3D431FD8B}"/>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solidFill>
              <a:srgbClr val="D9D9D9"/>
            </a:solidFill>
            <a:ln w="310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13CF012-431E-45A2-A234-4425CB4DCB5A}"/>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solidFill>
              <a:srgbClr val="D9D9D9"/>
            </a:solidFill>
            <a:ln w="310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85A7887-677C-4216-BCED-395B362710C5}"/>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solidFill>
              <a:srgbClr val="D9D9D9"/>
            </a:solidFill>
            <a:ln w="310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1388903D-8AFC-478A-863D-D1668B1B5A96}"/>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solidFill>
              <a:srgbClr val="D9D9D9"/>
            </a:solidFill>
            <a:ln w="310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70917B11-7F62-4795-A3E7-F2DF5CDD7A60}"/>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solidFill>
              <a:srgbClr val="D9D9D9"/>
            </a:solidFill>
            <a:ln w="310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C73AFBD-4A5C-4895-8B42-F38D3A4B5068}"/>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solidFill>
              <a:srgbClr val="D9D9D9"/>
            </a:solidFill>
            <a:ln w="310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2BA22FE-4491-457C-A31B-A1DBD18AE6EF}"/>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solidFill>
              <a:srgbClr val="D9D9D9"/>
            </a:solidFill>
            <a:ln w="310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76804FC-20B5-41EA-8589-4D94A1D427C6}"/>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solidFill>
              <a:srgbClr val="D9D9D9"/>
            </a:solidFill>
            <a:ln w="310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1C9FB5BD-67A2-484C-AC0A-41BB34EA281A}"/>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solidFill>
              <a:srgbClr val="D9D9D9"/>
            </a:solidFill>
            <a:ln w="310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BABC9B9B-01A8-44A0-84BF-87C6932C3D61}"/>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solidFill>
              <a:srgbClr val="D9D9D9"/>
            </a:solidFill>
            <a:ln w="310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61E2932D-47AA-4A9D-A316-BF49AF307A1B}"/>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solidFill>
              <a:srgbClr val="D9D9D9"/>
            </a:solidFill>
            <a:ln w="310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DDF66B43-9F6A-43AE-B713-D3CE635E30D5}"/>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noFill/>
            <a:ln w="310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45E9DFC9-A9C0-4BDB-BC22-DAB5DD5061F0}"/>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solidFill>
              <a:srgbClr val="D9D9D9"/>
            </a:solidFill>
            <a:ln w="310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368ABA22-9328-4653-9801-1532F6CBE74A}"/>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solidFill>
              <a:srgbClr val="D9D9D9"/>
            </a:solidFill>
            <a:ln w="310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C1AD84ED-A688-4465-9A44-677FB85E8B1F}"/>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solidFill>
              <a:srgbClr val="D9D9D9"/>
            </a:solidFill>
            <a:ln w="310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23913D8-C785-433B-A659-0C85BBAF8B48}"/>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solidFill>
              <a:srgbClr val="D9D9D9"/>
            </a:solidFill>
            <a:ln w="310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622AD1BC-4132-4656-B3F0-937E0383910A}"/>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solidFill>
              <a:srgbClr val="D9D9D9"/>
            </a:solidFill>
            <a:ln w="310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6BFB7B59-FB5E-4298-B37D-0E7D05FE46F8}"/>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solidFill>
              <a:srgbClr val="D9D9D9"/>
            </a:solidFill>
            <a:ln w="310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87911325-DB1B-4400-B8A8-EB908B6D7786}"/>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solidFill>
              <a:srgbClr val="D9D9D9"/>
            </a:solidFill>
            <a:ln w="310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D097C0B1-CB92-418B-A48D-44405B1D88F3}"/>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solidFill>
              <a:srgbClr val="D9D9D9"/>
            </a:solidFill>
            <a:ln w="310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85E59F89-97BE-493E-A49C-BC99C83567B7}"/>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solidFill>
              <a:srgbClr val="D9D9D9"/>
            </a:solidFill>
            <a:ln w="310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C08C208-C3A2-44BC-9A10-E479560CAD77}"/>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solidFill>
              <a:srgbClr val="D9D9D9"/>
            </a:solidFill>
            <a:ln w="310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B3E7A673-8E2E-4E95-A895-6725D9DC40CF}"/>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solidFill>
              <a:srgbClr val="D9D9D9"/>
            </a:solidFill>
            <a:ln w="310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0C42157C-8CDD-4A61-86FD-38FEE837E6FB}"/>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solidFill>
              <a:srgbClr val="D9D9D9"/>
            </a:solidFill>
            <a:ln w="310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0B94878-EE95-4B29-A067-A189429B4C0D}"/>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solidFill>
              <a:srgbClr val="D9D9D9"/>
            </a:solidFill>
            <a:ln w="310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8DF7DED9-F1B8-4B7A-AD92-D2CA9A04C834}"/>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solidFill>
              <a:srgbClr val="D9D9D9"/>
            </a:solidFill>
            <a:ln w="310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5281ECC-56B0-4706-B032-1385BD5451D0}"/>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solidFill>
              <a:srgbClr val="D9D9D9"/>
            </a:solidFill>
            <a:ln w="310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FA8C5252-6D86-43A6-8311-3B2426EC20B1}"/>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solidFill>
              <a:srgbClr val="D9D9D9"/>
            </a:solidFill>
            <a:ln w="310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71FE4E49-454C-478C-8D08-8504AB4D74D4}"/>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solidFill>
              <a:srgbClr val="D9D9D9"/>
            </a:solidFill>
            <a:ln w="310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66669A5-2963-4DA9-ADF4-31BF6532DD5C}"/>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solidFill>
              <a:srgbClr val="D9D9D9"/>
            </a:solidFill>
            <a:ln w="310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8FE31F0-AA8B-440E-BC11-93A6971DA3D3}"/>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solidFill>
              <a:srgbClr val="D9D9D9"/>
            </a:solidFill>
            <a:ln w="310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257BE582-91CF-4A7E-93E4-BC8A2F4F618D}"/>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solidFill>
              <a:srgbClr val="D9D9D9"/>
            </a:solidFill>
            <a:ln w="310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353CAB9-B436-4617-B38B-DFAFB80CCDF0}"/>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solidFill>
              <a:srgbClr val="D9D9D9"/>
            </a:solidFill>
            <a:ln w="310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25BCAFD-17F5-4CAF-B390-50A8A30C0DC0}"/>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solidFill>
              <a:srgbClr val="D9D9D9"/>
            </a:solidFill>
            <a:ln w="310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B3AA52B9-0728-48B5-92E0-DBF4A2AC70C2}"/>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solidFill>
              <a:srgbClr val="D9D9D9"/>
            </a:solidFill>
            <a:ln w="310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9C6E21B-5041-4D34-A382-13B34D2353A7}"/>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solidFill>
              <a:srgbClr val="D9D9D9"/>
            </a:solidFill>
            <a:ln w="310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3716950-A92E-401B-AE2A-254C09DEE0FF}"/>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solidFill>
              <a:srgbClr val="D9D9D9"/>
            </a:solidFill>
            <a:ln w="310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F0121AC0-0414-4FF7-9996-EC5969926529}"/>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solidFill>
              <a:srgbClr val="D9D9D9"/>
            </a:solidFill>
            <a:ln w="3104" cap="flat">
              <a:noFill/>
              <a:prstDash val="solid"/>
              <a:miter/>
            </a:ln>
          </p:spPr>
          <p:txBody>
            <a:bodyPr rtlCol="0" anchor="ctr"/>
            <a:lstStyle/>
            <a:p>
              <a:endParaRPr lang="en-US"/>
            </a:p>
          </p:txBody>
        </p:sp>
      </p:gr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aphicFrame>
        <p:nvGraphicFramePr>
          <p:cNvPr id="3" name="Chart 2">
            <a:extLst>
              <a:ext uri="{FF2B5EF4-FFF2-40B4-BE49-F238E27FC236}">
                <a16:creationId xmlns:a16="http://schemas.microsoft.com/office/drawing/2014/main" id="{FE0CDBD2-96A6-45A8-82F1-D69E148B87A2}"/>
              </a:ext>
            </a:extLst>
          </p:cNvPr>
          <p:cNvGraphicFramePr/>
          <p:nvPr>
            <p:extLst>
              <p:ext uri="{D42A27DB-BD31-4B8C-83A1-F6EECF244321}">
                <p14:modId xmlns:p14="http://schemas.microsoft.com/office/powerpoint/2010/main" val="272691333"/>
              </p:ext>
            </p:extLst>
          </p:nvPr>
        </p:nvGraphicFramePr>
        <p:xfrm>
          <a:off x="6908714" y="1736014"/>
          <a:ext cx="1440388" cy="1481001"/>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roup 3">
            <a:extLst>
              <a:ext uri="{FF2B5EF4-FFF2-40B4-BE49-F238E27FC236}">
                <a16:creationId xmlns:a16="http://schemas.microsoft.com/office/drawing/2014/main" id="{6EFAE6F6-4397-44C1-A3C9-A36C7344736A}"/>
              </a:ext>
            </a:extLst>
          </p:cNvPr>
          <p:cNvGrpSpPr/>
          <p:nvPr/>
        </p:nvGrpSpPr>
        <p:grpSpPr>
          <a:xfrm>
            <a:off x="8503144" y="1766608"/>
            <a:ext cx="3124922" cy="1303977"/>
            <a:chOff x="3059831" y="2116291"/>
            <a:chExt cx="2760888" cy="1111148"/>
          </a:xfrm>
        </p:grpSpPr>
        <p:sp>
          <p:nvSpPr>
            <p:cNvPr id="5" name="TextBox 4">
              <a:extLst>
                <a:ext uri="{FF2B5EF4-FFF2-40B4-BE49-F238E27FC236}">
                  <a16:creationId xmlns:a16="http://schemas.microsoft.com/office/drawing/2014/main" id="{FA605119-CFC2-436F-AB84-C6D25CD162CC}"/>
                </a:ext>
              </a:extLst>
            </p:cNvPr>
            <p:cNvSpPr txBox="1"/>
            <p:nvPr/>
          </p:nvSpPr>
          <p:spPr>
            <a:xfrm>
              <a:off x="3059832" y="2361970"/>
              <a:ext cx="2760887" cy="86546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This PowerPoint Template has clean and neutral design that can be adapted to any content and meets various market segments. Get a modern PowerPoint  Presentation that is beautifully designed. </a:t>
              </a:r>
            </a:p>
          </p:txBody>
        </p:sp>
        <p:sp>
          <p:nvSpPr>
            <p:cNvPr id="6" name="TextBox 5">
              <a:extLst>
                <a:ext uri="{FF2B5EF4-FFF2-40B4-BE49-F238E27FC236}">
                  <a16:creationId xmlns:a16="http://schemas.microsoft.com/office/drawing/2014/main" id="{FB9ABBC6-7ED4-4682-9B15-8ADA8ACCEABA}"/>
                </a:ext>
              </a:extLst>
            </p:cNvPr>
            <p:cNvSpPr txBox="1"/>
            <p:nvPr/>
          </p:nvSpPr>
          <p:spPr>
            <a:xfrm>
              <a:off x="3059831" y="2116291"/>
              <a:ext cx="2760887" cy="262264"/>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Contents  Here </a:t>
              </a:r>
              <a:endParaRPr lang="ko-KR" altLang="en-US" sz="1400" dirty="0">
                <a:solidFill>
                  <a:schemeClr val="tx1">
                    <a:lumMod val="75000"/>
                    <a:lumOff val="25000"/>
                  </a:schemeClr>
                </a:solidFill>
                <a:cs typeface="Arial" pitchFamily="34" charset="0"/>
              </a:endParaRPr>
            </a:p>
          </p:txBody>
        </p:sp>
      </p:grpSp>
      <p:grpSp>
        <p:nvGrpSpPr>
          <p:cNvPr id="7" name="Group 6">
            <a:extLst>
              <a:ext uri="{FF2B5EF4-FFF2-40B4-BE49-F238E27FC236}">
                <a16:creationId xmlns:a16="http://schemas.microsoft.com/office/drawing/2014/main" id="{FEBD5B4E-6491-49BD-8428-C138D1CB00AB}"/>
              </a:ext>
            </a:extLst>
          </p:cNvPr>
          <p:cNvGrpSpPr/>
          <p:nvPr/>
        </p:nvGrpSpPr>
        <p:grpSpPr>
          <a:xfrm>
            <a:off x="3987848" y="1794784"/>
            <a:ext cx="720080" cy="720080"/>
            <a:chOff x="2318399" y="1937948"/>
            <a:chExt cx="720080" cy="720080"/>
          </a:xfrm>
        </p:grpSpPr>
        <p:sp>
          <p:nvSpPr>
            <p:cNvPr id="8" name="Oval 7">
              <a:extLst>
                <a:ext uri="{FF2B5EF4-FFF2-40B4-BE49-F238E27FC236}">
                  <a16:creationId xmlns:a16="http://schemas.microsoft.com/office/drawing/2014/main" id="{1C91280A-1348-4CB6-AE33-F502A859160E}"/>
                </a:ext>
              </a:extLst>
            </p:cNvPr>
            <p:cNvSpPr/>
            <p:nvPr/>
          </p:nvSpPr>
          <p:spPr>
            <a:xfrm>
              <a:off x="2318399" y="1937948"/>
              <a:ext cx="720080" cy="720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TextBox 8">
              <a:extLst>
                <a:ext uri="{FF2B5EF4-FFF2-40B4-BE49-F238E27FC236}">
                  <a16:creationId xmlns:a16="http://schemas.microsoft.com/office/drawing/2014/main" id="{8DCB3970-1B93-4B01-89E7-FDD984927658}"/>
                </a:ext>
              </a:extLst>
            </p:cNvPr>
            <p:cNvSpPr txBox="1"/>
            <p:nvPr/>
          </p:nvSpPr>
          <p:spPr>
            <a:xfrm>
              <a:off x="2395036" y="2144100"/>
              <a:ext cx="566806"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60%</a:t>
              </a:r>
              <a:endParaRPr lang="ko-KR" altLang="en-US" sz="1400" b="1" dirty="0">
                <a:solidFill>
                  <a:schemeClr val="bg1"/>
                </a:solidFill>
                <a:cs typeface="Arial" pitchFamily="34" charset="0"/>
              </a:endParaRPr>
            </a:p>
          </p:txBody>
        </p:sp>
      </p:grpSp>
      <p:grpSp>
        <p:nvGrpSpPr>
          <p:cNvPr id="10" name="Group 9">
            <a:extLst>
              <a:ext uri="{FF2B5EF4-FFF2-40B4-BE49-F238E27FC236}">
                <a16:creationId xmlns:a16="http://schemas.microsoft.com/office/drawing/2014/main" id="{EC0D6982-8730-499A-8854-1018A0162F39}"/>
              </a:ext>
            </a:extLst>
          </p:cNvPr>
          <p:cNvGrpSpPr/>
          <p:nvPr/>
        </p:nvGrpSpPr>
        <p:grpSpPr>
          <a:xfrm>
            <a:off x="859177" y="4684907"/>
            <a:ext cx="720080" cy="720080"/>
            <a:chOff x="1990010" y="4813895"/>
            <a:chExt cx="720080" cy="720080"/>
          </a:xfrm>
        </p:grpSpPr>
        <p:sp>
          <p:nvSpPr>
            <p:cNvPr id="11" name="Oval 10">
              <a:extLst>
                <a:ext uri="{FF2B5EF4-FFF2-40B4-BE49-F238E27FC236}">
                  <a16:creationId xmlns:a16="http://schemas.microsoft.com/office/drawing/2014/main" id="{343D1354-6923-4CCB-A347-598AC4748F61}"/>
                </a:ext>
              </a:extLst>
            </p:cNvPr>
            <p:cNvSpPr/>
            <p:nvPr/>
          </p:nvSpPr>
          <p:spPr>
            <a:xfrm>
              <a:off x="1990010" y="4813895"/>
              <a:ext cx="720080"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9B89524-745A-4D48-B93D-FC0545BB41B0}"/>
                </a:ext>
              </a:extLst>
            </p:cNvPr>
            <p:cNvSpPr txBox="1"/>
            <p:nvPr/>
          </p:nvSpPr>
          <p:spPr>
            <a:xfrm>
              <a:off x="2066647" y="5020047"/>
              <a:ext cx="566806"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20%</a:t>
              </a:r>
              <a:endParaRPr lang="ko-KR" altLang="en-US" sz="1400" b="1" dirty="0">
                <a:solidFill>
                  <a:schemeClr val="bg1"/>
                </a:solidFill>
                <a:cs typeface="Arial" pitchFamily="34" charset="0"/>
              </a:endParaRPr>
            </a:p>
          </p:txBody>
        </p:sp>
      </p:grpSp>
      <p:grpSp>
        <p:nvGrpSpPr>
          <p:cNvPr id="13" name="Group 12">
            <a:extLst>
              <a:ext uri="{FF2B5EF4-FFF2-40B4-BE49-F238E27FC236}">
                <a16:creationId xmlns:a16="http://schemas.microsoft.com/office/drawing/2014/main" id="{1B55D314-46A8-48E3-B84E-00C599254686}"/>
              </a:ext>
            </a:extLst>
          </p:cNvPr>
          <p:cNvGrpSpPr/>
          <p:nvPr/>
        </p:nvGrpSpPr>
        <p:grpSpPr>
          <a:xfrm>
            <a:off x="4327299" y="5322650"/>
            <a:ext cx="720080" cy="720080"/>
            <a:chOff x="3577722" y="4813895"/>
            <a:chExt cx="720080" cy="720080"/>
          </a:xfrm>
        </p:grpSpPr>
        <p:sp>
          <p:nvSpPr>
            <p:cNvPr id="14" name="Oval 13">
              <a:extLst>
                <a:ext uri="{FF2B5EF4-FFF2-40B4-BE49-F238E27FC236}">
                  <a16:creationId xmlns:a16="http://schemas.microsoft.com/office/drawing/2014/main" id="{BE52BD91-59AC-47F1-B2BD-B07FB7BAD7F3}"/>
                </a:ext>
              </a:extLst>
            </p:cNvPr>
            <p:cNvSpPr/>
            <p:nvPr/>
          </p:nvSpPr>
          <p:spPr>
            <a:xfrm>
              <a:off x="3577722" y="4813895"/>
              <a:ext cx="720080" cy="720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535C1810-61F4-48FD-9F98-2C1AA0936A4D}"/>
                </a:ext>
              </a:extLst>
            </p:cNvPr>
            <p:cNvSpPr txBox="1"/>
            <p:nvPr/>
          </p:nvSpPr>
          <p:spPr>
            <a:xfrm>
              <a:off x="3654359" y="5020047"/>
              <a:ext cx="566806"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15%</a:t>
              </a:r>
              <a:endParaRPr lang="ko-KR" altLang="en-US" sz="1400" b="1" dirty="0">
                <a:solidFill>
                  <a:schemeClr val="bg1"/>
                </a:solidFill>
                <a:cs typeface="Arial" pitchFamily="34" charset="0"/>
              </a:endParaRPr>
            </a:p>
          </p:txBody>
        </p:sp>
      </p:grpSp>
      <p:sp>
        <p:nvSpPr>
          <p:cNvPr id="16" name="TextBox 15">
            <a:extLst>
              <a:ext uri="{FF2B5EF4-FFF2-40B4-BE49-F238E27FC236}">
                <a16:creationId xmlns:a16="http://schemas.microsoft.com/office/drawing/2014/main" id="{7E27FB24-B079-4C40-AFAB-15811CCF171C}"/>
              </a:ext>
            </a:extLst>
          </p:cNvPr>
          <p:cNvSpPr txBox="1"/>
          <p:nvPr/>
        </p:nvSpPr>
        <p:spPr>
          <a:xfrm>
            <a:off x="7179863" y="1994449"/>
            <a:ext cx="566806" cy="261610"/>
          </a:xfrm>
          <a:prstGeom prst="rect">
            <a:avLst/>
          </a:prstGeom>
          <a:noFill/>
        </p:spPr>
        <p:txBody>
          <a:bodyPr wrap="square" rtlCol="0">
            <a:spAutoFit/>
          </a:bodyPr>
          <a:lstStyle/>
          <a:p>
            <a:pPr algn="ctr"/>
            <a:r>
              <a:rPr lang="en-US" altLang="ko-KR" sz="1100" b="1" dirty="0">
                <a:solidFill>
                  <a:schemeClr val="bg1"/>
                </a:solidFill>
                <a:cs typeface="Arial" pitchFamily="34" charset="0"/>
              </a:rPr>
              <a:t>15%</a:t>
            </a:r>
            <a:endParaRPr lang="ko-KR" altLang="en-US" sz="1100" b="1" dirty="0">
              <a:solidFill>
                <a:schemeClr val="bg1"/>
              </a:solidFill>
              <a:cs typeface="Arial" pitchFamily="34" charset="0"/>
            </a:endParaRPr>
          </a:p>
        </p:txBody>
      </p:sp>
      <p:sp>
        <p:nvSpPr>
          <p:cNvPr id="17" name="TextBox 16">
            <a:extLst>
              <a:ext uri="{FF2B5EF4-FFF2-40B4-BE49-F238E27FC236}">
                <a16:creationId xmlns:a16="http://schemas.microsoft.com/office/drawing/2014/main" id="{19266C57-8492-4875-9FCE-FD59473881AB}"/>
              </a:ext>
            </a:extLst>
          </p:cNvPr>
          <p:cNvSpPr txBox="1"/>
          <p:nvPr/>
        </p:nvSpPr>
        <p:spPr>
          <a:xfrm>
            <a:off x="7012546" y="2334216"/>
            <a:ext cx="566806" cy="261610"/>
          </a:xfrm>
          <a:prstGeom prst="rect">
            <a:avLst/>
          </a:prstGeom>
          <a:noFill/>
        </p:spPr>
        <p:txBody>
          <a:bodyPr wrap="square" rtlCol="0">
            <a:spAutoFit/>
          </a:bodyPr>
          <a:lstStyle/>
          <a:p>
            <a:pPr algn="ctr"/>
            <a:r>
              <a:rPr lang="en-US" altLang="ko-KR" sz="1100" b="1" dirty="0">
                <a:solidFill>
                  <a:schemeClr val="bg1"/>
                </a:solidFill>
                <a:cs typeface="Arial" pitchFamily="34" charset="0"/>
              </a:rPr>
              <a:t>20%</a:t>
            </a:r>
            <a:endParaRPr lang="ko-KR" altLang="en-US" sz="1100" b="1" dirty="0">
              <a:solidFill>
                <a:schemeClr val="bg1"/>
              </a:solidFill>
              <a:cs typeface="Arial" pitchFamily="34" charset="0"/>
            </a:endParaRPr>
          </a:p>
        </p:txBody>
      </p:sp>
      <p:sp>
        <p:nvSpPr>
          <p:cNvPr id="18" name="TextBox 17">
            <a:extLst>
              <a:ext uri="{FF2B5EF4-FFF2-40B4-BE49-F238E27FC236}">
                <a16:creationId xmlns:a16="http://schemas.microsoft.com/office/drawing/2014/main" id="{7FA4EE70-5580-450F-9384-9F1AA7B58DC9}"/>
              </a:ext>
            </a:extLst>
          </p:cNvPr>
          <p:cNvSpPr txBox="1"/>
          <p:nvPr/>
        </p:nvSpPr>
        <p:spPr>
          <a:xfrm>
            <a:off x="7648409" y="2430516"/>
            <a:ext cx="566806" cy="261610"/>
          </a:xfrm>
          <a:prstGeom prst="rect">
            <a:avLst/>
          </a:prstGeom>
          <a:noFill/>
        </p:spPr>
        <p:txBody>
          <a:bodyPr wrap="square" rtlCol="0">
            <a:spAutoFit/>
          </a:bodyPr>
          <a:lstStyle/>
          <a:p>
            <a:pPr algn="ctr"/>
            <a:r>
              <a:rPr lang="en-US" altLang="ko-KR" sz="1100" b="1" dirty="0">
                <a:solidFill>
                  <a:schemeClr val="bg1"/>
                </a:solidFill>
                <a:cs typeface="Arial" pitchFamily="34" charset="0"/>
              </a:rPr>
              <a:t>60%</a:t>
            </a:r>
            <a:endParaRPr lang="ko-KR" altLang="en-US" sz="1100" b="1" dirty="0">
              <a:solidFill>
                <a:schemeClr val="bg1"/>
              </a:solidFill>
              <a:cs typeface="Arial" pitchFamily="34" charset="0"/>
            </a:endParaRPr>
          </a:p>
        </p:txBody>
      </p:sp>
      <p:sp>
        <p:nvSpPr>
          <p:cNvPr id="19" name="TextBox 18">
            <a:extLst>
              <a:ext uri="{FF2B5EF4-FFF2-40B4-BE49-F238E27FC236}">
                <a16:creationId xmlns:a16="http://schemas.microsoft.com/office/drawing/2014/main" id="{4B0069C8-A14C-4904-A2A5-8B93A16667A4}"/>
              </a:ext>
            </a:extLst>
          </p:cNvPr>
          <p:cNvSpPr txBox="1"/>
          <p:nvPr/>
        </p:nvSpPr>
        <p:spPr>
          <a:xfrm>
            <a:off x="8574406" y="3489536"/>
            <a:ext cx="3002845"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This PowerPoint Template has clean and neutral design that can be adapted to any content and meets various market segments.</a:t>
            </a:r>
          </a:p>
        </p:txBody>
      </p:sp>
      <p:grpSp>
        <p:nvGrpSpPr>
          <p:cNvPr id="20" name="Group 19">
            <a:extLst>
              <a:ext uri="{FF2B5EF4-FFF2-40B4-BE49-F238E27FC236}">
                <a16:creationId xmlns:a16="http://schemas.microsoft.com/office/drawing/2014/main" id="{031BDA59-08DA-4D08-9B6B-1A7A994FB9EF}"/>
              </a:ext>
            </a:extLst>
          </p:cNvPr>
          <p:cNvGrpSpPr/>
          <p:nvPr/>
        </p:nvGrpSpPr>
        <p:grpSpPr>
          <a:xfrm>
            <a:off x="7595512" y="3544053"/>
            <a:ext cx="960985" cy="721963"/>
            <a:chOff x="5515436" y="3593272"/>
            <a:chExt cx="996474" cy="721963"/>
          </a:xfrm>
        </p:grpSpPr>
        <p:sp>
          <p:nvSpPr>
            <p:cNvPr id="21" name="Content Placeholder 3">
              <a:extLst>
                <a:ext uri="{FF2B5EF4-FFF2-40B4-BE49-F238E27FC236}">
                  <a16:creationId xmlns:a16="http://schemas.microsoft.com/office/drawing/2014/main" id="{410C8B8F-152B-41F5-AD27-87DE63700C53}"/>
                </a:ext>
              </a:extLst>
            </p:cNvPr>
            <p:cNvSpPr txBox="1">
              <a:spLocks/>
            </p:cNvSpPr>
            <p:nvPr/>
          </p:nvSpPr>
          <p:spPr>
            <a:xfrm>
              <a:off x="5518461" y="3999853"/>
              <a:ext cx="993449" cy="315382"/>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dirty="0">
                  <a:solidFill>
                    <a:schemeClr val="tx1">
                      <a:lumMod val="75000"/>
                      <a:lumOff val="25000"/>
                    </a:schemeClr>
                  </a:solidFill>
                  <a:cs typeface="Arial" pitchFamily="34" charset="0"/>
                </a:rPr>
                <a:t>Text Here</a:t>
              </a:r>
              <a:endParaRPr lang="ko-KR" altLang="en-US" sz="1400"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2238F787-B3B7-4DEA-92E4-8ABED0476109}"/>
                </a:ext>
              </a:extLst>
            </p:cNvPr>
            <p:cNvSpPr txBox="1"/>
            <p:nvPr/>
          </p:nvSpPr>
          <p:spPr>
            <a:xfrm>
              <a:off x="5515436" y="3593272"/>
              <a:ext cx="996474"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20%</a:t>
              </a:r>
              <a:endParaRPr lang="ko-KR" altLang="en-US" sz="2000" b="1" dirty="0">
                <a:solidFill>
                  <a:schemeClr val="tx1">
                    <a:lumMod val="75000"/>
                    <a:lumOff val="25000"/>
                  </a:schemeClr>
                </a:solidFill>
                <a:cs typeface="Arial" pitchFamily="34" charset="0"/>
              </a:endParaRPr>
            </a:p>
          </p:txBody>
        </p:sp>
      </p:grpSp>
      <p:sp>
        <p:nvSpPr>
          <p:cNvPr id="23" name="TextBox 22">
            <a:extLst>
              <a:ext uri="{FF2B5EF4-FFF2-40B4-BE49-F238E27FC236}">
                <a16:creationId xmlns:a16="http://schemas.microsoft.com/office/drawing/2014/main" id="{C45E9C4D-6BBA-46C3-B0B3-2AFA23311EA4}"/>
              </a:ext>
            </a:extLst>
          </p:cNvPr>
          <p:cNvSpPr txBox="1"/>
          <p:nvPr/>
        </p:nvSpPr>
        <p:spPr>
          <a:xfrm>
            <a:off x="8574406" y="4390149"/>
            <a:ext cx="3002845"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This PowerPoint Template has clean and neutral design that can be adapted to any content and meets various market segments.</a:t>
            </a:r>
          </a:p>
        </p:txBody>
      </p:sp>
      <p:grpSp>
        <p:nvGrpSpPr>
          <p:cNvPr id="24" name="Group 23">
            <a:extLst>
              <a:ext uri="{FF2B5EF4-FFF2-40B4-BE49-F238E27FC236}">
                <a16:creationId xmlns:a16="http://schemas.microsoft.com/office/drawing/2014/main" id="{74F953E5-17E6-4FE3-A95D-3E997ED4F59B}"/>
              </a:ext>
            </a:extLst>
          </p:cNvPr>
          <p:cNvGrpSpPr/>
          <p:nvPr/>
        </p:nvGrpSpPr>
        <p:grpSpPr>
          <a:xfrm>
            <a:off x="7595512" y="4444666"/>
            <a:ext cx="960985" cy="721963"/>
            <a:chOff x="5515436" y="3593272"/>
            <a:chExt cx="996474" cy="721963"/>
          </a:xfrm>
        </p:grpSpPr>
        <p:sp>
          <p:nvSpPr>
            <p:cNvPr id="25" name="Content Placeholder 3">
              <a:extLst>
                <a:ext uri="{FF2B5EF4-FFF2-40B4-BE49-F238E27FC236}">
                  <a16:creationId xmlns:a16="http://schemas.microsoft.com/office/drawing/2014/main" id="{3189D7B1-CBDE-4E01-A633-203DD4075761}"/>
                </a:ext>
              </a:extLst>
            </p:cNvPr>
            <p:cNvSpPr txBox="1">
              <a:spLocks/>
            </p:cNvSpPr>
            <p:nvPr/>
          </p:nvSpPr>
          <p:spPr>
            <a:xfrm>
              <a:off x="5518461" y="3999853"/>
              <a:ext cx="993449" cy="315382"/>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dirty="0">
                  <a:solidFill>
                    <a:schemeClr val="tx1">
                      <a:lumMod val="75000"/>
                      <a:lumOff val="25000"/>
                    </a:schemeClr>
                  </a:solidFill>
                  <a:cs typeface="Arial" pitchFamily="34" charset="0"/>
                </a:rPr>
                <a:t>Text Here</a:t>
              </a:r>
              <a:endParaRPr lang="ko-KR" altLang="en-US" sz="1400"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721B7BBB-2A20-4716-B03A-7BBDDD5360D1}"/>
                </a:ext>
              </a:extLst>
            </p:cNvPr>
            <p:cNvSpPr txBox="1"/>
            <p:nvPr/>
          </p:nvSpPr>
          <p:spPr>
            <a:xfrm>
              <a:off x="5515436" y="3593272"/>
              <a:ext cx="944424"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60%</a:t>
              </a:r>
              <a:endParaRPr lang="ko-KR" altLang="en-US" sz="2000" b="1" dirty="0">
                <a:solidFill>
                  <a:schemeClr val="tx1">
                    <a:lumMod val="75000"/>
                    <a:lumOff val="25000"/>
                  </a:schemeClr>
                </a:solidFill>
                <a:cs typeface="Arial" pitchFamily="34" charset="0"/>
              </a:endParaRPr>
            </a:p>
          </p:txBody>
        </p:sp>
      </p:grpSp>
      <p:sp>
        <p:nvSpPr>
          <p:cNvPr id="27" name="TextBox 26">
            <a:extLst>
              <a:ext uri="{FF2B5EF4-FFF2-40B4-BE49-F238E27FC236}">
                <a16:creationId xmlns:a16="http://schemas.microsoft.com/office/drawing/2014/main" id="{83CC2A6A-EA6C-49A4-8185-DEF50EB1E03D}"/>
              </a:ext>
            </a:extLst>
          </p:cNvPr>
          <p:cNvSpPr txBox="1"/>
          <p:nvPr/>
        </p:nvSpPr>
        <p:spPr>
          <a:xfrm>
            <a:off x="8574406" y="5290763"/>
            <a:ext cx="3002845"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This PowerPoint Template has clean and neutral design that can be adapted to any content and meets various market segments.</a:t>
            </a:r>
          </a:p>
        </p:txBody>
      </p:sp>
      <p:grpSp>
        <p:nvGrpSpPr>
          <p:cNvPr id="28" name="Group 27">
            <a:extLst>
              <a:ext uri="{FF2B5EF4-FFF2-40B4-BE49-F238E27FC236}">
                <a16:creationId xmlns:a16="http://schemas.microsoft.com/office/drawing/2014/main" id="{5A173611-FC77-4BDD-948D-51933D2D014C}"/>
              </a:ext>
            </a:extLst>
          </p:cNvPr>
          <p:cNvGrpSpPr/>
          <p:nvPr/>
        </p:nvGrpSpPr>
        <p:grpSpPr>
          <a:xfrm>
            <a:off x="7595514" y="5345280"/>
            <a:ext cx="960983" cy="721963"/>
            <a:chOff x="5515436" y="3593272"/>
            <a:chExt cx="1032782" cy="721963"/>
          </a:xfrm>
        </p:grpSpPr>
        <p:sp>
          <p:nvSpPr>
            <p:cNvPr id="29" name="Content Placeholder 3">
              <a:extLst>
                <a:ext uri="{FF2B5EF4-FFF2-40B4-BE49-F238E27FC236}">
                  <a16:creationId xmlns:a16="http://schemas.microsoft.com/office/drawing/2014/main" id="{E86E8A56-E335-4483-AA1F-1279F1C54D07}"/>
                </a:ext>
              </a:extLst>
            </p:cNvPr>
            <p:cNvSpPr txBox="1">
              <a:spLocks/>
            </p:cNvSpPr>
            <p:nvPr/>
          </p:nvSpPr>
          <p:spPr>
            <a:xfrm>
              <a:off x="5518462" y="3999853"/>
              <a:ext cx="1029756" cy="315382"/>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dirty="0">
                  <a:solidFill>
                    <a:schemeClr val="tx1">
                      <a:lumMod val="75000"/>
                      <a:lumOff val="25000"/>
                    </a:schemeClr>
                  </a:solidFill>
                  <a:cs typeface="Arial" pitchFamily="34" charset="0"/>
                </a:rPr>
                <a:t>Text Here</a:t>
              </a:r>
              <a:endParaRPr lang="ko-KR" altLang="en-US" sz="1400"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44EE2943-371D-4D09-B93F-3F1B8D56D7E8}"/>
                </a:ext>
              </a:extLst>
            </p:cNvPr>
            <p:cNvSpPr txBox="1"/>
            <p:nvPr/>
          </p:nvSpPr>
          <p:spPr>
            <a:xfrm>
              <a:off x="5515436" y="3593272"/>
              <a:ext cx="996474"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15%</a:t>
              </a:r>
              <a:endParaRPr lang="ko-KR" altLang="en-US" sz="2000" b="1" dirty="0">
                <a:solidFill>
                  <a:schemeClr val="tx1">
                    <a:lumMod val="75000"/>
                    <a:lumOff val="25000"/>
                  </a:schemeClr>
                </a:solidFill>
                <a:cs typeface="Arial" pitchFamily="34" charset="0"/>
              </a:endParaRPr>
            </a:p>
          </p:txBody>
        </p:sp>
      </p:grpSp>
      <p:cxnSp>
        <p:nvCxnSpPr>
          <p:cNvPr id="31" name="Straight Connector 30">
            <a:extLst>
              <a:ext uri="{FF2B5EF4-FFF2-40B4-BE49-F238E27FC236}">
                <a16:creationId xmlns:a16="http://schemas.microsoft.com/office/drawing/2014/main" id="{D3E2206C-484B-4C8F-BBDF-1592B582C88C}"/>
              </a:ext>
            </a:extLst>
          </p:cNvPr>
          <p:cNvCxnSpPr>
            <a:cxnSpLocks/>
            <a:stCxn id="8" idx="4"/>
          </p:cNvCxnSpPr>
          <p:nvPr/>
        </p:nvCxnSpPr>
        <p:spPr>
          <a:xfrm>
            <a:off x="4347888" y="2514864"/>
            <a:ext cx="125200" cy="984847"/>
          </a:xfrm>
          <a:prstGeom prst="line">
            <a:avLst/>
          </a:prstGeom>
          <a:ln>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35C37FF-AB99-4807-861D-1E20EAB3F60A}"/>
              </a:ext>
            </a:extLst>
          </p:cNvPr>
          <p:cNvCxnSpPr>
            <a:cxnSpLocks/>
            <a:stCxn id="11" idx="7"/>
          </p:cNvCxnSpPr>
          <p:nvPr/>
        </p:nvCxnSpPr>
        <p:spPr>
          <a:xfrm flipV="1">
            <a:off x="1473804" y="3867444"/>
            <a:ext cx="267312" cy="922916"/>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6B63A12-4D0A-4860-B552-556D05D5FAD4}"/>
              </a:ext>
            </a:extLst>
          </p:cNvPr>
          <p:cNvCxnSpPr>
            <a:cxnSpLocks/>
            <a:stCxn id="14" idx="6"/>
          </p:cNvCxnSpPr>
          <p:nvPr/>
        </p:nvCxnSpPr>
        <p:spPr>
          <a:xfrm flipV="1">
            <a:off x="5047379" y="5087118"/>
            <a:ext cx="796186" cy="595572"/>
          </a:xfrm>
          <a:prstGeom prst="line">
            <a:avLst/>
          </a:prstGeom>
          <a:ln>
            <a:solidFill>
              <a:schemeClr val="accent4"/>
            </a:solidFill>
            <a:tailEnd type="oval"/>
          </a:ln>
        </p:spPr>
        <p:style>
          <a:lnRef idx="1">
            <a:schemeClr val="accent1"/>
          </a:lnRef>
          <a:fillRef idx="0">
            <a:schemeClr val="accent1"/>
          </a:fillRef>
          <a:effectRef idx="0">
            <a:schemeClr val="accent1"/>
          </a:effectRef>
          <a:fontRef idx="minor">
            <a:schemeClr val="tx1"/>
          </a:fontRef>
        </p:style>
      </p:cxnSp>
      <p:sp>
        <p:nvSpPr>
          <p:cNvPr id="34" name="Rectangle 30">
            <a:extLst>
              <a:ext uri="{FF2B5EF4-FFF2-40B4-BE49-F238E27FC236}">
                <a16:creationId xmlns:a16="http://schemas.microsoft.com/office/drawing/2014/main" id="{AF81245A-718F-49A5-B648-5E8853493538}"/>
              </a:ext>
            </a:extLst>
          </p:cNvPr>
          <p:cNvSpPr/>
          <p:nvPr/>
        </p:nvSpPr>
        <p:spPr>
          <a:xfrm>
            <a:off x="7062011" y="3711389"/>
            <a:ext cx="396914" cy="395754"/>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5" name="Rounded Rectangle 5">
            <a:extLst>
              <a:ext uri="{FF2B5EF4-FFF2-40B4-BE49-F238E27FC236}">
                <a16:creationId xmlns:a16="http://schemas.microsoft.com/office/drawing/2014/main" id="{9D7576F2-8CFC-44D6-9F3B-8DE7F105A06A}"/>
              </a:ext>
            </a:extLst>
          </p:cNvPr>
          <p:cNvSpPr/>
          <p:nvPr/>
        </p:nvSpPr>
        <p:spPr>
          <a:xfrm flipH="1">
            <a:off x="7015418" y="4572317"/>
            <a:ext cx="490100" cy="404303"/>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6" name="Rounded Rectangle 27">
            <a:extLst>
              <a:ext uri="{FF2B5EF4-FFF2-40B4-BE49-F238E27FC236}">
                <a16:creationId xmlns:a16="http://schemas.microsoft.com/office/drawing/2014/main" id="{EFBF22FA-0B41-4B53-A344-6A5141C34BD9}"/>
              </a:ext>
            </a:extLst>
          </p:cNvPr>
          <p:cNvSpPr/>
          <p:nvPr/>
        </p:nvSpPr>
        <p:spPr>
          <a:xfrm>
            <a:off x="7043751" y="5441795"/>
            <a:ext cx="433435" cy="332937"/>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1560353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Group 2">
            <a:extLst>
              <a:ext uri="{FF2B5EF4-FFF2-40B4-BE49-F238E27FC236}">
                <a16:creationId xmlns:a16="http://schemas.microsoft.com/office/drawing/2014/main" id="{2FB5A4DE-D36C-4623-BE5B-DB534F4A7A45}"/>
              </a:ext>
            </a:extLst>
          </p:cNvPr>
          <p:cNvGrpSpPr/>
          <p:nvPr/>
        </p:nvGrpSpPr>
        <p:grpSpPr>
          <a:xfrm>
            <a:off x="8318310" y="3044649"/>
            <a:ext cx="3073234" cy="857361"/>
            <a:chOff x="720000" y="1114639"/>
            <a:chExt cx="3059912" cy="857361"/>
          </a:xfrm>
        </p:grpSpPr>
        <p:sp>
          <p:nvSpPr>
            <p:cNvPr id="4" name="TextBox 3">
              <a:extLst>
                <a:ext uri="{FF2B5EF4-FFF2-40B4-BE49-F238E27FC236}">
                  <a16:creationId xmlns:a16="http://schemas.microsoft.com/office/drawing/2014/main" id="{2C38F927-C5F3-4E3C-9A78-934D7D42E972}"/>
                </a:ext>
              </a:extLst>
            </p:cNvPr>
            <p:cNvSpPr txBox="1"/>
            <p:nvPr/>
          </p:nvSpPr>
          <p:spPr>
            <a:xfrm>
              <a:off x="720000" y="1325669"/>
              <a:ext cx="3059911"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96367E5-5745-43B4-A442-9D56984B668E}"/>
                </a:ext>
              </a:extLst>
            </p:cNvPr>
            <p:cNvSpPr txBox="1"/>
            <p:nvPr/>
          </p:nvSpPr>
          <p:spPr>
            <a:xfrm>
              <a:off x="720001" y="1114639"/>
              <a:ext cx="3059911"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6" name="Group 5">
            <a:extLst>
              <a:ext uri="{FF2B5EF4-FFF2-40B4-BE49-F238E27FC236}">
                <a16:creationId xmlns:a16="http://schemas.microsoft.com/office/drawing/2014/main" id="{09444DCD-9368-47EF-B12A-CCB90311BC75}"/>
              </a:ext>
            </a:extLst>
          </p:cNvPr>
          <p:cNvGrpSpPr/>
          <p:nvPr/>
        </p:nvGrpSpPr>
        <p:grpSpPr>
          <a:xfrm>
            <a:off x="8318310" y="5240252"/>
            <a:ext cx="3073234" cy="857361"/>
            <a:chOff x="720000" y="2431958"/>
            <a:chExt cx="3059912" cy="857361"/>
          </a:xfrm>
        </p:grpSpPr>
        <p:sp>
          <p:nvSpPr>
            <p:cNvPr id="7" name="TextBox 6">
              <a:extLst>
                <a:ext uri="{FF2B5EF4-FFF2-40B4-BE49-F238E27FC236}">
                  <a16:creationId xmlns:a16="http://schemas.microsoft.com/office/drawing/2014/main" id="{941ECCB1-F92E-4531-A0A9-4BCC7C43E8B3}"/>
                </a:ext>
              </a:extLst>
            </p:cNvPr>
            <p:cNvSpPr txBox="1"/>
            <p:nvPr/>
          </p:nvSpPr>
          <p:spPr>
            <a:xfrm>
              <a:off x="720000" y="2642988"/>
              <a:ext cx="3059911"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7641CAD9-567A-4079-B0BB-171FFCE0BAA5}"/>
                </a:ext>
              </a:extLst>
            </p:cNvPr>
            <p:cNvSpPr txBox="1"/>
            <p:nvPr/>
          </p:nvSpPr>
          <p:spPr>
            <a:xfrm>
              <a:off x="720001" y="2431958"/>
              <a:ext cx="3059911"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9" name="Group 8">
            <a:extLst>
              <a:ext uri="{FF2B5EF4-FFF2-40B4-BE49-F238E27FC236}">
                <a16:creationId xmlns:a16="http://schemas.microsoft.com/office/drawing/2014/main" id="{137BA42F-38B2-4496-95E3-F3639F9CA130}"/>
              </a:ext>
            </a:extLst>
          </p:cNvPr>
          <p:cNvGrpSpPr/>
          <p:nvPr/>
        </p:nvGrpSpPr>
        <p:grpSpPr>
          <a:xfrm>
            <a:off x="8318310" y="4142450"/>
            <a:ext cx="3073234" cy="857361"/>
            <a:chOff x="720000" y="2431958"/>
            <a:chExt cx="3059912" cy="857361"/>
          </a:xfrm>
        </p:grpSpPr>
        <p:sp>
          <p:nvSpPr>
            <p:cNvPr id="10" name="TextBox 9">
              <a:extLst>
                <a:ext uri="{FF2B5EF4-FFF2-40B4-BE49-F238E27FC236}">
                  <a16:creationId xmlns:a16="http://schemas.microsoft.com/office/drawing/2014/main" id="{1FA240BA-9246-4608-B875-232D031ECDF6}"/>
                </a:ext>
              </a:extLst>
            </p:cNvPr>
            <p:cNvSpPr txBox="1"/>
            <p:nvPr/>
          </p:nvSpPr>
          <p:spPr>
            <a:xfrm>
              <a:off x="720000" y="2642988"/>
              <a:ext cx="3059911"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5240BA06-0ECF-40C3-9C39-A11DE2D18211}"/>
                </a:ext>
              </a:extLst>
            </p:cNvPr>
            <p:cNvSpPr txBox="1"/>
            <p:nvPr/>
          </p:nvSpPr>
          <p:spPr>
            <a:xfrm>
              <a:off x="720001" y="2431958"/>
              <a:ext cx="3059911"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12" name="Oval 11">
            <a:extLst>
              <a:ext uri="{FF2B5EF4-FFF2-40B4-BE49-F238E27FC236}">
                <a16:creationId xmlns:a16="http://schemas.microsoft.com/office/drawing/2014/main" id="{72D07437-09BC-49FC-BF93-B2E94EBF840E}"/>
              </a:ext>
            </a:extLst>
          </p:cNvPr>
          <p:cNvSpPr/>
          <p:nvPr/>
        </p:nvSpPr>
        <p:spPr>
          <a:xfrm>
            <a:off x="7688862" y="3207472"/>
            <a:ext cx="531722" cy="53172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13" name="Oval 12">
            <a:extLst>
              <a:ext uri="{FF2B5EF4-FFF2-40B4-BE49-F238E27FC236}">
                <a16:creationId xmlns:a16="http://schemas.microsoft.com/office/drawing/2014/main" id="{E3DDCABE-D4D8-4DEF-8352-72618263973B}"/>
              </a:ext>
            </a:extLst>
          </p:cNvPr>
          <p:cNvSpPr/>
          <p:nvPr/>
        </p:nvSpPr>
        <p:spPr>
          <a:xfrm>
            <a:off x="7688862" y="4305273"/>
            <a:ext cx="531722" cy="5317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14" name="Oval 13">
            <a:extLst>
              <a:ext uri="{FF2B5EF4-FFF2-40B4-BE49-F238E27FC236}">
                <a16:creationId xmlns:a16="http://schemas.microsoft.com/office/drawing/2014/main" id="{92466A3B-FCCD-4A9B-B535-0A3D435BAB3F}"/>
              </a:ext>
            </a:extLst>
          </p:cNvPr>
          <p:cNvSpPr/>
          <p:nvPr/>
        </p:nvSpPr>
        <p:spPr>
          <a:xfrm>
            <a:off x="7697126" y="5403076"/>
            <a:ext cx="531722" cy="5317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grpSp>
        <p:nvGrpSpPr>
          <p:cNvPr id="15" name="Group 14">
            <a:extLst>
              <a:ext uri="{FF2B5EF4-FFF2-40B4-BE49-F238E27FC236}">
                <a16:creationId xmlns:a16="http://schemas.microsoft.com/office/drawing/2014/main" id="{F8E1C263-9EA8-47D2-884F-493D8F25A5C0}"/>
              </a:ext>
            </a:extLst>
          </p:cNvPr>
          <p:cNvGrpSpPr/>
          <p:nvPr/>
        </p:nvGrpSpPr>
        <p:grpSpPr>
          <a:xfrm>
            <a:off x="839120" y="3044649"/>
            <a:ext cx="3073234" cy="857361"/>
            <a:chOff x="720000" y="1114639"/>
            <a:chExt cx="3059912" cy="857361"/>
          </a:xfrm>
        </p:grpSpPr>
        <p:sp>
          <p:nvSpPr>
            <p:cNvPr id="16" name="TextBox 15">
              <a:extLst>
                <a:ext uri="{FF2B5EF4-FFF2-40B4-BE49-F238E27FC236}">
                  <a16:creationId xmlns:a16="http://schemas.microsoft.com/office/drawing/2014/main" id="{B11538AB-082D-470D-9550-3CBFADC2C4A9}"/>
                </a:ext>
              </a:extLst>
            </p:cNvPr>
            <p:cNvSpPr txBox="1"/>
            <p:nvPr/>
          </p:nvSpPr>
          <p:spPr>
            <a:xfrm>
              <a:off x="720000" y="1325669"/>
              <a:ext cx="3059911"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BF770567-B4FF-4D40-B31E-C3BCAF7C8DA9}"/>
                </a:ext>
              </a:extLst>
            </p:cNvPr>
            <p:cNvSpPr txBox="1"/>
            <p:nvPr/>
          </p:nvSpPr>
          <p:spPr>
            <a:xfrm>
              <a:off x="720001" y="1114639"/>
              <a:ext cx="3059911"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8" name="Group 17">
            <a:extLst>
              <a:ext uri="{FF2B5EF4-FFF2-40B4-BE49-F238E27FC236}">
                <a16:creationId xmlns:a16="http://schemas.microsoft.com/office/drawing/2014/main" id="{DA0B4C57-2A5F-4A13-9D47-18DBB9E5A5F0}"/>
              </a:ext>
            </a:extLst>
          </p:cNvPr>
          <p:cNvGrpSpPr/>
          <p:nvPr/>
        </p:nvGrpSpPr>
        <p:grpSpPr>
          <a:xfrm>
            <a:off x="839120" y="5240252"/>
            <a:ext cx="3073234" cy="857361"/>
            <a:chOff x="720000" y="2431958"/>
            <a:chExt cx="3059912" cy="857361"/>
          </a:xfrm>
        </p:grpSpPr>
        <p:sp>
          <p:nvSpPr>
            <p:cNvPr id="19" name="TextBox 18">
              <a:extLst>
                <a:ext uri="{FF2B5EF4-FFF2-40B4-BE49-F238E27FC236}">
                  <a16:creationId xmlns:a16="http://schemas.microsoft.com/office/drawing/2014/main" id="{00B00014-0B0F-4876-9F13-7379BFE7770D}"/>
                </a:ext>
              </a:extLst>
            </p:cNvPr>
            <p:cNvSpPr txBox="1"/>
            <p:nvPr/>
          </p:nvSpPr>
          <p:spPr>
            <a:xfrm>
              <a:off x="720000" y="2642988"/>
              <a:ext cx="3059911"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DA3101BA-997C-49B7-934E-BFF6898E7AB4}"/>
                </a:ext>
              </a:extLst>
            </p:cNvPr>
            <p:cNvSpPr txBox="1"/>
            <p:nvPr/>
          </p:nvSpPr>
          <p:spPr>
            <a:xfrm>
              <a:off x="720001" y="2431958"/>
              <a:ext cx="3059911"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1" name="Oval 20">
            <a:extLst>
              <a:ext uri="{FF2B5EF4-FFF2-40B4-BE49-F238E27FC236}">
                <a16:creationId xmlns:a16="http://schemas.microsoft.com/office/drawing/2014/main" id="{E5D4A978-D13C-4D76-B9C4-BC3536EFD1E2}"/>
              </a:ext>
            </a:extLst>
          </p:cNvPr>
          <p:cNvSpPr/>
          <p:nvPr/>
        </p:nvSpPr>
        <p:spPr>
          <a:xfrm>
            <a:off x="4012670" y="3207472"/>
            <a:ext cx="531722" cy="53172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22" name="Oval 21">
            <a:extLst>
              <a:ext uri="{FF2B5EF4-FFF2-40B4-BE49-F238E27FC236}">
                <a16:creationId xmlns:a16="http://schemas.microsoft.com/office/drawing/2014/main" id="{323FC426-A6E6-4425-9EEA-B8922CEBD6B2}"/>
              </a:ext>
            </a:extLst>
          </p:cNvPr>
          <p:cNvSpPr/>
          <p:nvPr/>
        </p:nvSpPr>
        <p:spPr>
          <a:xfrm>
            <a:off x="4020934" y="5403076"/>
            <a:ext cx="531722" cy="5317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grpSp>
        <p:nvGrpSpPr>
          <p:cNvPr id="23" name="Group 22">
            <a:extLst>
              <a:ext uri="{FF2B5EF4-FFF2-40B4-BE49-F238E27FC236}">
                <a16:creationId xmlns:a16="http://schemas.microsoft.com/office/drawing/2014/main" id="{6757704E-FB46-49CD-9157-88A56300F2E5}"/>
              </a:ext>
            </a:extLst>
          </p:cNvPr>
          <p:cNvGrpSpPr/>
          <p:nvPr/>
        </p:nvGrpSpPr>
        <p:grpSpPr>
          <a:xfrm>
            <a:off x="4847281" y="1788620"/>
            <a:ext cx="2497445" cy="4330594"/>
            <a:chOff x="3532378" y="2415442"/>
            <a:chExt cx="2079484" cy="3605846"/>
          </a:xfrm>
        </p:grpSpPr>
        <p:grpSp>
          <p:nvGrpSpPr>
            <p:cNvPr id="24" name="Group 23">
              <a:extLst>
                <a:ext uri="{FF2B5EF4-FFF2-40B4-BE49-F238E27FC236}">
                  <a16:creationId xmlns:a16="http://schemas.microsoft.com/office/drawing/2014/main" id="{E52E78B0-E6F3-4F97-8BF7-6530CAFBC58E}"/>
                </a:ext>
              </a:extLst>
            </p:cNvPr>
            <p:cNvGrpSpPr/>
            <p:nvPr/>
          </p:nvGrpSpPr>
          <p:grpSpPr>
            <a:xfrm>
              <a:off x="3532378" y="2415442"/>
              <a:ext cx="2079484" cy="3605846"/>
              <a:chOff x="3036633" y="1011843"/>
              <a:chExt cx="2382718" cy="4131657"/>
            </a:xfrm>
          </p:grpSpPr>
          <p:sp>
            <p:nvSpPr>
              <p:cNvPr id="30" name="Block Arc 29">
                <a:extLst>
                  <a:ext uri="{FF2B5EF4-FFF2-40B4-BE49-F238E27FC236}">
                    <a16:creationId xmlns:a16="http://schemas.microsoft.com/office/drawing/2014/main" id="{EE4160B3-D47F-4C4B-9895-CC5108CA8601}"/>
                  </a:ext>
                </a:extLst>
              </p:cNvPr>
              <p:cNvSpPr/>
              <p:nvPr/>
            </p:nvSpPr>
            <p:spPr>
              <a:xfrm rot="10800000">
                <a:off x="3036634" y="2760783"/>
                <a:ext cx="2382717" cy="2382717"/>
              </a:xfrm>
              <a:prstGeom prst="blockArc">
                <a:avLst>
                  <a:gd name="adj1" fmla="val 3289488"/>
                  <a:gd name="adj2" fmla="val 71301"/>
                  <a:gd name="adj3" fmla="val 181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solidFill>
                </a:endParaRPr>
              </a:p>
            </p:txBody>
          </p:sp>
          <p:sp>
            <p:nvSpPr>
              <p:cNvPr id="31" name="Rounded Rectangle 26">
                <a:extLst>
                  <a:ext uri="{FF2B5EF4-FFF2-40B4-BE49-F238E27FC236}">
                    <a16:creationId xmlns:a16="http://schemas.microsoft.com/office/drawing/2014/main" id="{973BD08C-473F-4B1F-A0C0-AA0E2A1D3B8E}"/>
                  </a:ext>
                </a:extLst>
              </p:cNvPr>
              <p:cNvSpPr/>
              <p:nvPr/>
            </p:nvSpPr>
            <p:spPr>
              <a:xfrm>
                <a:off x="4987351" y="1673016"/>
                <a:ext cx="432000" cy="25549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32" name="Rounded Rectangle 27">
                <a:extLst>
                  <a:ext uri="{FF2B5EF4-FFF2-40B4-BE49-F238E27FC236}">
                    <a16:creationId xmlns:a16="http://schemas.microsoft.com/office/drawing/2014/main" id="{5BB255CA-D101-42FE-B801-F5C33F650233}"/>
                  </a:ext>
                </a:extLst>
              </p:cNvPr>
              <p:cNvSpPr/>
              <p:nvPr/>
            </p:nvSpPr>
            <p:spPr>
              <a:xfrm>
                <a:off x="4499670" y="1312976"/>
                <a:ext cx="432000" cy="201001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33" name="Rounded Rectangle 28">
                <a:extLst>
                  <a:ext uri="{FF2B5EF4-FFF2-40B4-BE49-F238E27FC236}">
                    <a16:creationId xmlns:a16="http://schemas.microsoft.com/office/drawing/2014/main" id="{E6F0A7F2-32CB-49E8-84DE-FB9DE6FD456E}"/>
                  </a:ext>
                </a:extLst>
              </p:cNvPr>
              <p:cNvSpPr/>
              <p:nvPr/>
            </p:nvSpPr>
            <p:spPr>
              <a:xfrm>
                <a:off x="4011991" y="1011843"/>
                <a:ext cx="432000" cy="219447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34" name="Rounded Rectangle 29">
                <a:extLst>
                  <a:ext uri="{FF2B5EF4-FFF2-40B4-BE49-F238E27FC236}">
                    <a16:creationId xmlns:a16="http://schemas.microsoft.com/office/drawing/2014/main" id="{B99F5815-9CA8-4FB4-9760-37A91BD54556}"/>
                  </a:ext>
                </a:extLst>
              </p:cNvPr>
              <p:cNvSpPr/>
              <p:nvPr/>
            </p:nvSpPr>
            <p:spPr>
              <a:xfrm>
                <a:off x="3524312" y="1312976"/>
                <a:ext cx="432000" cy="202668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35" name="Rounded Rectangle 30">
                <a:extLst>
                  <a:ext uri="{FF2B5EF4-FFF2-40B4-BE49-F238E27FC236}">
                    <a16:creationId xmlns:a16="http://schemas.microsoft.com/office/drawing/2014/main" id="{FDD663F4-DBD8-428A-9FE3-0B83AF383240}"/>
                  </a:ext>
                </a:extLst>
              </p:cNvPr>
              <p:cNvSpPr/>
              <p:nvPr/>
            </p:nvSpPr>
            <p:spPr>
              <a:xfrm>
                <a:off x="3036633" y="2465104"/>
                <a:ext cx="432000" cy="176283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grpSp>
        <p:sp>
          <p:nvSpPr>
            <p:cNvPr id="25" name="Oval 24">
              <a:extLst>
                <a:ext uri="{FF2B5EF4-FFF2-40B4-BE49-F238E27FC236}">
                  <a16:creationId xmlns:a16="http://schemas.microsoft.com/office/drawing/2014/main" id="{4B9F23B4-6222-4D07-BF3B-037B3A6B8460}"/>
                </a:ext>
              </a:extLst>
            </p:cNvPr>
            <p:cNvSpPr/>
            <p:nvPr/>
          </p:nvSpPr>
          <p:spPr>
            <a:xfrm>
              <a:off x="3570351" y="3726933"/>
              <a:ext cx="301076" cy="3010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26" name="Oval 25">
              <a:extLst>
                <a:ext uri="{FF2B5EF4-FFF2-40B4-BE49-F238E27FC236}">
                  <a16:creationId xmlns:a16="http://schemas.microsoft.com/office/drawing/2014/main" id="{210C891B-7D7B-431E-8E8D-B7C46C81BF09}"/>
                </a:ext>
              </a:extLst>
            </p:cNvPr>
            <p:cNvSpPr/>
            <p:nvPr/>
          </p:nvSpPr>
          <p:spPr>
            <a:xfrm>
              <a:off x="3995966" y="2723544"/>
              <a:ext cx="301076" cy="3010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27" name="Oval 26">
              <a:extLst>
                <a:ext uri="{FF2B5EF4-FFF2-40B4-BE49-F238E27FC236}">
                  <a16:creationId xmlns:a16="http://schemas.microsoft.com/office/drawing/2014/main" id="{E74942C6-EF0F-4B60-8C30-CED559269E7E}"/>
                </a:ext>
              </a:extLst>
            </p:cNvPr>
            <p:cNvSpPr/>
            <p:nvPr/>
          </p:nvSpPr>
          <p:spPr>
            <a:xfrm>
              <a:off x="4421462" y="2473630"/>
              <a:ext cx="301076" cy="3010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28" name="Oval 27">
              <a:extLst>
                <a:ext uri="{FF2B5EF4-FFF2-40B4-BE49-F238E27FC236}">
                  <a16:creationId xmlns:a16="http://schemas.microsoft.com/office/drawing/2014/main" id="{D21A1E28-DCB1-4DBC-8202-92F8D9C679A9}"/>
                </a:ext>
              </a:extLst>
            </p:cNvPr>
            <p:cNvSpPr/>
            <p:nvPr/>
          </p:nvSpPr>
          <p:spPr>
            <a:xfrm>
              <a:off x="4846958" y="2737510"/>
              <a:ext cx="301076" cy="3010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29" name="Oval 28">
              <a:extLst>
                <a:ext uri="{FF2B5EF4-FFF2-40B4-BE49-F238E27FC236}">
                  <a16:creationId xmlns:a16="http://schemas.microsoft.com/office/drawing/2014/main" id="{E38CB6B0-DBBC-42AE-AEB6-9D01ECFA38A9}"/>
                </a:ext>
              </a:extLst>
            </p:cNvPr>
            <p:cNvSpPr/>
            <p:nvPr/>
          </p:nvSpPr>
          <p:spPr>
            <a:xfrm>
              <a:off x="5272813" y="3048377"/>
              <a:ext cx="301076" cy="3010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grpSp>
      <p:sp>
        <p:nvSpPr>
          <p:cNvPr id="36" name="Oval 7">
            <a:extLst>
              <a:ext uri="{FF2B5EF4-FFF2-40B4-BE49-F238E27FC236}">
                <a16:creationId xmlns:a16="http://schemas.microsoft.com/office/drawing/2014/main" id="{7E8B978B-875B-42C1-A282-CAC9FA11ABD7}"/>
              </a:ext>
            </a:extLst>
          </p:cNvPr>
          <p:cNvSpPr/>
          <p:nvPr/>
        </p:nvSpPr>
        <p:spPr>
          <a:xfrm>
            <a:off x="7844886" y="4393369"/>
            <a:ext cx="270661" cy="355530"/>
          </a:xfrm>
          <a:custGeom>
            <a:avLst/>
            <a:gdLst/>
            <a:ahLst/>
            <a:cxnLst/>
            <a:rect l="l" t="t" r="r" b="b"/>
            <a:pathLst>
              <a:path w="3025265" h="3973870">
                <a:moveTo>
                  <a:pt x="1048235" y="955278"/>
                </a:moveTo>
                <a:cubicBezTo>
                  <a:pt x="1143886" y="955278"/>
                  <a:pt x="1221426" y="1089843"/>
                  <a:pt x="1221426" y="1255837"/>
                </a:cubicBezTo>
                <a:cubicBezTo>
                  <a:pt x="1221426" y="1421831"/>
                  <a:pt x="1143886" y="1556396"/>
                  <a:pt x="1048235" y="1556396"/>
                </a:cubicBezTo>
                <a:cubicBezTo>
                  <a:pt x="952584" y="1556396"/>
                  <a:pt x="875044" y="1421831"/>
                  <a:pt x="875044" y="1255837"/>
                </a:cubicBezTo>
                <a:cubicBezTo>
                  <a:pt x="875044" y="1089843"/>
                  <a:pt x="952584" y="955278"/>
                  <a:pt x="1048235" y="955278"/>
                </a:cubicBezTo>
                <a:close/>
                <a:moveTo>
                  <a:pt x="805954" y="648071"/>
                </a:moveTo>
                <a:lnTo>
                  <a:pt x="805954" y="1853034"/>
                </a:lnTo>
                <a:cubicBezTo>
                  <a:pt x="805954" y="1947724"/>
                  <a:pt x="869395" y="2027597"/>
                  <a:pt x="956357" y="2051540"/>
                </a:cubicBezTo>
                <a:lnTo>
                  <a:pt x="956356" y="2473030"/>
                </a:lnTo>
                <a:cubicBezTo>
                  <a:pt x="956356" y="2523517"/>
                  <a:pt x="997284" y="2564445"/>
                  <a:pt x="1047771" y="2564445"/>
                </a:cubicBezTo>
                <a:cubicBezTo>
                  <a:pt x="1098258" y="2564445"/>
                  <a:pt x="1139186" y="2523517"/>
                  <a:pt x="1139186" y="2473030"/>
                </a:cubicBezTo>
                <a:lnTo>
                  <a:pt x="1139186" y="2051828"/>
                </a:lnTo>
                <a:cubicBezTo>
                  <a:pt x="1226618" y="2028173"/>
                  <a:pt x="1290517" y="1948066"/>
                  <a:pt x="1290517" y="1853034"/>
                </a:cubicBezTo>
                <a:lnTo>
                  <a:pt x="1290517" y="649328"/>
                </a:lnTo>
                <a:cubicBezTo>
                  <a:pt x="1740927" y="708507"/>
                  <a:pt x="2088232" y="1094132"/>
                  <a:pt x="2088232" y="1560875"/>
                </a:cubicBezTo>
                <a:lnTo>
                  <a:pt x="2088232" y="2137870"/>
                </a:lnTo>
                <a:lnTo>
                  <a:pt x="2088233" y="2137870"/>
                </a:lnTo>
                <a:lnTo>
                  <a:pt x="2088233" y="3055870"/>
                </a:lnTo>
                <a:cubicBezTo>
                  <a:pt x="2088233" y="3562867"/>
                  <a:pt x="1677230" y="3973870"/>
                  <a:pt x="1170233" y="3973870"/>
                </a:cubicBezTo>
                <a:lnTo>
                  <a:pt x="918001" y="3973870"/>
                </a:lnTo>
                <a:cubicBezTo>
                  <a:pt x="411004" y="3973870"/>
                  <a:pt x="1" y="3562867"/>
                  <a:pt x="1" y="3055870"/>
                </a:cubicBezTo>
                <a:lnTo>
                  <a:pt x="1" y="2152339"/>
                </a:lnTo>
                <a:lnTo>
                  <a:pt x="0" y="2152339"/>
                </a:lnTo>
                <a:lnTo>
                  <a:pt x="0" y="1560875"/>
                </a:lnTo>
                <a:cubicBezTo>
                  <a:pt x="0" y="1091278"/>
                  <a:pt x="351565" y="703794"/>
                  <a:pt x="805954" y="648071"/>
                </a:cubicBezTo>
                <a:close/>
                <a:moveTo>
                  <a:pt x="1619797" y="91"/>
                </a:moveTo>
                <a:cubicBezTo>
                  <a:pt x="1732841" y="1988"/>
                  <a:pt x="1845389" y="33430"/>
                  <a:pt x="1945434" y="94215"/>
                </a:cubicBezTo>
                <a:cubicBezTo>
                  <a:pt x="2133478" y="208468"/>
                  <a:pt x="2249869" y="409692"/>
                  <a:pt x="2255221" y="627780"/>
                </a:cubicBezTo>
                <a:lnTo>
                  <a:pt x="2257891" y="627572"/>
                </a:lnTo>
                <a:cubicBezTo>
                  <a:pt x="2272309" y="812739"/>
                  <a:pt x="2385479" y="975734"/>
                  <a:pt x="2553934" y="1053951"/>
                </a:cubicBezTo>
                <a:cubicBezTo>
                  <a:pt x="2706200" y="1124651"/>
                  <a:pt x="2882234" y="1116149"/>
                  <a:pt x="3025265" y="1032491"/>
                </a:cubicBezTo>
                <a:lnTo>
                  <a:pt x="3025265" y="1181594"/>
                </a:lnTo>
                <a:cubicBezTo>
                  <a:pt x="2858744" y="1255002"/>
                  <a:pt x="2666516" y="1253932"/>
                  <a:pt x="2497514" y="1175460"/>
                </a:cubicBezTo>
                <a:cubicBezTo>
                  <a:pt x="2293602" y="1080779"/>
                  <a:pt x="2153951" y="887555"/>
                  <a:pt x="2128339" y="665512"/>
                </a:cubicBezTo>
                <a:lnTo>
                  <a:pt x="2122734" y="665324"/>
                </a:lnTo>
                <a:cubicBezTo>
                  <a:pt x="2128967" y="479701"/>
                  <a:pt x="2034597" y="305147"/>
                  <a:pt x="1875870" y="208708"/>
                </a:cubicBezTo>
                <a:cubicBezTo>
                  <a:pt x="1717143" y="112268"/>
                  <a:pt x="1518741" y="108938"/>
                  <a:pt x="1356867" y="199997"/>
                </a:cubicBezTo>
                <a:cubicBezTo>
                  <a:pt x="1194993" y="291056"/>
                  <a:pt x="1094818" y="462344"/>
                  <a:pt x="1094818" y="648071"/>
                </a:cubicBezTo>
                <a:lnTo>
                  <a:pt x="960849" y="648071"/>
                </a:lnTo>
                <a:cubicBezTo>
                  <a:pt x="960849" y="413945"/>
                  <a:pt x="1087128" y="198021"/>
                  <a:pt x="1291185" y="83234"/>
                </a:cubicBezTo>
                <a:cubicBezTo>
                  <a:pt x="1393213" y="25840"/>
                  <a:pt x="1506753" y="-1807"/>
                  <a:pt x="1619797" y="9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7" name="Trapezoid 10">
            <a:extLst>
              <a:ext uri="{FF2B5EF4-FFF2-40B4-BE49-F238E27FC236}">
                <a16:creationId xmlns:a16="http://schemas.microsoft.com/office/drawing/2014/main" id="{B54C56E0-3653-47C1-9C5F-B22A4F453682}"/>
              </a:ext>
            </a:extLst>
          </p:cNvPr>
          <p:cNvSpPr>
            <a:spLocks noChangeAspect="1"/>
          </p:cNvSpPr>
          <p:nvPr/>
        </p:nvSpPr>
        <p:spPr>
          <a:xfrm>
            <a:off x="4134686" y="3321407"/>
            <a:ext cx="304211" cy="303855"/>
          </a:xfrm>
          <a:custGeom>
            <a:avLst/>
            <a:gdLst/>
            <a:ahLst/>
            <a:cxnLst/>
            <a:rect l="l" t="t" r="r" b="b"/>
            <a:pathLst>
              <a:path w="3910377" h="3905794">
                <a:moveTo>
                  <a:pt x="1" y="3797782"/>
                </a:moveTo>
                <a:lnTo>
                  <a:pt x="3910377" y="3797782"/>
                </a:lnTo>
                <a:lnTo>
                  <a:pt x="3910377" y="3905794"/>
                </a:lnTo>
                <a:lnTo>
                  <a:pt x="1" y="3905794"/>
                </a:lnTo>
                <a:close/>
                <a:moveTo>
                  <a:pt x="1757257" y="3353296"/>
                </a:moveTo>
                <a:cubicBezTo>
                  <a:pt x="1690135" y="3353296"/>
                  <a:pt x="1635721" y="3407710"/>
                  <a:pt x="1635721" y="3474832"/>
                </a:cubicBezTo>
                <a:cubicBezTo>
                  <a:pt x="1635721" y="3541954"/>
                  <a:pt x="1690135" y="3596368"/>
                  <a:pt x="1757257" y="3596368"/>
                </a:cubicBezTo>
                <a:lnTo>
                  <a:pt x="2187409" y="3596368"/>
                </a:lnTo>
                <a:cubicBezTo>
                  <a:pt x="2254531" y="3596368"/>
                  <a:pt x="2308945" y="3541954"/>
                  <a:pt x="2308945" y="3474832"/>
                </a:cubicBezTo>
                <a:cubicBezTo>
                  <a:pt x="2308945" y="3407710"/>
                  <a:pt x="2254531" y="3353296"/>
                  <a:pt x="2187409" y="3353296"/>
                </a:cubicBezTo>
                <a:close/>
                <a:moveTo>
                  <a:pt x="492288" y="2449553"/>
                </a:moveTo>
                <a:lnTo>
                  <a:pt x="472244" y="2517369"/>
                </a:lnTo>
                <a:lnTo>
                  <a:pt x="3438134" y="2517369"/>
                </a:lnTo>
                <a:lnTo>
                  <a:pt x="3418090" y="2449553"/>
                </a:lnTo>
                <a:close/>
                <a:moveTo>
                  <a:pt x="432162" y="2249610"/>
                </a:moveTo>
                <a:lnTo>
                  <a:pt x="3478215" y="2249610"/>
                </a:lnTo>
                <a:lnTo>
                  <a:pt x="3910377" y="3711740"/>
                </a:lnTo>
                <a:lnTo>
                  <a:pt x="0" y="3711740"/>
                </a:lnTo>
                <a:close/>
                <a:moveTo>
                  <a:pt x="1637280" y="544956"/>
                </a:moveTo>
                <a:cubicBezTo>
                  <a:pt x="1626413" y="544956"/>
                  <a:pt x="1615547" y="549102"/>
                  <a:pt x="1607256" y="557393"/>
                </a:cubicBezTo>
                <a:lnTo>
                  <a:pt x="796281" y="1368368"/>
                </a:lnTo>
                <a:cubicBezTo>
                  <a:pt x="779699" y="1384950"/>
                  <a:pt x="779699" y="1411834"/>
                  <a:pt x="796281" y="1428415"/>
                </a:cubicBezTo>
                <a:lnTo>
                  <a:pt x="825565" y="1457699"/>
                </a:lnTo>
                <a:cubicBezTo>
                  <a:pt x="842147" y="1474281"/>
                  <a:pt x="869031" y="1474281"/>
                  <a:pt x="885612" y="1457699"/>
                </a:cubicBezTo>
                <a:lnTo>
                  <a:pt x="1696588" y="646724"/>
                </a:lnTo>
                <a:cubicBezTo>
                  <a:pt x="1713169" y="630143"/>
                  <a:pt x="1713169" y="603258"/>
                  <a:pt x="1696588" y="586677"/>
                </a:cubicBezTo>
                <a:lnTo>
                  <a:pt x="1667304" y="557393"/>
                </a:lnTo>
                <a:cubicBezTo>
                  <a:pt x="1659013" y="549102"/>
                  <a:pt x="1648146" y="544956"/>
                  <a:pt x="1637280" y="544956"/>
                </a:cubicBezTo>
                <a:close/>
                <a:moveTo>
                  <a:pt x="1372791" y="439020"/>
                </a:moveTo>
                <a:cubicBezTo>
                  <a:pt x="1361925" y="439020"/>
                  <a:pt x="1351058" y="443165"/>
                  <a:pt x="1342767" y="451456"/>
                </a:cubicBezTo>
                <a:lnTo>
                  <a:pt x="851745" y="942478"/>
                </a:lnTo>
                <a:cubicBezTo>
                  <a:pt x="835164" y="959060"/>
                  <a:pt x="835164" y="985944"/>
                  <a:pt x="851745" y="1002526"/>
                </a:cubicBezTo>
                <a:lnTo>
                  <a:pt x="881029" y="1031810"/>
                </a:lnTo>
                <a:cubicBezTo>
                  <a:pt x="897611" y="1048392"/>
                  <a:pt x="924495" y="1048392"/>
                  <a:pt x="941077" y="1031810"/>
                </a:cubicBezTo>
                <a:lnTo>
                  <a:pt x="1432099" y="540788"/>
                </a:lnTo>
                <a:cubicBezTo>
                  <a:pt x="1448681" y="524206"/>
                  <a:pt x="1448681" y="497322"/>
                  <a:pt x="1432099" y="480740"/>
                </a:cubicBezTo>
                <a:lnTo>
                  <a:pt x="1402815" y="451456"/>
                </a:lnTo>
                <a:cubicBezTo>
                  <a:pt x="1394524" y="443165"/>
                  <a:pt x="1383658" y="439020"/>
                  <a:pt x="1372791" y="439020"/>
                </a:cubicBezTo>
                <a:close/>
                <a:moveTo>
                  <a:pt x="864042" y="270000"/>
                </a:moveTo>
                <a:lnTo>
                  <a:pt x="2945402" y="270000"/>
                </a:lnTo>
                <a:cubicBezTo>
                  <a:pt x="3094522" y="270000"/>
                  <a:pt x="3215407" y="390885"/>
                  <a:pt x="3215407" y="540005"/>
                </a:cubicBezTo>
                <a:lnTo>
                  <a:pt x="3215407" y="1619995"/>
                </a:lnTo>
                <a:cubicBezTo>
                  <a:pt x="3215407" y="1769115"/>
                  <a:pt x="3094522" y="1890000"/>
                  <a:pt x="2945402" y="1890000"/>
                </a:cubicBezTo>
                <a:lnTo>
                  <a:pt x="864042" y="1890000"/>
                </a:lnTo>
                <a:cubicBezTo>
                  <a:pt x="714922" y="1890000"/>
                  <a:pt x="594037" y="1769115"/>
                  <a:pt x="594037" y="1619995"/>
                </a:cubicBezTo>
                <a:lnTo>
                  <a:pt x="594037" y="540005"/>
                </a:lnTo>
                <a:cubicBezTo>
                  <a:pt x="594037" y="390885"/>
                  <a:pt x="714922" y="270000"/>
                  <a:pt x="864042" y="270000"/>
                </a:cubicBezTo>
                <a:close/>
                <a:moveTo>
                  <a:pt x="804042" y="180000"/>
                </a:moveTo>
                <a:cubicBezTo>
                  <a:pt x="638353" y="180000"/>
                  <a:pt x="504036" y="314317"/>
                  <a:pt x="504036" y="480006"/>
                </a:cubicBezTo>
                <a:lnTo>
                  <a:pt x="504036" y="1679994"/>
                </a:lnTo>
                <a:cubicBezTo>
                  <a:pt x="504036" y="1845683"/>
                  <a:pt x="638353" y="1980000"/>
                  <a:pt x="804042" y="1980000"/>
                </a:cubicBezTo>
                <a:lnTo>
                  <a:pt x="3027043" y="1980000"/>
                </a:lnTo>
                <a:cubicBezTo>
                  <a:pt x="3192732" y="1980000"/>
                  <a:pt x="3327049" y="1845683"/>
                  <a:pt x="3327049" y="1679994"/>
                </a:cubicBezTo>
                <a:lnTo>
                  <a:pt x="3327049" y="480006"/>
                </a:lnTo>
                <a:cubicBezTo>
                  <a:pt x="3327049" y="314317"/>
                  <a:pt x="3192732" y="180000"/>
                  <a:pt x="3027043" y="180000"/>
                </a:cubicBezTo>
                <a:close/>
                <a:moveTo>
                  <a:pt x="684043" y="0"/>
                </a:moveTo>
                <a:lnTo>
                  <a:pt x="3190330" y="0"/>
                </a:lnTo>
                <a:cubicBezTo>
                  <a:pt x="3389156" y="0"/>
                  <a:pt x="3550337" y="161181"/>
                  <a:pt x="3550337" y="360007"/>
                </a:cubicBezTo>
                <a:lnTo>
                  <a:pt x="3550337" y="1799993"/>
                </a:lnTo>
                <a:cubicBezTo>
                  <a:pt x="3550337" y="1998819"/>
                  <a:pt x="3389156" y="2160000"/>
                  <a:pt x="3190330" y="2160000"/>
                </a:cubicBezTo>
                <a:lnTo>
                  <a:pt x="684043" y="2160000"/>
                </a:lnTo>
                <a:cubicBezTo>
                  <a:pt x="485217" y="2160000"/>
                  <a:pt x="324036" y="1998819"/>
                  <a:pt x="324036" y="1799993"/>
                </a:cubicBezTo>
                <a:lnTo>
                  <a:pt x="324036" y="360007"/>
                </a:lnTo>
                <a:cubicBezTo>
                  <a:pt x="324036" y="161181"/>
                  <a:pt x="485217" y="0"/>
                  <a:pt x="6840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8" name="Rounded Rectangle 1">
            <a:extLst>
              <a:ext uri="{FF2B5EF4-FFF2-40B4-BE49-F238E27FC236}">
                <a16:creationId xmlns:a16="http://schemas.microsoft.com/office/drawing/2014/main" id="{F4FEB834-EA2D-4EB0-9F67-F4B165C863E3}"/>
              </a:ext>
            </a:extLst>
          </p:cNvPr>
          <p:cNvSpPr>
            <a:spLocks noChangeAspect="1"/>
          </p:cNvSpPr>
          <p:nvPr/>
        </p:nvSpPr>
        <p:spPr>
          <a:xfrm>
            <a:off x="7821288" y="3331116"/>
            <a:ext cx="283389" cy="284429"/>
          </a:xfrm>
          <a:custGeom>
            <a:avLst/>
            <a:gdLst/>
            <a:ahLst/>
            <a:cxnLst/>
            <a:rect l="l" t="t" r="r" b="b"/>
            <a:pathLst>
              <a:path w="3888432" h="3902714">
                <a:moveTo>
                  <a:pt x="1113894" y="3227140"/>
                </a:moveTo>
                <a:lnTo>
                  <a:pt x="2774538" y="3227140"/>
                </a:lnTo>
                <a:cubicBezTo>
                  <a:pt x="2813020" y="3227140"/>
                  <a:pt x="2844216" y="3258336"/>
                  <a:pt x="2844216" y="3296818"/>
                </a:cubicBezTo>
                <a:lnTo>
                  <a:pt x="2844216" y="3337462"/>
                </a:lnTo>
                <a:cubicBezTo>
                  <a:pt x="2844216" y="3375944"/>
                  <a:pt x="2813020" y="3407140"/>
                  <a:pt x="2774538" y="3407140"/>
                </a:cubicBezTo>
                <a:lnTo>
                  <a:pt x="1113894" y="3407140"/>
                </a:lnTo>
                <a:cubicBezTo>
                  <a:pt x="1075412" y="3407140"/>
                  <a:pt x="1044216" y="3375944"/>
                  <a:pt x="1044216" y="3337462"/>
                </a:cubicBezTo>
                <a:lnTo>
                  <a:pt x="1044216" y="3296818"/>
                </a:lnTo>
                <a:cubicBezTo>
                  <a:pt x="1044216" y="3258336"/>
                  <a:pt x="1075412" y="3227140"/>
                  <a:pt x="1113894" y="3227140"/>
                </a:cubicBezTo>
                <a:close/>
                <a:moveTo>
                  <a:pt x="1111898" y="2923315"/>
                </a:moveTo>
                <a:lnTo>
                  <a:pt x="2772542" y="2923315"/>
                </a:lnTo>
                <a:cubicBezTo>
                  <a:pt x="2811024" y="2923315"/>
                  <a:pt x="2842220" y="2954511"/>
                  <a:pt x="2842220" y="2992993"/>
                </a:cubicBezTo>
                <a:lnTo>
                  <a:pt x="2842220" y="3033637"/>
                </a:lnTo>
                <a:cubicBezTo>
                  <a:pt x="2842220" y="3072119"/>
                  <a:pt x="2811024" y="3103315"/>
                  <a:pt x="2772542" y="3103315"/>
                </a:cubicBezTo>
                <a:lnTo>
                  <a:pt x="1111898" y="3103315"/>
                </a:lnTo>
                <a:cubicBezTo>
                  <a:pt x="1073416" y="3103315"/>
                  <a:pt x="1042220" y="3072119"/>
                  <a:pt x="1042220" y="3033637"/>
                </a:cubicBezTo>
                <a:lnTo>
                  <a:pt x="1042220" y="2992993"/>
                </a:lnTo>
                <a:cubicBezTo>
                  <a:pt x="1042220" y="2954511"/>
                  <a:pt x="1073416" y="2923315"/>
                  <a:pt x="1111898" y="2923315"/>
                </a:cubicBezTo>
                <a:close/>
                <a:moveTo>
                  <a:pt x="495275" y="2664296"/>
                </a:moveTo>
                <a:lnTo>
                  <a:pt x="853982" y="2664296"/>
                </a:lnTo>
                <a:lnTo>
                  <a:pt x="853982" y="3560524"/>
                </a:lnTo>
                <a:lnTo>
                  <a:pt x="3006222" y="3560524"/>
                </a:lnTo>
                <a:lnTo>
                  <a:pt x="3006222" y="2664296"/>
                </a:lnTo>
                <a:lnTo>
                  <a:pt x="3364929" y="2664296"/>
                </a:lnTo>
                <a:lnTo>
                  <a:pt x="3364929" y="3902714"/>
                </a:lnTo>
                <a:lnTo>
                  <a:pt x="495275" y="3902714"/>
                </a:lnTo>
                <a:close/>
                <a:moveTo>
                  <a:pt x="1113894" y="2619490"/>
                </a:moveTo>
                <a:lnTo>
                  <a:pt x="2774538" y="2619490"/>
                </a:lnTo>
                <a:cubicBezTo>
                  <a:pt x="2813020" y="2619490"/>
                  <a:pt x="2844216" y="2650686"/>
                  <a:pt x="2844216" y="2689168"/>
                </a:cubicBezTo>
                <a:lnTo>
                  <a:pt x="2844216" y="2729812"/>
                </a:lnTo>
                <a:cubicBezTo>
                  <a:pt x="2844216" y="2768294"/>
                  <a:pt x="2813020" y="2799490"/>
                  <a:pt x="2774538" y="2799490"/>
                </a:cubicBezTo>
                <a:lnTo>
                  <a:pt x="1113894" y="2799490"/>
                </a:lnTo>
                <a:cubicBezTo>
                  <a:pt x="1075412" y="2799490"/>
                  <a:pt x="1044216" y="2768294"/>
                  <a:pt x="1044216" y="2729812"/>
                </a:cubicBezTo>
                <a:lnTo>
                  <a:pt x="1044216" y="2689168"/>
                </a:lnTo>
                <a:cubicBezTo>
                  <a:pt x="1044216" y="2650686"/>
                  <a:pt x="1075412" y="2619490"/>
                  <a:pt x="1113894" y="2619490"/>
                </a:cubicBezTo>
                <a:close/>
                <a:moveTo>
                  <a:pt x="3183220" y="1512740"/>
                </a:moveTo>
                <a:cubicBezTo>
                  <a:pt x="3130821" y="1512740"/>
                  <a:pt x="3088344" y="1555217"/>
                  <a:pt x="3088344" y="1607616"/>
                </a:cubicBezTo>
                <a:lnTo>
                  <a:pt x="3088344" y="1777903"/>
                </a:lnTo>
                <a:cubicBezTo>
                  <a:pt x="3088344" y="1830302"/>
                  <a:pt x="3130821" y="1872779"/>
                  <a:pt x="3183220" y="1872779"/>
                </a:cubicBezTo>
                <a:lnTo>
                  <a:pt x="3334111" y="1872779"/>
                </a:lnTo>
                <a:cubicBezTo>
                  <a:pt x="3386510" y="1872779"/>
                  <a:pt x="3428987" y="1830302"/>
                  <a:pt x="3428987" y="1777903"/>
                </a:cubicBezTo>
                <a:lnTo>
                  <a:pt x="3428987" y="1607616"/>
                </a:lnTo>
                <a:cubicBezTo>
                  <a:pt x="3428987" y="1555217"/>
                  <a:pt x="3386510" y="1512740"/>
                  <a:pt x="3334111" y="1512740"/>
                </a:cubicBezTo>
                <a:close/>
                <a:moveTo>
                  <a:pt x="317370" y="1192161"/>
                </a:moveTo>
                <a:lnTo>
                  <a:pt x="3571062" y="1192161"/>
                </a:lnTo>
                <a:cubicBezTo>
                  <a:pt x="3746341" y="1192161"/>
                  <a:pt x="3888432" y="1369515"/>
                  <a:pt x="3888432" y="1588294"/>
                </a:cubicBezTo>
                <a:lnTo>
                  <a:pt x="3888432" y="3172779"/>
                </a:lnTo>
                <a:cubicBezTo>
                  <a:pt x="3888432" y="3391558"/>
                  <a:pt x="3746341" y="3568912"/>
                  <a:pt x="3571062" y="3568912"/>
                </a:cubicBezTo>
                <a:lnTo>
                  <a:pt x="3484959" y="3568912"/>
                </a:lnTo>
                <a:lnTo>
                  <a:pt x="3484959" y="2490370"/>
                </a:lnTo>
                <a:lnTo>
                  <a:pt x="388615" y="2490370"/>
                </a:lnTo>
                <a:lnTo>
                  <a:pt x="388615" y="3568912"/>
                </a:lnTo>
                <a:lnTo>
                  <a:pt x="317370" y="3568912"/>
                </a:lnTo>
                <a:cubicBezTo>
                  <a:pt x="142091" y="3568912"/>
                  <a:pt x="0" y="3391558"/>
                  <a:pt x="0" y="3172779"/>
                </a:cubicBezTo>
                <a:lnTo>
                  <a:pt x="0" y="1588294"/>
                </a:lnTo>
                <a:cubicBezTo>
                  <a:pt x="0" y="1369515"/>
                  <a:pt x="142091" y="1192161"/>
                  <a:pt x="317370" y="1192161"/>
                </a:cubicBezTo>
                <a:close/>
                <a:moveTo>
                  <a:pt x="3010811" y="792088"/>
                </a:moveTo>
                <a:lnTo>
                  <a:pt x="3369518" y="792088"/>
                </a:lnTo>
                <a:lnTo>
                  <a:pt x="3369518" y="1080119"/>
                </a:lnTo>
                <a:lnTo>
                  <a:pt x="3010811" y="1080119"/>
                </a:lnTo>
                <a:close/>
                <a:moveTo>
                  <a:pt x="2700857" y="0"/>
                </a:moveTo>
                <a:lnTo>
                  <a:pt x="3329483" y="698376"/>
                </a:lnTo>
                <a:lnTo>
                  <a:pt x="2700857" y="698376"/>
                </a:lnTo>
                <a:close/>
                <a:moveTo>
                  <a:pt x="499864" y="0"/>
                </a:moveTo>
                <a:lnTo>
                  <a:pt x="2592288" y="0"/>
                </a:lnTo>
                <a:lnTo>
                  <a:pt x="2592288" y="298450"/>
                </a:lnTo>
                <a:lnTo>
                  <a:pt x="858571" y="298450"/>
                </a:lnTo>
                <a:lnTo>
                  <a:pt x="858571" y="1080119"/>
                </a:lnTo>
                <a:lnTo>
                  <a:pt x="499864" y="108011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9" name="Round Same Side Corner Rectangle 7">
            <a:extLst>
              <a:ext uri="{FF2B5EF4-FFF2-40B4-BE49-F238E27FC236}">
                <a16:creationId xmlns:a16="http://schemas.microsoft.com/office/drawing/2014/main" id="{3F75CF14-1A23-47FC-A914-85304F1A1AD8}"/>
              </a:ext>
            </a:extLst>
          </p:cNvPr>
          <p:cNvSpPr>
            <a:spLocks noChangeAspect="1"/>
          </p:cNvSpPr>
          <p:nvPr/>
        </p:nvSpPr>
        <p:spPr>
          <a:xfrm rot="10800000">
            <a:off x="4134687" y="5507684"/>
            <a:ext cx="306759" cy="322498"/>
          </a:xfrm>
          <a:custGeom>
            <a:avLst/>
            <a:gdLst/>
            <a:ahLst/>
            <a:cxnLst/>
            <a:rect l="l" t="t" r="r" b="b"/>
            <a:pathLst>
              <a:path w="3749229" h="3941586">
                <a:moveTo>
                  <a:pt x="1841173" y="2251014"/>
                </a:moveTo>
                <a:cubicBezTo>
                  <a:pt x="1901032" y="2251014"/>
                  <a:pt x="1949557" y="2202489"/>
                  <a:pt x="1949557" y="2142630"/>
                </a:cubicBezTo>
                <a:cubicBezTo>
                  <a:pt x="1949557" y="2082771"/>
                  <a:pt x="1901032" y="2034246"/>
                  <a:pt x="1841173" y="2034246"/>
                </a:cubicBezTo>
                <a:cubicBezTo>
                  <a:pt x="1781314" y="2034246"/>
                  <a:pt x="1732789" y="2082771"/>
                  <a:pt x="1732789" y="2142630"/>
                </a:cubicBezTo>
                <a:cubicBezTo>
                  <a:pt x="1732789" y="2202489"/>
                  <a:pt x="1781314" y="2251014"/>
                  <a:pt x="1841173" y="2251014"/>
                </a:cubicBezTo>
                <a:close/>
                <a:moveTo>
                  <a:pt x="2197713" y="2395667"/>
                </a:moveTo>
                <a:lnTo>
                  <a:pt x="1492210" y="2296503"/>
                </a:lnTo>
                <a:lnTo>
                  <a:pt x="1492210" y="2109382"/>
                </a:lnTo>
                <a:cubicBezTo>
                  <a:pt x="1492210" y="2024878"/>
                  <a:pt x="1583949" y="1956178"/>
                  <a:pt x="1697980" y="1955114"/>
                </a:cubicBezTo>
                <a:lnTo>
                  <a:pt x="1697980" y="1800200"/>
                </a:lnTo>
                <a:lnTo>
                  <a:pt x="1431133" y="1800200"/>
                </a:lnTo>
                <a:lnTo>
                  <a:pt x="1431133" y="1461593"/>
                </a:lnTo>
                <a:lnTo>
                  <a:pt x="643489" y="471679"/>
                </a:lnTo>
                <a:lnTo>
                  <a:pt x="785968" y="352125"/>
                </a:lnTo>
                <a:lnTo>
                  <a:pt x="1699128" y="1384562"/>
                </a:lnTo>
                <a:lnTo>
                  <a:pt x="1735187" y="0"/>
                </a:lnTo>
                <a:lnTo>
                  <a:pt x="1921179" y="0"/>
                </a:lnTo>
                <a:lnTo>
                  <a:pt x="1958328" y="1426402"/>
                </a:lnTo>
                <a:lnTo>
                  <a:pt x="1976872" y="1426402"/>
                </a:lnTo>
                <a:lnTo>
                  <a:pt x="1972364" y="1422619"/>
                </a:lnTo>
                <a:lnTo>
                  <a:pt x="2919184" y="352125"/>
                </a:lnTo>
                <a:lnTo>
                  <a:pt x="3061662" y="471679"/>
                </a:lnTo>
                <a:lnTo>
                  <a:pt x="2239212" y="1505339"/>
                </a:lnTo>
                <a:lnTo>
                  <a:pt x="2239212" y="1800200"/>
                </a:lnTo>
                <a:lnTo>
                  <a:pt x="1972364" y="1800200"/>
                </a:lnTo>
                <a:lnTo>
                  <a:pt x="1972364" y="1954485"/>
                </a:lnTo>
                <a:lnTo>
                  <a:pt x="1987720" y="1954485"/>
                </a:lnTo>
                <a:cubicBezTo>
                  <a:pt x="2103696" y="1954485"/>
                  <a:pt x="2197713" y="2023835"/>
                  <a:pt x="2197713" y="2109382"/>
                </a:cubicBezTo>
                <a:close/>
                <a:moveTo>
                  <a:pt x="112363" y="2735659"/>
                </a:moveTo>
                <a:cubicBezTo>
                  <a:pt x="100580" y="2737300"/>
                  <a:pt x="88281" y="2736658"/>
                  <a:pt x="76067" y="2733385"/>
                </a:cubicBezTo>
                <a:lnTo>
                  <a:pt x="67901" y="2731197"/>
                </a:lnTo>
                <a:cubicBezTo>
                  <a:pt x="19046" y="2718106"/>
                  <a:pt x="-9948" y="2667888"/>
                  <a:pt x="3143" y="2619032"/>
                </a:cubicBezTo>
                <a:lnTo>
                  <a:pt x="136132" y="2122709"/>
                </a:lnTo>
                <a:cubicBezTo>
                  <a:pt x="149223" y="2073853"/>
                  <a:pt x="199442" y="2044859"/>
                  <a:pt x="248297" y="2057950"/>
                </a:cubicBezTo>
                <a:lnTo>
                  <a:pt x="256463" y="2060138"/>
                </a:lnTo>
                <a:cubicBezTo>
                  <a:pt x="305319" y="2073229"/>
                  <a:pt x="334312" y="2123447"/>
                  <a:pt x="321221" y="2172303"/>
                </a:cubicBezTo>
                <a:lnTo>
                  <a:pt x="188232" y="2668627"/>
                </a:lnTo>
                <a:cubicBezTo>
                  <a:pt x="178414" y="2705268"/>
                  <a:pt x="147712" y="2730738"/>
                  <a:pt x="112363" y="2735659"/>
                </a:cubicBezTo>
                <a:close/>
                <a:moveTo>
                  <a:pt x="816379" y="2803284"/>
                </a:moveTo>
                <a:lnTo>
                  <a:pt x="296148" y="2663889"/>
                </a:lnTo>
                <a:lnTo>
                  <a:pt x="412311" y="2230363"/>
                </a:lnTo>
                <a:lnTo>
                  <a:pt x="932542" y="2369758"/>
                </a:lnTo>
                <a:close/>
                <a:moveTo>
                  <a:pt x="2025342" y="3266622"/>
                </a:moveTo>
                <a:lnTo>
                  <a:pt x="881030" y="2960004"/>
                </a:lnTo>
                <a:lnTo>
                  <a:pt x="1066890" y="2266362"/>
                </a:lnTo>
                <a:lnTo>
                  <a:pt x="2211202" y="2572980"/>
                </a:lnTo>
                <a:close/>
                <a:moveTo>
                  <a:pt x="2928285" y="3694425"/>
                </a:moveTo>
                <a:lnTo>
                  <a:pt x="2109557" y="3475047"/>
                </a:lnTo>
                <a:lnTo>
                  <a:pt x="2388347" y="2434586"/>
                </a:lnTo>
                <a:lnTo>
                  <a:pt x="3207076" y="2653963"/>
                </a:lnTo>
                <a:close/>
                <a:moveTo>
                  <a:pt x="3361202" y="3940500"/>
                </a:moveTo>
                <a:cubicBezTo>
                  <a:pt x="3346463" y="3942552"/>
                  <a:pt x="3331077" y="3941748"/>
                  <a:pt x="3315798" y="3937654"/>
                </a:cubicBezTo>
                <a:lnTo>
                  <a:pt x="3103596" y="3880795"/>
                </a:lnTo>
                <a:cubicBezTo>
                  <a:pt x="3042479" y="3864419"/>
                  <a:pt x="3006210" y="3801598"/>
                  <a:pt x="3022586" y="3740481"/>
                </a:cubicBezTo>
                <a:lnTo>
                  <a:pt x="3311771" y="2661227"/>
                </a:lnTo>
                <a:cubicBezTo>
                  <a:pt x="3328148" y="2600110"/>
                  <a:pt x="3390968" y="2563840"/>
                  <a:pt x="3452085" y="2580216"/>
                </a:cubicBezTo>
                <a:lnTo>
                  <a:pt x="3664287" y="2637076"/>
                </a:lnTo>
                <a:cubicBezTo>
                  <a:pt x="3725404" y="2653452"/>
                  <a:pt x="3761673" y="2716273"/>
                  <a:pt x="3745297" y="2777390"/>
                </a:cubicBezTo>
                <a:lnTo>
                  <a:pt x="3456112" y="3856644"/>
                </a:lnTo>
                <a:cubicBezTo>
                  <a:pt x="3443830" y="3902482"/>
                  <a:pt x="3405423" y="3934343"/>
                  <a:pt x="3361202" y="3940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0" name="Rounded Rectangle 12">
            <a:extLst>
              <a:ext uri="{FF2B5EF4-FFF2-40B4-BE49-F238E27FC236}">
                <a16:creationId xmlns:a16="http://schemas.microsoft.com/office/drawing/2014/main" id="{EEA4C8DC-5069-499A-AEE2-3996DACE1569}"/>
              </a:ext>
            </a:extLst>
          </p:cNvPr>
          <p:cNvSpPr>
            <a:spLocks noChangeAspect="1"/>
          </p:cNvSpPr>
          <p:nvPr/>
        </p:nvSpPr>
        <p:spPr>
          <a:xfrm>
            <a:off x="7836810" y="5509325"/>
            <a:ext cx="267871" cy="319216"/>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1" name="Oval 7">
            <a:extLst>
              <a:ext uri="{FF2B5EF4-FFF2-40B4-BE49-F238E27FC236}">
                <a16:creationId xmlns:a16="http://schemas.microsoft.com/office/drawing/2014/main" id="{D2476A2F-E7B4-4D00-B12F-CFB9E1C41DD0}"/>
              </a:ext>
            </a:extLst>
          </p:cNvPr>
          <p:cNvSpPr/>
          <p:nvPr/>
        </p:nvSpPr>
        <p:spPr>
          <a:xfrm>
            <a:off x="6532376" y="2217085"/>
            <a:ext cx="197018" cy="258794"/>
          </a:xfrm>
          <a:custGeom>
            <a:avLst/>
            <a:gdLst/>
            <a:ahLst/>
            <a:cxnLst/>
            <a:rect l="l" t="t" r="r" b="b"/>
            <a:pathLst>
              <a:path w="3025265" h="3973870">
                <a:moveTo>
                  <a:pt x="1048235" y="955278"/>
                </a:moveTo>
                <a:cubicBezTo>
                  <a:pt x="1143886" y="955278"/>
                  <a:pt x="1221426" y="1089843"/>
                  <a:pt x="1221426" y="1255837"/>
                </a:cubicBezTo>
                <a:cubicBezTo>
                  <a:pt x="1221426" y="1421831"/>
                  <a:pt x="1143886" y="1556396"/>
                  <a:pt x="1048235" y="1556396"/>
                </a:cubicBezTo>
                <a:cubicBezTo>
                  <a:pt x="952584" y="1556396"/>
                  <a:pt x="875044" y="1421831"/>
                  <a:pt x="875044" y="1255837"/>
                </a:cubicBezTo>
                <a:cubicBezTo>
                  <a:pt x="875044" y="1089843"/>
                  <a:pt x="952584" y="955278"/>
                  <a:pt x="1048235" y="955278"/>
                </a:cubicBezTo>
                <a:close/>
                <a:moveTo>
                  <a:pt x="805954" y="648071"/>
                </a:moveTo>
                <a:lnTo>
                  <a:pt x="805954" y="1853034"/>
                </a:lnTo>
                <a:cubicBezTo>
                  <a:pt x="805954" y="1947724"/>
                  <a:pt x="869395" y="2027597"/>
                  <a:pt x="956357" y="2051540"/>
                </a:cubicBezTo>
                <a:lnTo>
                  <a:pt x="956356" y="2473030"/>
                </a:lnTo>
                <a:cubicBezTo>
                  <a:pt x="956356" y="2523517"/>
                  <a:pt x="997284" y="2564445"/>
                  <a:pt x="1047771" y="2564445"/>
                </a:cubicBezTo>
                <a:cubicBezTo>
                  <a:pt x="1098258" y="2564445"/>
                  <a:pt x="1139186" y="2523517"/>
                  <a:pt x="1139186" y="2473030"/>
                </a:cubicBezTo>
                <a:lnTo>
                  <a:pt x="1139186" y="2051828"/>
                </a:lnTo>
                <a:cubicBezTo>
                  <a:pt x="1226618" y="2028173"/>
                  <a:pt x="1290517" y="1948066"/>
                  <a:pt x="1290517" y="1853034"/>
                </a:cubicBezTo>
                <a:lnTo>
                  <a:pt x="1290517" y="649328"/>
                </a:lnTo>
                <a:cubicBezTo>
                  <a:pt x="1740927" y="708507"/>
                  <a:pt x="2088232" y="1094132"/>
                  <a:pt x="2088232" y="1560875"/>
                </a:cubicBezTo>
                <a:lnTo>
                  <a:pt x="2088232" y="2137870"/>
                </a:lnTo>
                <a:lnTo>
                  <a:pt x="2088233" y="2137870"/>
                </a:lnTo>
                <a:lnTo>
                  <a:pt x="2088233" y="3055870"/>
                </a:lnTo>
                <a:cubicBezTo>
                  <a:pt x="2088233" y="3562867"/>
                  <a:pt x="1677230" y="3973870"/>
                  <a:pt x="1170233" y="3973870"/>
                </a:cubicBezTo>
                <a:lnTo>
                  <a:pt x="918001" y="3973870"/>
                </a:lnTo>
                <a:cubicBezTo>
                  <a:pt x="411004" y="3973870"/>
                  <a:pt x="1" y="3562867"/>
                  <a:pt x="1" y="3055870"/>
                </a:cubicBezTo>
                <a:lnTo>
                  <a:pt x="1" y="2152339"/>
                </a:lnTo>
                <a:lnTo>
                  <a:pt x="0" y="2152339"/>
                </a:lnTo>
                <a:lnTo>
                  <a:pt x="0" y="1560875"/>
                </a:lnTo>
                <a:cubicBezTo>
                  <a:pt x="0" y="1091278"/>
                  <a:pt x="351565" y="703794"/>
                  <a:pt x="805954" y="648071"/>
                </a:cubicBezTo>
                <a:close/>
                <a:moveTo>
                  <a:pt x="1619797" y="91"/>
                </a:moveTo>
                <a:cubicBezTo>
                  <a:pt x="1732841" y="1988"/>
                  <a:pt x="1845389" y="33430"/>
                  <a:pt x="1945434" y="94215"/>
                </a:cubicBezTo>
                <a:cubicBezTo>
                  <a:pt x="2133478" y="208468"/>
                  <a:pt x="2249869" y="409692"/>
                  <a:pt x="2255221" y="627780"/>
                </a:cubicBezTo>
                <a:lnTo>
                  <a:pt x="2257891" y="627572"/>
                </a:lnTo>
                <a:cubicBezTo>
                  <a:pt x="2272309" y="812739"/>
                  <a:pt x="2385479" y="975734"/>
                  <a:pt x="2553934" y="1053951"/>
                </a:cubicBezTo>
                <a:cubicBezTo>
                  <a:pt x="2706200" y="1124651"/>
                  <a:pt x="2882234" y="1116149"/>
                  <a:pt x="3025265" y="1032491"/>
                </a:cubicBezTo>
                <a:lnTo>
                  <a:pt x="3025265" y="1181594"/>
                </a:lnTo>
                <a:cubicBezTo>
                  <a:pt x="2858744" y="1255002"/>
                  <a:pt x="2666516" y="1253932"/>
                  <a:pt x="2497514" y="1175460"/>
                </a:cubicBezTo>
                <a:cubicBezTo>
                  <a:pt x="2293602" y="1080779"/>
                  <a:pt x="2153951" y="887555"/>
                  <a:pt x="2128339" y="665512"/>
                </a:cubicBezTo>
                <a:lnTo>
                  <a:pt x="2122734" y="665324"/>
                </a:lnTo>
                <a:cubicBezTo>
                  <a:pt x="2128967" y="479701"/>
                  <a:pt x="2034597" y="305147"/>
                  <a:pt x="1875870" y="208708"/>
                </a:cubicBezTo>
                <a:cubicBezTo>
                  <a:pt x="1717143" y="112268"/>
                  <a:pt x="1518741" y="108938"/>
                  <a:pt x="1356867" y="199997"/>
                </a:cubicBezTo>
                <a:cubicBezTo>
                  <a:pt x="1194993" y="291056"/>
                  <a:pt x="1094818" y="462344"/>
                  <a:pt x="1094818" y="648071"/>
                </a:cubicBezTo>
                <a:lnTo>
                  <a:pt x="960849" y="648071"/>
                </a:lnTo>
                <a:cubicBezTo>
                  <a:pt x="960849" y="413945"/>
                  <a:pt x="1087128" y="198021"/>
                  <a:pt x="1291185" y="83234"/>
                </a:cubicBezTo>
                <a:cubicBezTo>
                  <a:pt x="1393213" y="25840"/>
                  <a:pt x="1506753" y="-1807"/>
                  <a:pt x="1619797" y="9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2" name="Trapezoid 10">
            <a:extLst>
              <a:ext uri="{FF2B5EF4-FFF2-40B4-BE49-F238E27FC236}">
                <a16:creationId xmlns:a16="http://schemas.microsoft.com/office/drawing/2014/main" id="{9408CACD-1DB5-480F-A400-A27499C85C9A}"/>
              </a:ext>
            </a:extLst>
          </p:cNvPr>
          <p:cNvSpPr>
            <a:spLocks noChangeAspect="1"/>
          </p:cNvSpPr>
          <p:nvPr/>
        </p:nvSpPr>
        <p:spPr>
          <a:xfrm>
            <a:off x="4964938" y="3424810"/>
            <a:ext cx="221440" cy="221181"/>
          </a:xfrm>
          <a:custGeom>
            <a:avLst/>
            <a:gdLst/>
            <a:ahLst/>
            <a:cxnLst/>
            <a:rect l="l" t="t" r="r" b="b"/>
            <a:pathLst>
              <a:path w="3910377" h="3905794">
                <a:moveTo>
                  <a:pt x="1" y="3797782"/>
                </a:moveTo>
                <a:lnTo>
                  <a:pt x="3910377" y="3797782"/>
                </a:lnTo>
                <a:lnTo>
                  <a:pt x="3910377" y="3905794"/>
                </a:lnTo>
                <a:lnTo>
                  <a:pt x="1" y="3905794"/>
                </a:lnTo>
                <a:close/>
                <a:moveTo>
                  <a:pt x="1757257" y="3353296"/>
                </a:moveTo>
                <a:cubicBezTo>
                  <a:pt x="1690135" y="3353296"/>
                  <a:pt x="1635721" y="3407710"/>
                  <a:pt x="1635721" y="3474832"/>
                </a:cubicBezTo>
                <a:cubicBezTo>
                  <a:pt x="1635721" y="3541954"/>
                  <a:pt x="1690135" y="3596368"/>
                  <a:pt x="1757257" y="3596368"/>
                </a:cubicBezTo>
                <a:lnTo>
                  <a:pt x="2187409" y="3596368"/>
                </a:lnTo>
                <a:cubicBezTo>
                  <a:pt x="2254531" y="3596368"/>
                  <a:pt x="2308945" y="3541954"/>
                  <a:pt x="2308945" y="3474832"/>
                </a:cubicBezTo>
                <a:cubicBezTo>
                  <a:pt x="2308945" y="3407710"/>
                  <a:pt x="2254531" y="3353296"/>
                  <a:pt x="2187409" y="3353296"/>
                </a:cubicBezTo>
                <a:close/>
                <a:moveTo>
                  <a:pt x="492288" y="2449553"/>
                </a:moveTo>
                <a:lnTo>
                  <a:pt x="472244" y="2517369"/>
                </a:lnTo>
                <a:lnTo>
                  <a:pt x="3438134" y="2517369"/>
                </a:lnTo>
                <a:lnTo>
                  <a:pt x="3418090" y="2449553"/>
                </a:lnTo>
                <a:close/>
                <a:moveTo>
                  <a:pt x="432162" y="2249610"/>
                </a:moveTo>
                <a:lnTo>
                  <a:pt x="3478215" y="2249610"/>
                </a:lnTo>
                <a:lnTo>
                  <a:pt x="3910377" y="3711740"/>
                </a:lnTo>
                <a:lnTo>
                  <a:pt x="0" y="3711740"/>
                </a:lnTo>
                <a:close/>
                <a:moveTo>
                  <a:pt x="1637280" y="544956"/>
                </a:moveTo>
                <a:cubicBezTo>
                  <a:pt x="1626413" y="544956"/>
                  <a:pt x="1615547" y="549102"/>
                  <a:pt x="1607256" y="557393"/>
                </a:cubicBezTo>
                <a:lnTo>
                  <a:pt x="796281" y="1368368"/>
                </a:lnTo>
                <a:cubicBezTo>
                  <a:pt x="779699" y="1384950"/>
                  <a:pt x="779699" y="1411834"/>
                  <a:pt x="796281" y="1428415"/>
                </a:cubicBezTo>
                <a:lnTo>
                  <a:pt x="825565" y="1457699"/>
                </a:lnTo>
                <a:cubicBezTo>
                  <a:pt x="842147" y="1474281"/>
                  <a:pt x="869031" y="1474281"/>
                  <a:pt x="885612" y="1457699"/>
                </a:cubicBezTo>
                <a:lnTo>
                  <a:pt x="1696588" y="646724"/>
                </a:lnTo>
                <a:cubicBezTo>
                  <a:pt x="1713169" y="630143"/>
                  <a:pt x="1713169" y="603258"/>
                  <a:pt x="1696588" y="586677"/>
                </a:cubicBezTo>
                <a:lnTo>
                  <a:pt x="1667304" y="557393"/>
                </a:lnTo>
                <a:cubicBezTo>
                  <a:pt x="1659013" y="549102"/>
                  <a:pt x="1648146" y="544956"/>
                  <a:pt x="1637280" y="544956"/>
                </a:cubicBezTo>
                <a:close/>
                <a:moveTo>
                  <a:pt x="1372791" y="439020"/>
                </a:moveTo>
                <a:cubicBezTo>
                  <a:pt x="1361925" y="439020"/>
                  <a:pt x="1351058" y="443165"/>
                  <a:pt x="1342767" y="451456"/>
                </a:cubicBezTo>
                <a:lnTo>
                  <a:pt x="851745" y="942478"/>
                </a:lnTo>
                <a:cubicBezTo>
                  <a:pt x="835164" y="959060"/>
                  <a:pt x="835164" y="985944"/>
                  <a:pt x="851745" y="1002526"/>
                </a:cubicBezTo>
                <a:lnTo>
                  <a:pt x="881029" y="1031810"/>
                </a:lnTo>
                <a:cubicBezTo>
                  <a:pt x="897611" y="1048392"/>
                  <a:pt x="924495" y="1048392"/>
                  <a:pt x="941077" y="1031810"/>
                </a:cubicBezTo>
                <a:lnTo>
                  <a:pt x="1432099" y="540788"/>
                </a:lnTo>
                <a:cubicBezTo>
                  <a:pt x="1448681" y="524206"/>
                  <a:pt x="1448681" y="497322"/>
                  <a:pt x="1432099" y="480740"/>
                </a:cubicBezTo>
                <a:lnTo>
                  <a:pt x="1402815" y="451456"/>
                </a:lnTo>
                <a:cubicBezTo>
                  <a:pt x="1394524" y="443165"/>
                  <a:pt x="1383658" y="439020"/>
                  <a:pt x="1372791" y="439020"/>
                </a:cubicBezTo>
                <a:close/>
                <a:moveTo>
                  <a:pt x="864042" y="270000"/>
                </a:moveTo>
                <a:lnTo>
                  <a:pt x="2945402" y="270000"/>
                </a:lnTo>
                <a:cubicBezTo>
                  <a:pt x="3094522" y="270000"/>
                  <a:pt x="3215407" y="390885"/>
                  <a:pt x="3215407" y="540005"/>
                </a:cubicBezTo>
                <a:lnTo>
                  <a:pt x="3215407" y="1619995"/>
                </a:lnTo>
                <a:cubicBezTo>
                  <a:pt x="3215407" y="1769115"/>
                  <a:pt x="3094522" y="1890000"/>
                  <a:pt x="2945402" y="1890000"/>
                </a:cubicBezTo>
                <a:lnTo>
                  <a:pt x="864042" y="1890000"/>
                </a:lnTo>
                <a:cubicBezTo>
                  <a:pt x="714922" y="1890000"/>
                  <a:pt x="594037" y="1769115"/>
                  <a:pt x="594037" y="1619995"/>
                </a:cubicBezTo>
                <a:lnTo>
                  <a:pt x="594037" y="540005"/>
                </a:lnTo>
                <a:cubicBezTo>
                  <a:pt x="594037" y="390885"/>
                  <a:pt x="714922" y="270000"/>
                  <a:pt x="864042" y="270000"/>
                </a:cubicBezTo>
                <a:close/>
                <a:moveTo>
                  <a:pt x="804042" y="180000"/>
                </a:moveTo>
                <a:cubicBezTo>
                  <a:pt x="638353" y="180000"/>
                  <a:pt x="504036" y="314317"/>
                  <a:pt x="504036" y="480006"/>
                </a:cubicBezTo>
                <a:lnTo>
                  <a:pt x="504036" y="1679994"/>
                </a:lnTo>
                <a:cubicBezTo>
                  <a:pt x="504036" y="1845683"/>
                  <a:pt x="638353" y="1980000"/>
                  <a:pt x="804042" y="1980000"/>
                </a:cubicBezTo>
                <a:lnTo>
                  <a:pt x="3027043" y="1980000"/>
                </a:lnTo>
                <a:cubicBezTo>
                  <a:pt x="3192732" y="1980000"/>
                  <a:pt x="3327049" y="1845683"/>
                  <a:pt x="3327049" y="1679994"/>
                </a:cubicBezTo>
                <a:lnTo>
                  <a:pt x="3327049" y="480006"/>
                </a:lnTo>
                <a:cubicBezTo>
                  <a:pt x="3327049" y="314317"/>
                  <a:pt x="3192732" y="180000"/>
                  <a:pt x="3027043" y="180000"/>
                </a:cubicBezTo>
                <a:close/>
                <a:moveTo>
                  <a:pt x="684043" y="0"/>
                </a:moveTo>
                <a:lnTo>
                  <a:pt x="3190330" y="0"/>
                </a:lnTo>
                <a:cubicBezTo>
                  <a:pt x="3389156" y="0"/>
                  <a:pt x="3550337" y="161181"/>
                  <a:pt x="3550337" y="360007"/>
                </a:cubicBezTo>
                <a:lnTo>
                  <a:pt x="3550337" y="1799993"/>
                </a:lnTo>
                <a:cubicBezTo>
                  <a:pt x="3550337" y="1998819"/>
                  <a:pt x="3389156" y="2160000"/>
                  <a:pt x="3190330" y="2160000"/>
                </a:cubicBezTo>
                <a:lnTo>
                  <a:pt x="684043" y="2160000"/>
                </a:lnTo>
                <a:cubicBezTo>
                  <a:pt x="485217" y="2160000"/>
                  <a:pt x="324036" y="1998819"/>
                  <a:pt x="324036" y="1799993"/>
                </a:cubicBezTo>
                <a:lnTo>
                  <a:pt x="324036" y="360007"/>
                </a:lnTo>
                <a:cubicBezTo>
                  <a:pt x="324036" y="161181"/>
                  <a:pt x="485217" y="0"/>
                  <a:pt x="6840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3" name="Rounded Rectangle 1">
            <a:extLst>
              <a:ext uri="{FF2B5EF4-FFF2-40B4-BE49-F238E27FC236}">
                <a16:creationId xmlns:a16="http://schemas.microsoft.com/office/drawing/2014/main" id="{02ABE7F1-4E32-44C2-99DB-A7CE5BE49371}"/>
              </a:ext>
            </a:extLst>
          </p:cNvPr>
          <p:cNvSpPr>
            <a:spLocks noChangeAspect="1"/>
          </p:cNvSpPr>
          <p:nvPr/>
        </p:nvSpPr>
        <p:spPr>
          <a:xfrm>
            <a:off x="5995292" y="1931760"/>
            <a:ext cx="206282" cy="207039"/>
          </a:xfrm>
          <a:custGeom>
            <a:avLst/>
            <a:gdLst/>
            <a:ahLst/>
            <a:cxnLst/>
            <a:rect l="l" t="t" r="r" b="b"/>
            <a:pathLst>
              <a:path w="3888432" h="3902714">
                <a:moveTo>
                  <a:pt x="1113894" y="3227140"/>
                </a:moveTo>
                <a:lnTo>
                  <a:pt x="2774538" y="3227140"/>
                </a:lnTo>
                <a:cubicBezTo>
                  <a:pt x="2813020" y="3227140"/>
                  <a:pt x="2844216" y="3258336"/>
                  <a:pt x="2844216" y="3296818"/>
                </a:cubicBezTo>
                <a:lnTo>
                  <a:pt x="2844216" y="3337462"/>
                </a:lnTo>
                <a:cubicBezTo>
                  <a:pt x="2844216" y="3375944"/>
                  <a:pt x="2813020" y="3407140"/>
                  <a:pt x="2774538" y="3407140"/>
                </a:cubicBezTo>
                <a:lnTo>
                  <a:pt x="1113894" y="3407140"/>
                </a:lnTo>
                <a:cubicBezTo>
                  <a:pt x="1075412" y="3407140"/>
                  <a:pt x="1044216" y="3375944"/>
                  <a:pt x="1044216" y="3337462"/>
                </a:cubicBezTo>
                <a:lnTo>
                  <a:pt x="1044216" y="3296818"/>
                </a:lnTo>
                <a:cubicBezTo>
                  <a:pt x="1044216" y="3258336"/>
                  <a:pt x="1075412" y="3227140"/>
                  <a:pt x="1113894" y="3227140"/>
                </a:cubicBezTo>
                <a:close/>
                <a:moveTo>
                  <a:pt x="1111898" y="2923315"/>
                </a:moveTo>
                <a:lnTo>
                  <a:pt x="2772542" y="2923315"/>
                </a:lnTo>
                <a:cubicBezTo>
                  <a:pt x="2811024" y="2923315"/>
                  <a:pt x="2842220" y="2954511"/>
                  <a:pt x="2842220" y="2992993"/>
                </a:cubicBezTo>
                <a:lnTo>
                  <a:pt x="2842220" y="3033637"/>
                </a:lnTo>
                <a:cubicBezTo>
                  <a:pt x="2842220" y="3072119"/>
                  <a:pt x="2811024" y="3103315"/>
                  <a:pt x="2772542" y="3103315"/>
                </a:cubicBezTo>
                <a:lnTo>
                  <a:pt x="1111898" y="3103315"/>
                </a:lnTo>
                <a:cubicBezTo>
                  <a:pt x="1073416" y="3103315"/>
                  <a:pt x="1042220" y="3072119"/>
                  <a:pt x="1042220" y="3033637"/>
                </a:cubicBezTo>
                <a:lnTo>
                  <a:pt x="1042220" y="2992993"/>
                </a:lnTo>
                <a:cubicBezTo>
                  <a:pt x="1042220" y="2954511"/>
                  <a:pt x="1073416" y="2923315"/>
                  <a:pt x="1111898" y="2923315"/>
                </a:cubicBezTo>
                <a:close/>
                <a:moveTo>
                  <a:pt x="495275" y="2664296"/>
                </a:moveTo>
                <a:lnTo>
                  <a:pt x="853982" y="2664296"/>
                </a:lnTo>
                <a:lnTo>
                  <a:pt x="853982" y="3560524"/>
                </a:lnTo>
                <a:lnTo>
                  <a:pt x="3006222" y="3560524"/>
                </a:lnTo>
                <a:lnTo>
                  <a:pt x="3006222" y="2664296"/>
                </a:lnTo>
                <a:lnTo>
                  <a:pt x="3364929" y="2664296"/>
                </a:lnTo>
                <a:lnTo>
                  <a:pt x="3364929" y="3902714"/>
                </a:lnTo>
                <a:lnTo>
                  <a:pt x="495275" y="3902714"/>
                </a:lnTo>
                <a:close/>
                <a:moveTo>
                  <a:pt x="1113894" y="2619490"/>
                </a:moveTo>
                <a:lnTo>
                  <a:pt x="2774538" y="2619490"/>
                </a:lnTo>
                <a:cubicBezTo>
                  <a:pt x="2813020" y="2619490"/>
                  <a:pt x="2844216" y="2650686"/>
                  <a:pt x="2844216" y="2689168"/>
                </a:cubicBezTo>
                <a:lnTo>
                  <a:pt x="2844216" y="2729812"/>
                </a:lnTo>
                <a:cubicBezTo>
                  <a:pt x="2844216" y="2768294"/>
                  <a:pt x="2813020" y="2799490"/>
                  <a:pt x="2774538" y="2799490"/>
                </a:cubicBezTo>
                <a:lnTo>
                  <a:pt x="1113894" y="2799490"/>
                </a:lnTo>
                <a:cubicBezTo>
                  <a:pt x="1075412" y="2799490"/>
                  <a:pt x="1044216" y="2768294"/>
                  <a:pt x="1044216" y="2729812"/>
                </a:cubicBezTo>
                <a:lnTo>
                  <a:pt x="1044216" y="2689168"/>
                </a:lnTo>
                <a:cubicBezTo>
                  <a:pt x="1044216" y="2650686"/>
                  <a:pt x="1075412" y="2619490"/>
                  <a:pt x="1113894" y="2619490"/>
                </a:cubicBezTo>
                <a:close/>
                <a:moveTo>
                  <a:pt x="3183220" y="1512740"/>
                </a:moveTo>
                <a:cubicBezTo>
                  <a:pt x="3130821" y="1512740"/>
                  <a:pt x="3088344" y="1555217"/>
                  <a:pt x="3088344" y="1607616"/>
                </a:cubicBezTo>
                <a:lnTo>
                  <a:pt x="3088344" y="1777903"/>
                </a:lnTo>
                <a:cubicBezTo>
                  <a:pt x="3088344" y="1830302"/>
                  <a:pt x="3130821" y="1872779"/>
                  <a:pt x="3183220" y="1872779"/>
                </a:cubicBezTo>
                <a:lnTo>
                  <a:pt x="3334111" y="1872779"/>
                </a:lnTo>
                <a:cubicBezTo>
                  <a:pt x="3386510" y="1872779"/>
                  <a:pt x="3428987" y="1830302"/>
                  <a:pt x="3428987" y="1777903"/>
                </a:cubicBezTo>
                <a:lnTo>
                  <a:pt x="3428987" y="1607616"/>
                </a:lnTo>
                <a:cubicBezTo>
                  <a:pt x="3428987" y="1555217"/>
                  <a:pt x="3386510" y="1512740"/>
                  <a:pt x="3334111" y="1512740"/>
                </a:cubicBezTo>
                <a:close/>
                <a:moveTo>
                  <a:pt x="317370" y="1192161"/>
                </a:moveTo>
                <a:lnTo>
                  <a:pt x="3571062" y="1192161"/>
                </a:lnTo>
                <a:cubicBezTo>
                  <a:pt x="3746341" y="1192161"/>
                  <a:pt x="3888432" y="1369515"/>
                  <a:pt x="3888432" y="1588294"/>
                </a:cubicBezTo>
                <a:lnTo>
                  <a:pt x="3888432" y="3172779"/>
                </a:lnTo>
                <a:cubicBezTo>
                  <a:pt x="3888432" y="3391558"/>
                  <a:pt x="3746341" y="3568912"/>
                  <a:pt x="3571062" y="3568912"/>
                </a:cubicBezTo>
                <a:lnTo>
                  <a:pt x="3484959" y="3568912"/>
                </a:lnTo>
                <a:lnTo>
                  <a:pt x="3484959" y="2490370"/>
                </a:lnTo>
                <a:lnTo>
                  <a:pt x="388615" y="2490370"/>
                </a:lnTo>
                <a:lnTo>
                  <a:pt x="388615" y="3568912"/>
                </a:lnTo>
                <a:lnTo>
                  <a:pt x="317370" y="3568912"/>
                </a:lnTo>
                <a:cubicBezTo>
                  <a:pt x="142091" y="3568912"/>
                  <a:pt x="0" y="3391558"/>
                  <a:pt x="0" y="3172779"/>
                </a:cubicBezTo>
                <a:lnTo>
                  <a:pt x="0" y="1588294"/>
                </a:lnTo>
                <a:cubicBezTo>
                  <a:pt x="0" y="1369515"/>
                  <a:pt x="142091" y="1192161"/>
                  <a:pt x="317370" y="1192161"/>
                </a:cubicBezTo>
                <a:close/>
                <a:moveTo>
                  <a:pt x="3010811" y="792088"/>
                </a:moveTo>
                <a:lnTo>
                  <a:pt x="3369518" y="792088"/>
                </a:lnTo>
                <a:lnTo>
                  <a:pt x="3369518" y="1080119"/>
                </a:lnTo>
                <a:lnTo>
                  <a:pt x="3010811" y="1080119"/>
                </a:lnTo>
                <a:close/>
                <a:moveTo>
                  <a:pt x="2700857" y="0"/>
                </a:moveTo>
                <a:lnTo>
                  <a:pt x="3329483" y="698376"/>
                </a:lnTo>
                <a:lnTo>
                  <a:pt x="2700857" y="698376"/>
                </a:lnTo>
                <a:close/>
                <a:moveTo>
                  <a:pt x="499864" y="0"/>
                </a:moveTo>
                <a:lnTo>
                  <a:pt x="2592288" y="0"/>
                </a:lnTo>
                <a:lnTo>
                  <a:pt x="2592288" y="298450"/>
                </a:lnTo>
                <a:lnTo>
                  <a:pt x="858571" y="298450"/>
                </a:lnTo>
                <a:lnTo>
                  <a:pt x="858571" y="1080119"/>
                </a:lnTo>
                <a:lnTo>
                  <a:pt x="499864" y="1080119"/>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4" name="Round Same Side Corner Rectangle 7">
            <a:extLst>
              <a:ext uri="{FF2B5EF4-FFF2-40B4-BE49-F238E27FC236}">
                <a16:creationId xmlns:a16="http://schemas.microsoft.com/office/drawing/2014/main" id="{266998BA-B3DF-4C5C-9906-43E957111571}"/>
              </a:ext>
            </a:extLst>
          </p:cNvPr>
          <p:cNvSpPr>
            <a:spLocks noChangeAspect="1"/>
          </p:cNvSpPr>
          <p:nvPr/>
        </p:nvSpPr>
        <p:spPr>
          <a:xfrm rot="10800000">
            <a:off x="5479124" y="2225888"/>
            <a:ext cx="223294" cy="234751"/>
          </a:xfrm>
          <a:custGeom>
            <a:avLst/>
            <a:gdLst/>
            <a:ahLst/>
            <a:cxnLst/>
            <a:rect l="l" t="t" r="r" b="b"/>
            <a:pathLst>
              <a:path w="3749229" h="3941586">
                <a:moveTo>
                  <a:pt x="1841173" y="2251014"/>
                </a:moveTo>
                <a:cubicBezTo>
                  <a:pt x="1901032" y="2251014"/>
                  <a:pt x="1949557" y="2202489"/>
                  <a:pt x="1949557" y="2142630"/>
                </a:cubicBezTo>
                <a:cubicBezTo>
                  <a:pt x="1949557" y="2082771"/>
                  <a:pt x="1901032" y="2034246"/>
                  <a:pt x="1841173" y="2034246"/>
                </a:cubicBezTo>
                <a:cubicBezTo>
                  <a:pt x="1781314" y="2034246"/>
                  <a:pt x="1732789" y="2082771"/>
                  <a:pt x="1732789" y="2142630"/>
                </a:cubicBezTo>
                <a:cubicBezTo>
                  <a:pt x="1732789" y="2202489"/>
                  <a:pt x="1781314" y="2251014"/>
                  <a:pt x="1841173" y="2251014"/>
                </a:cubicBezTo>
                <a:close/>
                <a:moveTo>
                  <a:pt x="2197713" y="2395667"/>
                </a:moveTo>
                <a:lnTo>
                  <a:pt x="1492210" y="2296503"/>
                </a:lnTo>
                <a:lnTo>
                  <a:pt x="1492210" y="2109382"/>
                </a:lnTo>
                <a:cubicBezTo>
                  <a:pt x="1492210" y="2024878"/>
                  <a:pt x="1583949" y="1956178"/>
                  <a:pt x="1697980" y="1955114"/>
                </a:cubicBezTo>
                <a:lnTo>
                  <a:pt x="1697980" y="1800200"/>
                </a:lnTo>
                <a:lnTo>
                  <a:pt x="1431133" y="1800200"/>
                </a:lnTo>
                <a:lnTo>
                  <a:pt x="1431133" y="1461593"/>
                </a:lnTo>
                <a:lnTo>
                  <a:pt x="643489" y="471679"/>
                </a:lnTo>
                <a:lnTo>
                  <a:pt x="785968" y="352125"/>
                </a:lnTo>
                <a:lnTo>
                  <a:pt x="1699128" y="1384562"/>
                </a:lnTo>
                <a:lnTo>
                  <a:pt x="1735187" y="0"/>
                </a:lnTo>
                <a:lnTo>
                  <a:pt x="1921179" y="0"/>
                </a:lnTo>
                <a:lnTo>
                  <a:pt x="1958328" y="1426402"/>
                </a:lnTo>
                <a:lnTo>
                  <a:pt x="1976872" y="1426402"/>
                </a:lnTo>
                <a:lnTo>
                  <a:pt x="1972364" y="1422619"/>
                </a:lnTo>
                <a:lnTo>
                  <a:pt x="2919184" y="352125"/>
                </a:lnTo>
                <a:lnTo>
                  <a:pt x="3061662" y="471679"/>
                </a:lnTo>
                <a:lnTo>
                  <a:pt x="2239212" y="1505339"/>
                </a:lnTo>
                <a:lnTo>
                  <a:pt x="2239212" y="1800200"/>
                </a:lnTo>
                <a:lnTo>
                  <a:pt x="1972364" y="1800200"/>
                </a:lnTo>
                <a:lnTo>
                  <a:pt x="1972364" y="1954485"/>
                </a:lnTo>
                <a:lnTo>
                  <a:pt x="1987720" y="1954485"/>
                </a:lnTo>
                <a:cubicBezTo>
                  <a:pt x="2103696" y="1954485"/>
                  <a:pt x="2197713" y="2023835"/>
                  <a:pt x="2197713" y="2109382"/>
                </a:cubicBezTo>
                <a:close/>
                <a:moveTo>
                  <a:pt x="112363" y="2735659"/>
                </a:moveTo>
                <a:cubicBezTo>
                  <a:pt x="100580" y="2737300"/>
                  <a:pt x="88281" y="2736658"/>
                  <a:pt x="76067" y="2733385"/>
                </a:cubicBezTo>
                <a:lnTo>
                  <a:pt x="67901" y="2731197"/>
                </a:lnTo>
                <a:cubicBezTo>
                  <a:pt x="19046" y="2718106"/>
                  <a:pt x="-9948" y="2667888"/>
                  <a:pt x="3143" y="2619032"/>
                </a:cubicBezTo>
                <a:lnTo>
                  <a:pt x="136132" y="2122709"/>
                </a:lnTo>
                <a:cubicBezTo>
                  <a:pt x="149223" y="2073853"/>
                  <a:pt x="199442" y="2044859"/>
                  <a:pt x="248297" y="2057950"/>
                </a:cubicBezTo>
                <a:lnTo>
                  <a:pt x="256463" y="2060138"/>
                </a:lnTo>
                <a:cubicBezTo>
                  <a:pt x="305319" y="2073229"/>
                  <a:pt x="334312" y="2123447"/>
                  <a:pt x="321221" y="2172303"/>
                </a:cubicBezTo>
                <a:lnTo>
                  <a:pt x="188232" y="2668627"/>
                </a:lnTo>
                <a:cubicBezTo>
                  <a:pt x="178414" y="2705268"/>
                  <a:pt x="147712" y="2730738"/>
                  <a:pt x="112363" y="2735659"/>
                </a:cubicBezTo>
                <a:close/>
                <a:moveTo>
                  <a:pt x="816379" y="2803284"/>
                </a:moveTo>
                <a:lnTo>
                  <a:pt x="296148" y="2663889"/>
                </a:lnTo>
                <a:lnTo>
                  <a:pt x="412311" y="2230363"/>
                </a:lnTo>
                <a:lnTo>
                  <a:pt x="932542" y="2369758"/>
                </a:lnTo>
                <a:close/>
                <a:moveTo>
                  <a:pt x="2025342" y="3266622"/>
                </a:moveTo>
                <a:lnTo>
                  <a:pt x="881030" y="2960004"/>
                </a:lnTo>
                <a:lnTo>
                  <a:pt x="1066890" y="2266362"/>
                </a:lnTo>
                <a:lnTo>
                  <a:pt x="2211202" y="2572980"/>
                </a:lnTo>
                <a:close/>
                <a:moveTo>
                  <a:pt x="2928285" y="3694425"/>
                </a:moveTo>
                <a:lnTo>
                  <a:pt x="2109557" y="3475047"/>
                </a:lnTo>
                <a:lnTo>
                  <a:pt x="2388347" y="2434586"/>
                </a:lnTo>
                <a:lnTo>
                  <a:pt x="3207076" y="2653963"/>
                </a:lnTo>
                <a:close/>
                <a:moveTo>
                  <a:pt x="3361202" y="3940500"/>
                </a:moveTo>
                <a:cubicBezTo>
                  <a:pt x="3346463" y="3942552"/>
                  <a:pt x="3331077" y="3941748"/>
                  <a:pt x="3315798" y="3937654"/>
                </a:cubicBezTo>
                <a:lnTo>
                  <a:pt x="3103596" y="3880795"/>
                </a:lnTo>
                <a:cubicBezTo>
                  <a:pt x="3042479" y="3864419"/>
                  <a:pt x="3006210" y="3801598"/>
                  <a:pt x="3022586" y="3740481"/>
                </a:cubicBezTo>
                <a:lnTo>
                  <a:pt x="3311771" y="2661227"/>
                </a:lnTo>
                <a:cubicBezTo>
                  <a:pt x="3328148" y="2600110"/>
                  <a:pt x="3390968" y="2563840"/>
                  <a:pt x="3452085" y="2580216"/>
                </a:cubicBezTo>
                <a:lnTo>
                  <a:pt x="3664287" y="2637076"/>
                </a:lnTo>
                <a:cubicBezTo>
                  <a:pt x="3725404" y="2653452"/>
                  <a:pt x="3761673" y="2716273"/>
                  <a:pt x="3745297" y="2777390"/>
                </a:cubicBezTo>
                <a:lnTo>
                  <a:pt x="3456112" y="3856644"/>
                </a:lnTo>
                <a:cubicBezTo>
                  <a:pt x="3443830" y="3902482"/>
                  <a:pt x="3405423" y="3934343"/>
                  <a:pt x="3361202" y="394050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5" name="Rounded Rectangle 12">
            <a:extLst>
              <a:ext uri="{FF2B5EF4-FFF2-40B4-BE49-F238E27FC236}">
                <a16:creationId xmlns:a16="http://schemas.microsoft.com/office/drawing/2014/main" id="{8ADDEE37-4543-4833-9086-D7A555A42609}"/>
              </a:ext>
            </a:extLst>
          </p:cNvPr>
          <p:cNvSpPr>
            <a:spLocks noChangeAspect="1"/>
          </p:cNvSpPr>
          <p:nvPr/>
        </p:nvSpPr>
        <p:spPr>
          <a:xfrm>
            <a:off x="7030705" y="2611130"/>
            <a:ext cx="194987" cy="232362"/>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Tree>
    <p:extLst>
      <p:ext uri="{BB962C8B-B14F-4D97-AF65-F5344CB8AC3E}">
        <p14:creationId xmlns:p14="http://schemas.microsoft.com/office/powerpoint/2010/main" val="4184600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21E004-0203-4E11-8A32-13F0EAECDF3F}"/>
              </a:ext>
            </a:extLst>
          </p:cNvPr>
          <p:cNvSpPr/>
          <p:nvPr/>
        </p:nvSpPr>
        <p:spPr>
          <a:xfrm>
            <a:off x="0" y="0"/>
            <a:ext cx="5956419" cy="6858000"/>
          </a:xfrm>
          <a:prstGeom prst="rect">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4">
            <a:extLst>
              <a:ext uri="{FF2B5EF4-FFF2-40B4-BE49-F238E27FC236}">
                <a16:creationId xmlns:a16="http://schemas.microsoft.com/office/drawing/2014/main" id="{C596969E-D622-408E-8AEA-E4D6BAB1243D}"/>
              </a:ext>
            </a:extLst>
          </p:cNvPr>
          <p:cNvSpPr/>
          <p:nvPr/>
        </p:nvSpPr>
        <p:spPr>
          <a:xfrm>
            <a:off x="693012" y="3382567"/>
            <a:ext cx="556818" cy="5568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5">
            <a:extLst>
              <a:ext uri="{FF2B5EF4-FFF2-40B4-BE49-F238E27FC236}">
                <a16:creationId xmlns:a16="http://schemas.microsoft.com/office/drawing/2014/main" id="{3C70752A-5034-4147-9CC1-884BC936DD15}"/>
              </a:ext>
            </a:extLst>
          </p:cNvPr>
          <p:cNvSpPr/>
          <p:nvPr/>
        </p:nvSpPr>
        <p:spPr>
          <a:xfrm>
            <a:off x="693012" y="4238138"/>
            <a:ext cx="556818" cy="5568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6">
            <a:extLst>
              <a:ext uri="{FF2B5EF4-FFF2-40B4-BE49-F238E27FC236}">
                <a16:creationId xmlns:a16="http://schemas.microsoft.com/office/drawing/2014/main" id="{E4A4A390-A008-467D-86E9-DE68CB7A031C}"/>
              </a:ext>
            </a:extLst>
          </p:cNvPr>
          <p:cNvSpPr/>
          <p:nvPr/>
        </p:nvSpPr>
        <p:spPr>
          <a:xfrm>
            <a:off x="693012" y="5093709"/>
            <a:ext cx="556818" cy="5568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a:extLst>
              <a:ext uri="{FF2B5EF4-FFF2-40B4-BE49-F238E27FC236}">
                <a16:creationId xmlns:a16="http://schemas.microsoft.com/office/drawing/2014/main" id="{EF4D6D80-043C-4479-B150-B24E67A17D55}"/>
              </a:ext>
            </a:extLst>
          </p:cNvPr>
          <p:cNvSpPr/>
          <p:nvPr/>
        </p:nvSpPr>
        <p:spPr>
          <a:xfrm>
            <a:off x="693012" y="5949280"/>
            <a:ext cx="556818" cy="5568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BD26D2D-3330-4148-B1A2-168E06DD237B}"/>
              </a:ext>
            </a:extLst>
          </p:cNvPr>
          <p:cNvSpPr txBox="1"/>
          <p:nvPr/>
        </p:nvSpPr>
        <p:spPr>
          <a:xfrm>
            <a:off x="733444" y="3460921"/>
            <a:ext cx="470000" cy="400110"/>
          </a:xfrm>
          <a:prstGeom prst="rect">
            <a:avLst/>
          </a:prstGeom>
          <a:noFill/>
        </p:spPr>
        <p:txBody>
          <a:bodyPr wrap="none" rtlCol="0">
            <a:spAutoFit/>
          </a:bodyPr>
          <a:lstStyle/>
          <a:p>
            <a:r>
              <a:rPr lang="en-US" altLang="ko-KR" sz="2000" b="1" dirty="0">
                <a:solidFill>
                  <a:schemeClr val="bg1"/>
                </a:solidFill>
                <a:latin typeface="Arial" pitchFamily="34" charset="0"/>
                <a:cs typeface="Arial" pitchFamily="34" charset="0"/>
              </a:rPr>
              <a:t>01</a:t>
            </a:r>
            <a:endParaRPr lang="ko-KR" altLang="en-US" sz="2000" b="1" dirty="0">
              <a:solidFill>
                <a:schemeClr val="bg1"/>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8B06976E-B9AF-4CC7-B266-300939760FE0}"/>
              </a:ext>
            </a:extLst>
          </p:cNvPr>
          <p:cNvSpPr txBox="1"/>
          <p:nvPr/>
        </p:nvSpPr>
        <p:spPr>
          <a:xfrm>
            <a:off x="733444" y="4317734"/>
            <a:ext cx="470000" cy="400110"/>
          </a:xfrm>
          <a:prstGeom prst="rect">
            <a:avLst/>
          </a:prstGeom>
          <a:noFill/>
        </p:spPr>
        <p:txBody>
          <a:bodyPr wrap="none" rtlCol="0">
            <a:spAutoFit/>
          </a:bodyPr>
          <a:lstStyle/>
          <a:p>
            <a:r>
              <a:rPr lang="en-US" altLang="ko-KR" sz="2000" b="1" dirty="0">
                <a:solidFill>
                  <a:schemeClr val="bg1"/>
                </a:solidFill>
                <a:latin typeface="Arial" pitchFamily="34" charset="0"/>
                <a:cs typeface="Arial" pitchFamily="34" charset="0"/>
              </a:rPr>
              <a:t>02</a:t>
            </a:r>
            <a:endParaRPr lang="ko-KR" altLang="en-US" sz="2000" b="1" dirty="0">
              <a:solidFill>
                <a:schemeClr val="bg1"/>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F132B6D3-B5F6-4F70-A99B-1C4EDD6AD60E}"/>
              </a:ext>
            </a:extLst>
          </p:cNvPr>
          <p:cNvSpPr txBox="1"/>
          <p:nvPr/>
        </p:nvSpPr>
        <p:spPr>
          <a:xfrm>
            <a:off x="733444" y="5174547"/>
            <a:ext cx="470000" cy="400110"/>
          </a:xfrm>
          <a:prstGeom prst="rect">
            <a:avLst/>
          </a:prstGeom>
          <a:noFill/>
        </p:spPr>
        <p:txBody>
          <a:bodyPr wrap="none" rtlCol="0">
            <a:spAutoFit/>
          </a:bodyPr>
          <a:lstStyle/>
          <a:p>
            <a:r>
              <a:rPr lang="en-US" altLang="ko-KR" sz="2000" b="1" dirty="0">
                <a:solidFill>
                  <a:schemeClr val="bg1"/>
                </a:solidFill>
                <a:latin typeface="Arial" pitchFamily="34" charset="0"/>
                <a:cs typeface="Arial" pitchFamily="34" charset="0"/>
              </a:rPr>
              <a:t>03</a:t>
            </a:r>
            <a:endParaRPr lang="ko-KR" altLang="en-US" sz="2000" b="1" dirty="0">
              <a:solidFill>
                <a:schemeClr val="bg1"/>
              </a:solidFill>
              <a:latin typeface="Arial" pitchFamily="34" charset="0"/>
              <a:cs typeface="Arial" pitchFamily="34" charset="0"/>
            </a:endParaRPr>
          </a:p>
        </p:txBody>
      </p:sp>
      <p:sp>
        <p:nvSpPr>
          <p:cNvPr id="12" name="TextBox 11">
            <a:extLst>
              <a:ext uri="{FF2B5EF4-FFF2-40B4-BE49-F238E27FC236}">
                <a16:creationId xmlns:a16="http://schemas.microsoft.com/office/drawing/2014/main" id="{9420897C-F8A3-41EC-B5A2-A34B21384822}"/>
              </a:ext>
            </a:extLst>
          </p:cNvPr>
          <p:cNvSpPr txBox="1"/>
          <p:nvPr/>
        </p:nvSpPr>
        <p:spPr>
          <a:xfrm>
            <a:off x="733444" y="6031360"/>
            <a:ext cx="470000" cy="400110"/>
          </a:xfrm>
          <a:prstGeom prst="rect">
            <a:avLst/>
          </a:prstGeom>
          <a:noFill/>
        </p:spPr>
        <p:txBody>
          <a:bodyPr wrap="none" rtlCol="0">
            <a:spAutoFit/>
          </a:bodyPr>
          <a:lstStyle/>
          <a:p>
            <a:r>
              <a:rPr lang="en-US" altLang="ko-KR" sz="2000" b="1" dirty="0">
                <a:solidFill>
                  <a:schemeClr val="bg1"/>
                </a:solidFill>
                <a:latin typeface="Arial" pitchFamily="34" charset="0"/>
                <a:cs typeface="Arial" pitchFamily="34" charset="0"/>
              </a:rPr>
              <a:t>04</a:t>
            </a:r>
            <a:endParaRPr lang="ko-KR" altLang="en-US" sz="2000" b="1" dirty="0">
              <a:solidFill>
                <a:schemeClr val="bg1"/>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AA9DF814-DC10-4D23-A931-DE50FF055468}"/>
              </a:ext>
            </a:extLst>
          </p:cNvPr>
          <p:cNvGrpSpPr/>
          <p:nvPr/>
        </p:nvGrpSpPr>
        <p:grpSpPr>
          <a:xfrm>
            <a:off x="1382220" y="4147215"/>
            <a:ext cx="4232365" cy="738664"/>
            <a:chOff x="2551705" y="4283314"/>
            <a:chExt cx="2357001" cy="738664"/>
          </a:xfrm>
        </p:grpSpPr>
        <p:sp>
          <p:nvSpPr>
            <p:cNvPr id="14" name="TextBox 13">
              <a:extLst>
                <a:ext uri="{FF2B5EF4-FFF2-40B4-BE49-F238E27FC236}">
                  <a16:creationId xmlns:a16="http://schemas.microsoft.com/office/drawing/2014/main" id="{73C4203A-8D92-4AF4-B8A3-C7244F02CAD1}"/>
                </a:ext>
              </a:extLst>
            </p:cNvPr>
            <p:cNvSpPr txBox="1"/>
            <p:nvPr/>
          </p:nvSpPr>
          <p:spPr>
            <a:xfrm>
              <a:off x="2551705" y="4560313"/>
              <a:ext cx="2357001" cy="461665"/>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I hope and I believe that this Template will your Time, Money and Reputation .</a:t>
              </a:r>
              <a:endParaRPr lang="ko-KR" altLang="en-US" sz="12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9A608B7D-DA32-4C5A-8A07-ACC5BCE72839}"/>
                </a:ext>
              </a:extLst>
            </p:cNvPr>
            <p:cNvSpPr txBox="1"/>
            <p:nvPr/>
          </p:nvSpPr>
          <p:spPr>
            <a:xfrm>
              <a:off x="2551705" y="4283314"/>
              <a:ext cx="2357001"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Your Text Here</a:t>
              </a:r>
              <a:endParaRPr lang="ko-KR" altLang="en-US" sz="1200" b="1" dirty="0">
                <a:solidFill>
                  <a:schemeClr val="bg1"/>
                </a:solidFill>
                <a:latin typeface="Arial" pitchFamily="34" charset="0"/>
                <a:cs typeface="Arial" pitchFamily="34" charset="0"/>
              </a:endParaRPr>
            </a:p>
          </p:txBody>
        </p:sp>
      </p:grpSp>
      <p:grpSp>
        <p:nvGrpSpPr>
          <p:cNvPr id="16" name="Group 15">
            <a:extLst>
              <a:ext uri="{FF2B5EF4-FFF2-40B4-BE49-F238E27FC236}">
                <a16:creationId xmlns:a16="http://schemas.microsoft.com/office/drawing/2014/main" id="{41E9D3B4-BE70-45BA-A6EA-F25562DD76E5}"/>
              </a:ext>
            </a:extLst>
          </p:cNvPr>
          <p:cNvGrpSpPr/>
          <p:nvPr/>
        </p:nvGrpSpPr>
        <p:grpSpPr>
          <a:xfrm>
            <a:off x="1382220" y="3291644"/>
            <a:ext cx="4232365" cy="738664"/>
            <a:chOff x="2551705" y="4283314"/>
            <a:chExt cx="2357001" cy="738664"/>
          </a:xfrm>
        </p:grpSpPr>
        <p:sp>
          <p:nvSpPr>
            <p:cNvPr id="17" name="TextBox 16">
              <a:extLst>
                <a:ext uri="{FF2B5EF4-FFF2-40B4-BE49-F238E27FC236}">
                  <a16:creationId xmlns:a16="http://schemas.microsoft.com/office/drawing/2014/main" id="{AA7253A8-A24B-444B-8D73-A2DD0EF493D6}"/>
                </a:ext>
              </a:extLst>
            </p:cNvPr>
            <p:cNvSpPr txBox="1"/>
            <p:nvPr/>
          </p:nvSpPr>
          <p:spPr>
            <a:xfrm>
              <a:off x="2551705" y="4560313"/>
              <a:ext cx="2357001" cy="461665"/>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I hope and I believe that this Template will your Time, Money and Reputation .</a:t>
              </a:r>
              <a:endParaRPr lang="ko-KR" altLang="en-US" sz="12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77EDD4C0-84E4-4975-A973-CFE63C027B54}"/>
                </a:ext>
              </a:extLst>
            </p:cNvPr>
            <p:cNvSpPr txBox="1"/>
            <p:nvPr/>
          </p:nvSpPr>
          <p:spPr>
            <a:xfrm>
              <a:off x="2551705" y="4283314"/>
              <a:ext cx="2357001"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Your Text Here</a:t>
              </a:r>
              <a:endParaRPr lang="ko-KR" altLang="en-US" sz="1200" b="1" dirty="0">
                <a:solidFill>
                  <a:schemeClr val="bg1"/>
                </a:solidFill>
                <a:latin typeface="Arial" pitchFamily="34" charset="0"/>
                <a:cs typeface="Arial" pitchFamily="34" charset="0"/>
              </a:endParaRPr>
            </a:p>
          </p:txBody>
        </p:sp>
      </p:grpSp>
      <p:grpSp>
        <p:nvGrpSpPr>
          <p:cNvPr id="19" name="Group 18">
            <a:extLst>
              <a:ext uri="{FF2B5EF4-FFF2-40B4-BE49-F238E27FC236}">
                <a16:creationId xmlns:a16="http://schemas.microsoft.com/office/drawing/2014/main" id="{DA534FAD-239F-4DBC-989C-B71B25925D26}"/>
              </a:ext>
            </a:extLst>
          </p:cNvPr>
          <p:cNvGrpSpPr/>
          <p:nvPr/>
        </p:nvGrpSpPr>
        <p:grpSpPr>
          <a:xfrm>
            <a:off x="1382220" y="5002786"/>
            <a:ext cx="4232365" cy="738664"/>
            <a:chOff x="2551705" y="4283314"/>
            <a:chExt cx="2357001" cy="738664"/>
          </a:xfrm>
        </p:grpSpPr>
        <p:sp>
          <p:nvSpPr>
            <p:cNvPr id="20" name="TextBox 19">
              <a:extLst>
                <a:ext uri="{FF2B5EF4-FFF2-40B4-BE49-F238E27FC236}">
                  <a16:creationId xmlns:a16="http://schemas.microsoft.com/office/drawing/2014/main" id="{AA5976FF-02ED-43D5-8D48-F3EAEE0F161F}"/>
                </a:ext>
              </a:extLst>
            </p:cNvPr>
            <p:cNvSpPr txBox="1"/>
            <p:nvPr/>
          </p:nvSpPr>
          <p:spPr>
            <a:xfrm>
              <a:off x="2551705" y="4560313"/>
              <a:ext cx="2357001" cy="461665"/>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I hope and I believe that this Template will your Time, Money and Reputation .</a:t>
              </a:r>
              <a:endParaRPr lang="ko-KR" altLang="en-US" sz="1200" dirty="0">
                <a:solidFill>
                  <a:schemeClr val="bg1"/>
                </a:solidFill>
                <a:latin typeface="Arial" pitchFamily="34" charset="0"/>
                <a:cs typeface="Arial" pitchFamily="34" charset="0"/>
              </a:endParaRPr>
            </a:p>
          </p:txBody>
        </p:sp>
        <p:sp>
          <p:nvSpPr>
            <p:cNvPr id="21" name="TextBox 20">
              <a:extLst>
                <a:ext uri="{FF2B5EF4-FFF2-40B4-BE49-F238E27FC236}">
                  <a16:creationId xmlns:a16="http://schemas.microsoft.com/office/drawing/2014/main" id="{736AE1A2-5ED2-409A-9C42-7D0CD58BA65C}"/>
                </a:ext>
              </a:extLst>
            </p:cNvPr>
            <p:cNvSpPr txBox="1"/>
            <p:nvPr/>
          </p:nvSpPr>
          <p:spPr>
            <a:xfrm>
              <a:off x="2551705" y="4283314"/>
              <a:ext cx="2357001"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Your Text Here</a:t>
              </a:r>
              <a:endParaRPr lang="ko-KR" altLang="en-US" sz="1200" b="1" dirty="0">
                <a:solidFill>
                  <a:schemeClr val="bg1"/>
                </a:solidFill>
                <a:latin typeface="Arial" pitchFamily="34" charset="0"/>
                <a:cs typeface="Arial" pitchFamily="34" charset="0"/>
              </a:endParaRPr>
            </a:p>
          </p:txBody>
        </p:sp>
      </p:grpSp>
      <p:grpSp>
        <p:nvGrpSpPr>
          <p:cNvPr id="22" name="Group 21">
            <a:extLst>
              <a:ext uri="{FF2B5EF4-FFF2-40B4-BE49-F238E27FC236}">
                <a16:creationId xmlns:a16="http://schemas.microsoft.com/office/drawing/2014/main" id="{C1FA926C-C58F-41DF-9058-851EC7AF11BF}"/>
              </a:ext>
            </a:extLst>
          </p:cNvPr>
          <p:cNvGrpSpPr/>
          <p:nvPr/>
        </p:nvGrpSpPr>
        <p:grpSpPr>
          <a:xfrm>
            <a:off x="1382220" y="5858357"/>
            <a:ext cx="4232365" cy="738664"/>
            <a:chOff x="2551705" y="4283314"/>
            <a:chExt cx="2357001" cy="738664"/>
          </a:xfrm>
        </p:grpSpPr>
        <p:sp>
          <p:nvSpPr>
            <p:cNvPr id="23" name="TextBox 22">
              <a:extLst>
                <a:ext uri="{FF2B5EF4-FFF2-40B4-BE49-F238E27FC236}">
                  <a16:creationId xmlns:a16="http://schemas.microsoft.com/office/drawing/2014/main" id="{17A60CD4-290F-4CA2-BFAB-9AA348ADB7B2}"/>
                </a:ext>
              </a:extLst>
            </p:cNvPr>
            <p:cNvSpPr txBox="1"/>
            <p:nvPr/>
          </p:nvSpPr>
          <p:spPr>
            <a:xfrm>
              <a:off x="2551705" y="4560313"/>
              <a:ext cx="2357001" cy="461665"/>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I hope and I believe that this Template will your Time, Money and Reputation .</a:t>
              </a:r>
              <a:endParaRPr lang="ko-KR" altLang="en-US" sz="1200" dirty="0">
                <a:solidFill>
                  <a:schemeClr val="bg1"/>
                </a:solidFill>
                <a:latin typeface="Arial" pitchFamily="34" charset="0"/>
                <a:cs typeface="Arial" pitchFamily="34" charset="0"/>
              </a:endParaRPr>
            </a:p>
          </p:txBody>
        </p:sp>
        <p:sp>
          <p:nvSpPr>
            <p:cNvPr id="24" name="TextBox 23">
              <a:extLst>
                <a:ext uri="{FF2B5EF4-FFF2-40B4-BE49-F238E27FC236}">
                  <a16:creationId xmlns:a16="http://schemas.microsoft.com/office/drawing/2014/main" id="{7D19281D-A920-481D-9502-AA778184432E}"/>
                </a:ext>
              </a:extLst>
            </p:cNvPr>
            <p:cNvSpPr txBox="1"/>
            <p:nvPr/>
          </p:nvSpPr>
          <p:spPr>
            <a:xfrm>
              <a:off x="2551705" y="4283314"/>
              <a:ext cx="2357001"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Your Text Here</a:t>
              </a:r>
              <a:endParaRPr lang="ko-KR" altLang="en-US" sz="1200" b="1" dirty="0">
                <a:solidFill>
                  <a:schemeClr val="bg1"/>
                </a:solidFill>
                <a:latin typeface="Arial" pitchFamily="34" charset="0"/>
                <a:cs typeface="Arial" pitchFamily="34" charset="0"/>
              </a:endParaRPr>
            </a:p>
          </p:txBody>
        </p:sp>
      </p:grpSp>
      <p:sp>
        <p:nvSpPr>
          <p:cNvPr id="25" name="Oval 24">
            <a:extLst>
              <a:ext uri="{FF2B5EF4-FFF2-40B4-BE49-F238E27FC236}">
                <a16:creationId xmlns:a16="http://schemas.microsoft.com/office/drawing/2014/main" id="{1CD958C4-9D97-402D-A4E6-BD1CFF61B870}"/>
              </a:ext>
            </a:extLst>
          </p:cNvPr>
          <p:cNvSpPr/>
          <p:nvPr/>
        </p:nvSpPr>
        <p:spPr>
          <a:xfrm>
            <a:off x="4635228" y="825883"/>
            <a:ext cx="2642381" cy="264238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Oval 25">
            <a:extLst>
              <a:ext uri="{FF2B5EF4-FFF2-40B4-BE49-F238E27FC236}">
                <a16:creationId xmlns:a16="http://schemas.microsoft.com/office/drawing/2014/main" id="{8E4FCA6E-730A-4258-99E0-FE5BAE885719}"/>
              </a:ext>
            </a:extLst>
          </p:cNvPr>
          <p:cNvSpPr/>
          <p:nvPr/>
        </p:nvSpPr>
        <p:spPr>
          <a:xfrm>
            <a:off x="6668260" y="87699"/>
            <a:ext cx="1820258" cy="182025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8" name="Group 27">
            <a:extLst>
              <a:ext uri="{FF2B5EF4-FFF2-40B4-BE49-F238E27FC236}">
                <a16:creationId xmlns:a16="http://schemas.microsoft.com/office/drawing/2014/main" id="{FEA5BC3D-7559-4E85-BA96-F51CD32397C9}"/>
              </a:ext>
            </a:extLst>
          </p:cNvPr>
          <p:cNvGrpSpPr/>
          <p:nvPr/>
        </p:nvGrpSpPr>
        <p:grpSpPr>
          <a:xfrm>
            <a:off x="4957867" y="2007957"/>
            <a:ext cx="1997102" cy="1048024"/>
            <a:chOff x="803640" y="3362835"/>
            <a:chExt cx="2059657" cy="1048024"/>
          </a:xfrm>
        </p:grpSpPr>
        <p:sp>
          <p:nvSpPr>
            <p:cNvPr id="29" name="TextBox 28">
              <a:extLst>
                <a:ext uri="{FF2B5EF4-FFF2-40B4-BE49-F238E27FC236}">
                  <a16:creationId xmlns:a16="http://schemas.microsoft.com/office/drawing/2014/main" id="{73A92927-7C5E-4A10-929C-2FC5251EA31D}"/>
                </a:ext>
              </a:extLst>
            </p:cNvPr>
            <p:cNvSpPr txBox="1"/>
            <p:nvPr/>
          </p:nvSpPr>
          <p:spPr>
            <a:xfrm>
              <a:off x="803640" y="3579862"/>
              <a:ext cx="2059657" cy="830997"/>
            </a:xfrm>
            <a:prstGeom prst="rect">
              <a:avLst/>
            </a:prstGeom>
            <a:noFill/>
          </p:spPr>
          <p:txBody>
            <a:bodyPr wrap="square" rtlCol="0">
              <a:spAutoFit/>
            </a:bodyPr>
            <a:lstStyle/>
            <a:p>
              <a:pPr algn="ctr"/>
              <a:r>
                <a:rPr lang="en-US" altLang="ko-KR" sz="1200" dirty="0">
                  <a:solidFill>
                    <a:schemeClr val="bg1"/>
                  </a:solidFill>
                  <a:latin typeface="Arial" pitchFamily="34" charset="0"/>
                  <a:cs typeface="Arial" pitchFamily="34" charset="0"/>
                </a:rPr>
                <a:t>You can simply impress your audience and add a unique zing and appeal to your Presentations.    </a:t>
              </a:r>
              <a:endParaRPr lang="ko-KR" altLang="en-US" sz="1200" dirty="0">
                <a:solidFill>
                  <a:schemeClr val="bg1"/>
                </a:solidFill>
                <a:latin typeface="Arial" pitchFamily="34" charset="0"/>
                <a:cs typeface="Arial" pitchFamily="34" charset="0"/>
              </a:endParaRPr>
            </a:p>
          </p:txBody>
        </p:sp>
        <p:sp>
          <p:nvSpPr>
            <p:cNvPr id="30" name="TextBox 29">
              <a:extLst>
                <a:ext uri="{FF2B5EF4-FFF2-40B4-BE49-F238E27FC236}">
                  <a16:creationId xmlns:a16="http://schemas.microsoft.com/office/drawing/2014/main" id="{03875725-D29C-4B43-82FE-DBAEA77C3E46}"/>
                </a:ext>
              </a:extLst>
            </p:cNvPr>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bg1"/>
                  </a:solidFill>
                  <a:latin typeface="Arial" pitchFamily="34" charset="0"/>
                  <a:cs typeface="Arial" pitchFamily="34" charset="0"/>
                </a:rPr>
                <a:t>Your Text  Here</a:t>
              </a:r>
              <a:endParaRPr lang="ko-KR" altLang="en-US" sz="1200" b="1" dirty="0">
                <a:solidFill>
                  <a:schemeClr val="bg1"/>
                </a:solidFill>
                <a:latin typeface="Arial" pitchFamily="34" charset="0"/>
                <a:cs typeface="Arial" pitchFamily="34" charset="0"/>
              </a:endParaRPr>
            </a:p>
          </p:txBody>
        </p:sp>
      </p:grpSp>
      <p:grpSp>
        <p:nvGrpSpPr>
          <p:cNvPr id="31" name="Group 30">
            <a:extLst>
              <a:ext uri="{FF2B5EF4-FFF2-40B4-BE49-F238E27FC236}">
                <a16:creationId xmlns:a16="http://schemas.microsoft.com/office/drawing/2014/main" id="{18075CA1-0E5B-433F-B45B-21D4D72CBCC7}"/>
              </a:ext>
            </a:extLst>
          </p:cNvPr>
          <p:cNvGrpSpPr/>
          <p:nvPr/>
        </p:nvGrpSpPr>
        <p:grpSpPr>
          <a:xfrm>
            <a:off x="6802514" y="981029"/>
            <a:ext cx="1551750" cy="673514"/>
            <a:chOff x="2113657" y="4283314"/>
            <a:chExt cx="3647460" cy="673514"/>
          </a:xfrm>
        </p:grpSpPr>
        <p:sp>
          <p:nvSpPr>
            <p:cNvPr id="32" name="TextBox 31">
              <a:extLst>
                <a:ext uri="{FF2B5EF4-FFF2-40B4-BE49-F238E27FC236}">
                  <a16:creationId xmlns:a16="http://schemas.microsoft.com/office/drawing/2014/main" id="{41A600F3-DB6C-4299-8A90-DEF4377E9EB2}"/>
                </a:ext>
              </a:extLst>
            </p:cNvPr>
            <p:cNvSpPr txBox="1"/>
            <p:nvPr/>
          </p:nvSpPr>
          <p:spPr>
            <a:xfrm>
              <a:off x="2113657" y="4495163"/>
              <a:ext cx="3647457" cy="461665"/>
            </a:xfrm>
            <a:prstGeom prst="rect">
              <a:avLst/>
            </a:prstGeom>
            <a:noFill/>
          </p:spPr>
          <p:txBody>
            <a:bodyPr wrap="square" rtlCol="0">
              <a:spAutoFit/>
            </a:bodyPr>
            <a:lstStyle/>
            <a:p>
              <a:pPr algn="ctr"/>
              <a:r>
                <a:rPr lang="en-US" altLang="ko-KR" sz="1200" dirty="0">
                  <a:solidFill>
                    <a:schemeClr val="bg1"/>
                  </a:solidFill>
                  <a:latin typeface="Arial" pitchFamily="34" charset="0"/>
                  <a:cs typeface="Arial" pitchFamily="34" charset="0"/>
                </a:rPr>
                <a:t>Easy to change colors.</a:t>
              </a:r>
            </a:p>
          </p:txBody>
        </p:sp>
        <p:sp>
          <p:nvSpPr>
            <p:cNvPr id="33" name="TextBox 32">
              <a:extLst>
                <a:ext uri="{FF2B5EF4-FFF2-40B4-BE49-F238E27FC236}">
                  <a16:creationId xmlns:a16="http://schemas.microsoft.com/office/drawing/2014/main" id="{A1F153C4-59C3-44D1-BA26-6378FD1414ED}"/>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latin typeface="Arial" pitchFamily="34" charset="0"/>
                  <a:cs typeface="Arial" pitchFamily="34" charset="0"/>
                </a:rPr>
                <a:t> Text  Here</a:t>
              </a:r>
              <a:endParaRPr lang="ko-KR" altLang="en-US" sz="1200" b="1" dirty="0">
                <a:solidFill>
                  <a:schemeClr val="bg1"/>
                </a:solidFill>
                <a:latin typeface="Arial" pitchFamily="34" charset="0"/>
                <a:cs typeface="Arial" pitchFamily="34" charset="0"/>
              </a:endParaRPr>
            </a:p>
          </p:txBody>
        </p:sp>
      </p:grpSp>
      <p:sp>
        <p:nvSpPr>
          <p:cNvPr id="35" name="Rectangle 36">
            <a:extLst>
              <a:ext uri="{FF2B5EF4-FFF2-40B4-BE49-F238E27FC236}">
                <a16:creationId xmlns:a16="http://schemas.microsoft.com/office/drawing/2014/main" id="{24AADDCA-95D6-48B6-AEBC-51709D55746E}"/>
              </a:ext>
            </a:extLst>
          </p:cNvPr>
          <p:cNvSpPr/>
          <p:nvPr/>
        </p:nvSpPr>
        <p:spPr>
          <a:xfrm>
            <a:off x="5699517" y="1437122"/>
            <a:ext cx="499643" cy="41766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6" name="Rectangle 16">
            <a:extLst>
              <a:ext uri="{FF2B5EF4-FFF2-40B4-BE49-F238E27FC236}">
                <a16:creationId xmlns:a16="http://schemas.microsoft.com/office/drawing/2014/main" id="{0B9451AB-79EF-48EC-8A8C-E6915EEA8119}"/>
              </a:ext>
            </a:extLst>
          </p:cNvPr>
          <p:cNvSpPr/>
          <p:nvPr/>
        </p:nvSpPr>
        <p:spPr>
          <a:xfrm>
            <a:off x="7367146" y="536239"/>
            <a:ext cx="432135" cy="284005"/>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8" name="TextBox 37">
            <a:extLst>
              <a:ext uri="{FF2B5EF4-FFF2-40B4-BE49-F238E27FC236}">
                <a16:creationId xmlns:a16="http://schemas.microsoft.com/office/drawing/2014/main" id="{5ED623C3-F0F3-486E-9891-A04BC0B98D20}"/>
              </a:ext>
            </a:extLst>
          </p:cNvPr>
          <p:cNvSpPr txBox="1"/>
          <p:nvPr/>
        </p:nvSpPr>
        <p:spPr>
          <a:xfrm>
            <a:off x="880627" y="469489"/>
            <a:ext cx="3396372" cy="1292662"/>
          </a:xfrm>
          <a:prstGeom prst="rect">
            <a:avLst/>
          </a:prstGeom>
          <a:noFill/>
        </p:spPr>
        <p:txBody>
          <a:bodyPr wrap="square" lIns="36000" tIns="0" rIns="36000" bIns="0" rtlCol="0" anchor="ctr">
            <a:spAutoFit/>
          </a:bodyPr>
          <a:lstStyle/>
          <a:p>
            <a:r>
              <a:rPr lang="en-US" altLang="ko-KR" sz="2800" dirty="0">
                <a:solidFill>
                  <a:schemeClr val="bg1"/>
                </a:solidFill>
              </a:rPr>
              <a:t>We Create</a:t>
            </a:r>
          </a:p>
          <a:p>
            <a:r>
              <a:rPr lang="en-US" altLang="ko-KR" sz="2800" dirty="0">
                <a:solidFill>
                  <a:schemeClr val="bg1"/>
                </a:solidFill>
              </a:rPr>
              <a:t>Quality Professional </a:t>
            </a:r>
          </a:p>
          <a:p>
            <a:r>
              <a:rPr lang="en-US" altLang="ko-KR" sz="2800" dirty="0">
                <a:solidFill>
                  <a:schemeClr val="bg1"/>
                </a:solidFill>
              </a:rPr>
              <a:t>PPT Presentation</a:t>
            </a:r>
            <a:endParaRPr lang="ko-KR" altLang="en-US" sz="2800" dirty="0">
              <a:solidFill>
                <a:schemeClr val="bg1"/>
              </a:solidFill>
            </a:endParaRPr>
          </a:p>
        </p:txBody>
      </p:sp>
    </p:spTree>
    <p:extLst>
      <p:ext uri="{BB962C8B-B14F-4D97-AF65-F5344CB8AC3E}">
        <p14:creationId xmlns:p14="http://schemas.microsoft.com/office/powerpoint/2010/main" val="1404339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3" name="Rectangle 2">
            <a:extLst>
              <a:ext uri="{FF2B5EF4-FFF2-40B4-BE49-F238E27FC236}">
                <a16:creationId xmlns:a16="http://schemas.microsoft.com/office/drawing/2014/main" id="{01ED33B5-FEE0-4679-801E-2045D25D8C46}"/>
              </a:ext>
            </a:extLst>
          </p:cNvPr>
          <p:cNvSpPr/>
          <p:nvPr/>
        </p:nvSpPr>
        <p:spPr>
          <a:xfrm>
            <a:off x="0" y="4904709"/>
            <a:ext cx="12192000" cy="19532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 name="Oval 3">
            <a:extLst>
              <a:ext uri="{FF2B5EF4-FFF2-40B4-BE49-F238E27FC236}">
                <a16:creationId xmlns:a16="http://schemas.microsoft.com/office/drawing/2014/main" id="{7A1B2410-D760-43FB-AF4C-AA4B7A3C5380}"/>
              </a:ext>
            </a:extLst>
          </p:cNvPr>
          <p:cNvSpPr/>
          <p:nvPr/>
        </p:nvSpPr>
        <p:spPr>
          <a:xfrm>
            <a:off x="3650111" y="2190339"/>
            <a:ext cx="548640" cy="548640"/>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 name="TextBox 4">
            <a:extLst>
              <a:ext uri="{FF2B5EF4-FFF2-40B4-BE49-F238E27FC236}">
                <a16:creationId xmlns:a16="http://schemas.microsoft.com/office/drawing/2014/main" id="{2CB73B98-2884-43D9-A781-0BCB89812673}"/>
              </a:ext>
            </a:extLst>
          </p:cNvPr>
          <p:cNvSpPr txBox="1"/>
          <p:nvPr/>
        </p:nvSpPr>
        <p:spPr>
          <a:xfrm>
            <a:off x="3686055" y="2272147"/>
            <a:ext cx="470000" cy="400110"/>
          </a:xfrm>
          <a:prstGeom prst="rect">
            <a:avLst/>
          </a:prstGeom>
          <a:noFill/>
        </p:spPr>
        <p:txBody>
          <a:bodyPr wrap="none" rtlCol="0">
            <a:spAutoFit/>
          </a:bodyPr>
          <a:lstStyle/>
          <a:p>
            <a:pPr algn="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grpSp>
        <p:nvGrpSpPr>
          <p:cNvPr id="6" name="Group 5">
            <a:extLst>
              <a:ext uri="{FF2B5EF4-FFF2-40B4-BE49-F238E27FC236}">
                <a16:creationId xmlns:a16="http://schemas.microsoft.com/office/drawing/2014/main" id="{93B6AEA8-0A60-4690-815B-8D1EC2560347}"/>
              </a:ext>
            </a:extLst>
          </p:cNvPr>
          <p:cNvGrpSpPr/>
          <p:nvPr/>
        </p:nvGrpSpPr>
        <p:grpSpPr>
          <a:xfrm>
            <a:off x="708886" y="2132855"/>
            <a:ext cx="2880010" cy="678692"/>
            <a:chOff x="803637" y="3362835"/>
            <a:chExt cx="2272809" cy="678692"/>
          </a:xfrm>
        </p:grpSpPr>
        <p:sp>
          <p:nvSpPr>
            <p:cNvPr id="7" name="TextBox 6">
              <a:extLst>
                <a:ext uri="{FF2B5EF4-FFF2-40B4-BE49-F238E27FC236}">
                  <a16:creationId xmlns:a16="http://schemas.microsoft.com/office/drawing/2014/main" id="{94FFBB9D-C033-4840-AEA1-372A23C3C177}"/>
                </a:ext>
              </a:extLst>
            </p:cNvPr>
            <p:cNvSpPr txBox="1"/>
            <p:nvPr/>
          </p:nvSpPr>
          <p:spPr>
            <a:xfrm>
              <a:off x="803644" y="3579862"/>
              <a:ext cx="2272802"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I hope and I believe that this Template will your Time, Money and Reputation.</a:t>
              </a:r>
              <a:endParaRPr lang="ko-KR" altLang="en-US" sz="1200"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07D2AEEE-867C-4CF8-BD5E-97067CD7BD92}"/>
                </a:ext>
              </a:extLst>
            </p:cNvPr>
            <p:cNvSpPr txBox="1"/>
            <p:nvPr/>
          </p:nvSpPr>
          <p:spPr>
            <a:xfrm>
              <a:off x="803637" y="3362835"/>
              <a:ext cx="2272802"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9" name="Oval 8">
            <a:extLst>
              <a:ext uri="{FF2B5EF4-FFF2-40B4-BE49-F238E27FC236}">
                <a16:creationId xmlns:a16="http://schemas.microsoft.com/office/drawing/2014/main" id="{67A47ADE-540E-4478-B387-BFA4C6E8EBDE}"/>
              </a:ext>
            </a:extLst>
          </p:cNvPr>
          <p:cNvSpPr/>
          <p:nvPr/>
        </p:nvSpPr>
        <p:spPr>
          <a:xfrm>
            <a:off x="3650111" y="3085211"/>
            <a:ext cx="548640" cy="548640"/>
          </a:xfrm>
          <a:prstGeom prst="ellipse">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0" name="TextBox 9">
            <a:extLst>
              <a:ext uri="{FF2B5EF4-FFF2-40B4-BE49-F238E27FC236}">
                <a16:creationId xmlns:a16="http://schemas.microsoft.com/office/drawing/2014/main" id="{A8967592-C866-4AEF-8B79-D09C5D687845}"/>
              </a:ext>
            </a:extLst>
          </p:cNvPr>
          <p:cNvSpPr txBox="1"/>
          <p:nvPr/>
        </p:nvSpPr>
        <p:spPr>
          <a:xfrm>
            <a:off x="3686055" y="3167019"/>
            <a:ext cx="470000" cy="400110"/>
          </a:xfrm>
          <a:prstGeom prst="rect">
            <a:avLst/>
          </a:prstGeom>
          <a:noFill/>
        </p:spPr>
        <p:txBody>
          <a:bodyPr wrap="none" rtlCol="0">
            <a:spAutoFit/>
          </a:bodyPr>
          <a:lstStyle/>
          <a:p>
            <a:pPr algn="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grpSp>
        <p:nvGrpSpPr>
          <p:cNvPr id="11" name="Group 10">
            <a:extLst>
              <a:ext uri="{FF2B5EF4-FFF2-40B4-BE49-F238E27FC236}">
                <a16:creationId xmlns:a16="http://schemas.microsoft.com/office/drawing/2014/main" id="{0893D901-8203-411A-A81A-084811246BFC}"/>
              </a:ext>
            </a:extLst>
          </p:cNvPr>
          <p:cNvGrpSpPr/>
          <p:nvPr/>
        </p:nvGrpSpPr>
        <p:grpSpPr>
          <a:xfrm>
            <a:off x="708882" y="3009727"/>
            <a:ext cx="2880000" cy="678692"/>
            <a:chOff x="803638" y="3362835"/>
            <a:chExt cx="2272817" cy="678692"/>
          </a:xfrm>
        </p:grpSpPr>
        <p:sp>
          <p:nvSpPr>
            <p:cNvPr id="12" name="TextBox 11">
              <a:extLst>
                <a:ext uri="{FF2B5EF4-FFF2-40B4-BE49-F238E27FC236}">
                  <a16:creationId xmlns:a16="http://schemas.microsoft.com/office/drawing/2014/main" id="{D054A887-4591-45E9-B28C-83EE8BE14280}"/>
                </a:ext>
              </a:extLst>
            </p:cNvPr>
            <p:cNvSpPr txBox="1"/>
            <p:nvPr/>
          </p:nvSpPr>
          <p:spPr>
            <a:xfrm>
              <a:off x="803638" y="3579862"/>
              <a:ext cx="227281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I hope and I believe that this Template will your Time, Money and Reputation.</a:t>
              </a:r>
              <a:endParaRPr lang="ko-KR" altLang="en-US" sz="12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F24C4AC7-89C7-4AFB-B921-5DC094C0E35E}"/>
                </a:ext>
              </a:extLst>
            </p:cNvPr>
            <p:cNvSpPr txBox="1"/>
            <p:nvPr/>
          </p:nvSpPr>
          <p:spPr>
            <a:xfrm>
              <a:off x="803638" y="3362835"/>
              <a:ext cx="227281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14" name="Oval 13">
            <a:extLst>
              <a:ext uri="{FF2B5EF4-FFF2-40B4-BE49-F238E27FC236}">
                <a16:creationId xmlns:a16="http://schemas.microsoft.com/office/drawing/2014/main" id="{F53FEFE3-D46E-46B2-94C2-6BCCB8983661}"/>
              </a:ext>
            </a:extLst>
          </p:cNvPr>
          <p:cNvSpPr/>
          <p:nvPr/>
        </p:nvSpPr>
        <p:spPr>
          <a:xfrm>
            <a:off x="3650111" y="3944081"/>
            <a:ext cx="548640" cy="548640"/>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5" name="TextBox 14">
            <a:extLst>
              <a:ext uri="{FF2B5EF4-FFF2-40B4-BE49-F238E27FC236}">
                <a16:creationId xmlns:a16="http://schemas.microsoft.com/office/drawing/2014/main" id="{7EC53C7F-A62A-40B4-8B3D-3E2989EE5989}"/>
              </a:ext>
            </a:extLst>
          </p:cNvPr>
          <p:cNvSpPr txBox="1"/>
          <p:nvPr/>
        </p:nvSpPr>
        <p:spPr>
          <a:xfrm>
            <a:off x="3686055" y="4025889"/>
            <a:ext cx="470000" cy="400110"/>
          </a:xfrm>
          <a:prstGeom prst="rect">
            <a:avLst/>
          </a:prstGeom>
          <a:noFill/>
        </p:spPr>
        <p:txBody>
          <a:bodyPr wrap="none" rtlCol="0">
            <a:spAutoFit/>
          </a:bodyPr>
          <a:lstStyle/>
          <a:p>
            <a:pPr algn="r"/>
            <a:r>
              <a:rPr lang="en-US" altLang="ko-KR" sz="2000" b="1" dirty="0">
                <a:solidFill>
                  <a:schemeClr val="bg1"/>
                </a:solidFill>
                <a:cs typeface="Arial" pitchFamily="34" charset="0"/>
              </a:rPr>
              <a:t>05</a:t>
            </a:r>
            <a:endParaRPr lang="ko-KR" altLang="en-US" sz="2000" b="1" dirty="0">
              <a:solidFill>
                <a:schemeClr val="bg1"/>
              </a:solidFill>
              <a:cs typeface="Arial" pitchFamily="34" charset="0"/>
            </a:endParaRPr>
          </a:p>
        </p:txBody>
      </p:sp>
      <p:grpSp>
        <p:nvGrpSpPr>
          <p:cNvPr id="16" name="Group 15">
            <a:extLst>
              <a:ext uri="{FF2B5EF4-FFF2-40B4-BE49-F238E27FC236}">
                <a16:creationId xmlns:a16="http://schemas.microsoft.com/office/drawing/2014/main" id="{8AC3FB65-C698-46D2-92C6-8D70B6DA92F8}"/>
              </a:ext>
            </a:extLst>
          </p:cNvPr>
          <p:cNvGrpSpPr/>
          <p:nvPr/>
        </p:nvGrpSpPr>
        <p:grpSpPr>
          <a:xfrm>
            <a:off x="708872" y="3886598"/>
            <a:ext cx="2880000" cy="678692"/>
            <a:chOff x="803639" y="3362835"/>
            <a:chExt cx="2272839" cy="678692"/>
          </a:xfrm>
        </p:grpSpPr>
        <p:sp>
          <p:nvSpPr>
            <p:cNvPr id="17" name="TextBox 16">
              <a:extLst>
                <a:ext uri="{FF2B5EF4-FFF2-40B4-BE49-F238E27FC236}">
                  <a16:creationId xmlns:a16="http://schemas.microsoft.com/office/drawing/2014/main" id="{9A327381-8A08-42B3-8CD6-91125F753DC8}"/>
                </a:ext>
              </a:extLst>
            </p:cNvPr>
            <p:cNvSpPr txBox="1"/>
            <p:nvPr/>
          </p:nvSpPr>
          <p:spPr>
            <a:xfrm>
              <a:off x="803639" y="3579862"/>
              <a:ext cx="2272839"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I hope and I believe that this Template will your Time, Money and Reputation.</a:t>
              </a:r>
              <a:endParaRPr lang="ko-KR" altLang="en-US" sz="1200"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38278922-1D1E-4707-AD29-2CBC7B007F4B}"/>
                </a:ext>
              </a:extLst>
            </p:cNvPr>
            <p:cNvSpPr txBox="1"/>
            <p:nvPr/>
          </p:nvSpPr>
          <p:spPr>
            <a:xfrm>
              <a:off x="803639" y="3362835"/>
              <a:ext cx="2272839"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19" name="Oval 18">
            <a:extLst>
              <a:ext uri="{FF2B5EF4-FFF2-40B4-BE49-F238E27FC236}">
                <a16:creationId xmlns:a16="http://schemas.microsoft.com/office/drawing/2014/main" id="{DFA58F14-CAEA-40FE-99B1-67E0DC72FBED}"/>
              </a:ext>
            </a:extLst>
          </p:cNvPr>
          <p:cNvSpPr/>
          <p:nvPr/>
        </p:nvSpPr>
        <p:spPr>
          <a:xfrm>
            <a:off x="7988522" y="2190339"/>
            <a:ext cx="548640" cy="548640"/>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0" name="TextBox 19">
            <a:extLst>
              <a:ext uri="{FF2B5EF4-FFF2-40B4-BE49-F238E27FC236}">
                <a16:creationId xmlns:a16="http://schemas.microsoft.com/office/drawing/2014/main" id="{5135AA35-A498-47D7-B283-08F434C33F77}"/>
              </a:ext>
            </a:extLst>
          </p:cNvPr>
          <p:cNvSpPr txBox="1"/>
          <p:nvPr/>
        </p:nvSpPr>
        <p:spPr>
          <a:xfrm>
            <a:off x="8024466" y="2272147"/>
            <a:ext cx="470000" cy="400110"/>
          </a:xfrm>
          <a:prstGeom prst="rect">
            <a:avLst/>
          </a:prstGeom>
          <a:noFill/>
        </p:spPr>
        <p:txBody>
          <a:bodyPr wrap="none" rtlCol="0">
            <a:spAutoFit/>
          </a:bodyPr>
          <a:lstStyle/>
          <a:p>
            <a:pPr algn="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grpSp>
        <p:nvGrpSpPr>
          <p:cNvPr id="21" name="Group 20">
            <a:extLst>
              <a:ext uri="{FF2B5EF4-FFF2-40B4-BE49-F238E27FC236}">
                <a16:creationId xmlns:a16="http://schemas.microsoft.com/office/drawing/2014/main" id="{69D435A0-32A4-4D93-8EBB-171673621E56}"/>
              </a:ext>
            </a:extLst>
          </p:cNvPr>
          <p:cNvGrpSpPr/>
          <p:nvPr/>
        </p:nvGrpSpPr>
        <p:grpSpPr>
          <a:xfrm>
            <a:off x="8587179" y="2132855"/>
            <a:ext cx="2880000" cy="678692"/>
            <a:chOff x="803640" y="3362835"/>
            <a:chExt cx="2063592" cy="678692"/>
          </a:xfrm>
        </p:grpSpPr>
        <p:sp>
          <p:nvSpPr>
            <p:cNvPr id="22" name="TextBox 21">
              <a:extLst>
                <a:ext uri="{FF2B5EF4-FFF2-40B4-BE49-F238E27FC236}">
                  <a16:creationId xmlns:a16="http://schemas.microsoft.com/office/drawing/2014/main" id="{F987B781-1483-42C4-8B4D-7E410664035A}"/>
                </a:ext>
              </a:extLst>
            </p:cNvPr>
            <p:cNvSpPr txBox="1"/>
            <p:nvPr/>
          </p:nvSpPr>
          <p:spPr>
            <a:xfrm>
              <a:off x="803640" y="3579862"/>
              <a:ext cx="2063592"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a:t>
              </a:r>
              <a:endParaRPr lang="ko-KR" altLang="en-US" sz="12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9B565750-7F87-4D29-8061-13342D52EDD4}"/>
                </a:ext>
              </a:extLst>
            </p:cNvPr>
            <p:cNvSpPr txBox="1"/>
            <p:nvPr/>
          </p:nvSpPr>
          <p:spPr>
            <a:xfrm>
              <a:off x="803640" y="3362835"/>
              <a:ext cx="2063592"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4" name="Oval 23">
            <a:extLst>
              <a:ext uri="{FF2B5EF4-FFF2-40B4-BE49-F238E27FC236}">
                <a16:creationId xmlns:a16="http://schemas.microsoft.com/office/drawing/2014/main" id="{A26D8761-7665-41BA-BF92-C3A4410631A5}"/>
              </a:ext>
            </a:extLst>
          </p:cNvPr>
          <p:cNvSpPr/>
          <p:nvPr/>
        </p:nvSpPr>
        <p:spPr>
          <a:xfrm>
            <a:off x="7988522" y="3085211"/>
            <a:ext cx="548640" cy="548640"/>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5" name="TextBox 24">
            <a:extLst>
              <a:ext uri="{FF2B5EF4-FFF2-40B4-BE49-F238E27FC236}">
                <a16:creationId xmlns:a16="http://schemas.microsoft.com/office/drawing/2014/main" id="{8E6233C1-E84F-4BD7-A7FF-48FDC3C0BEC4}"/>
              </a:ext>
            </a:extLst>
          </p:cNvPr>
          <p:cNvSpPr txBox="1"/>
          <p:nvPr/>
        </p:nvSpPr>
        <p:spPr>
          <a:xfrm>
            <a:off x="8024466" y="3167019"/>
            <a:ext cx="470000" cy="400110"/>
          </a:xfrm>
          <a:prstGeom prst="rect">
            <a:avLst/>
          </a:prstGeom>
          <a:noFill/>
        </p:spPr>
        <p:txBody>
          <a:bodyPr wrap="none" rtlCol="0">
            <a:spAutoFit/>
          </a:bodyPr>
          <a:lstStyle/>
          <a:p>
            <a:pPr algn="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grpSp>
        <p:nvGrpSpPr>
          <p:cNvPr id="26" name="Group 25">
            <a:extLst>
              <a:ext uri="{FF2B5EF4-FFF2-40B4-BE49-F238E27FC236}">
                <a16:creationId xmlns:a16="http://schemas.microsoft.com/office/drawing/2014/main" id="{CA7E1E28-3C62-455A-9B4A-A3619D7C21C8}"/>
              </a:ext>
            </a:extLst>
          </p:cNvPr>
          <p:cNvGrpSpPr/>
          <p:nvPr/>
        </p:nvGrpSpPr>
        <p:grpSpPr>
          <a:xfrm>
            <a:off x="8587179" y="3009727"/>
            <a:ext cx="2880000" cy="678692"/>
            <a:chOff x="803640" y="3362835"/>
            <a:chExt cx="2063592" cy="678692"/>
          </a:xfrm>
        </p:grpSpPr>
        <p:sp>
          <p:nvSpPr>
            <p:cNvPr id="27" name="TextBox 26">
              <a:extLst>
                <a:ext uri="{FF2B5EF4-FFF2-40B4-BE49-F238E27FC236}">
                  <a16:creationId xmlns:a16="http://schemas.microsoft.com/office/drawing/2014/main" id="{314E2A12-D7E2-4913-9DD5-E933C2E60991}"/>
                </a:ext>
              </a:extLst>
            </p:cNvPr>
            <p:cNvSpPr txBox="1"/>
            <p:nvPr/>
          </p:nvSpPr>
          <p:spPr>
            <a:xfrm>
              <a:off x="803640" y="3579862"/>
              <a:ext cx="2063592"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a:t>
              </a:r>
              <a:endParaRPr lang="ko-KR" altLang="en-US" sz="1200" dirty="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id="{62E08CAC-1991-494A-B895-2956D2B86638}"/>
                </a:ext>
              </a:extLst>
            </p:cNvPr>
            <p:cNvSpPr txBox="1"/>
            <p:nvPr/>
          </p:nvSpPr>
          <p:spPr>
            <a:xfrm>
              <a:off x="803640" y="3362835"/>
              <a:ext cx="2063592"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9" name="Oval 28">
            <a:extLst>
              <a:ext uri="{FF2B5EF4-FFF2-40B4-BE49-F238E27FC236}">
                <a16:creationId xmlns:a16="http://schemas.microsoft.com/office/drawing/2014/main" id="{3A85CC41-25D1-45BC-A7A7-64F94E9C5231}"/>
              </a:ext>
            </a:extLst>
          </p:cNvPr>
          <p:cNvSpPr/>
          <p:nvPr/>
        </p:nvSpPr>
        <p:spPr>
          <a:xfrm>
            <a:off x="7988522" y="3944081"/>
            <a:ext cx="548640" cy="54864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0" name="TextBox 29">
            <a:extLst>
              <a:ext uri="{FF2B5EF4-FFF2-40B4-BE49-F238E27FC236}">
                <a16:creationId xmlns:a16="http://schemas.microsoft.com/office/drawing/2014/main" id="{887748E7-607A-4D01-9C53-6EFCBD939F83}"/>
              </a:ext>
            </a:extLst>
          </p:cNvPr>
          <p:cNvSpPr txBox="1"/>
          <p:nvPr/>
        </p:nvSpPr>
        <p:spPr>
          <a:xfrm>
            <a:off x="8024466" y="4025889"/>
            <a:ext cx="470000" cy="400110"/>
          </a:xfrm>
          <a:prstGeom prst="rect">
            <a:avLst/>
          </a:prstGeom>
          <a:noFill/>
        </p:spPr>
        <p:txBody>
          <a:bodyPr wrap="none" rtlCol="0">
            <a:spAutoFit/>
          </a:bodyPr>
          <a:lstStyle/>
          <a:p>
            <a:pPr algn="r"/>
            <a:r>
              <a:rPr lang="en-US" altLang="ko-KR" sz="2000" b="1" dirty="0">
                <a:solidFill>
                  <a:schemeClr val="bg1"/>
                </a:solidFill>
                <a:cs typeface="Arial" pitchFamily="34" charset="0"/>
              </a:rPr>
              <a:t>06</a:t>
            </a:r>
            <a:endParaRPr lang="ko-KR" altLang="en-US" sz="2000" b="1" dirty="0">
              <a:solidFill>
                <a:schemeClr val="bg1"/>
              </a:solidFill>
              <a:cs typeface="Arial" pitchFamily="34" charset="0"/>
            </a:endParaRPr>
          </a:p>
        </p:txBody>
      </p:sp>
      <p:grpSp>
        <p:nvGrpSpPr>
          <p:cNvPr id="31" name="Group 30">
            <a:extLst>
              <a:ext uri="{FF2B5EF4-FFF2-40B4-BE49-F238E27FC236}">
                <a16:creationId xmlns:a16="http://schemas.microsoft.com/office/drawing/2014/main" id="{73C59334-B7B5-4527-8C7F-E4BD69BA4FF7}"/>
              </a:ext>
            </a:extLst>
          </p:cNvPr>
          <p:cNvGrpSpPr/>
          <p:nvPr/>
        </p:nvGrpSpPr>
        <p:grpSpPr>
          <a:xfrm>
            <a:off x="8587179" y="3886598"/>
            <a:ext cx="2880000" cy="678692"/>
            <a:chOff x="803640" y="3362835"/>
            <a:chExt cx="2063592" cy="678692"/>
          </a:xfrm>
        </p:grpSpPr>
        <p:sp>
          <p:nvSpPr>
            <p:cNvPr id="32" name="TextBox 31">
              <a:extLst>
                <a:ext uri="{FF2B5EF4-FFF2-40B4-BE49-F238E27FC236}">
                  <a16:creationId xmlns:a16="http://schemas.microsoft.com/office/drawing/2014/main" id="{6BA9BF8C-3B42-488F-A4E7-83F51583B550}"/>
                </a:ext>
              </a:extLst>
            </p:cNvPr>
            <p:cNvSpPr txBox="1"/>
            <p:nvPr/>
          </p:nvSpPr>
          <p:spPr>
            <a:xfrm>
              <a:off x="803640" y="3579862"/>
              <a:ext cx="2063592"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a:t>
              </a:r>
              <a:endParaRPr lang="ko-KR" altLang="en-US" sz="1200"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A22740AE-8D77-48DA-A72A-4DDDA716ED09}"/>
                </a:ext>
              </a:extLst>
            </p:cNvPr>
            <p:cNvSpPr txBox="1"/>
            <p:nvPr/>
          </p:nvSpPr>
          <p:spPr>
            <a:xfrm>
              <a:off x="803640" y="3362835"/>
              <a:ext cx="2063592"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34" name="TextBox 33">
            <a:extLst>
              <a:ext uri="{FF2B5EF4-FFF2-40B4-BE49-F238E27FC236}">
                <a16:creationId xmlns:a16="http://schemas.microsoft.com/office/drawing/2014/main" id="{42C39080-9F15-4056-B6B8-D8F14EA3A508}"/>
              </a:ext>
            </a:extLst>
          </p:cNvPr>
          <p:cNvSpPr txBox="1"/>
          <p:nvPr/>
        </p:nvSpPr>
        <p:spPr>
          <a:xfrm>
            <a:off x="855463" y="5373523"/>
            <a:ext cx="3973232" cy="1015663"/>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35" name="TextBox 34">
            <a:extLst>
              <a:ext uri="{FF2B5EF4-FFF2-40B4-BE49-F238E27FC236}">
                <a16:creationId xmlns:a16="http://schemas.microsoft.com/office/drawing/2014/main" id="{A600C346-962D-4A15-9BE2-F2594814FBDF}"/>
              </a:ext>
            </a:extLst>
          </p:cNvPr>
          <p:cNvSpPr txBox="1"/>
          <p:nvPr/>
        </p:nvSpPr>
        <p:spPr>
          <a:xfrm>
            <a:off x="7655370" y="5373523"/>
            <a:ext cx="3724837" cy="1015663"/>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grpSp>
        <p:nvGrpSpPr>
          <p:cNvPr id="36" name="Group 35">
            <a:extLst>
              <a:ext uri="{FF2B5EF4-FFF2-40B4-BE49-F238E27FC236}">
                <a16:creationId xmlns:a16="http://schemas.microsoft.com/office/drawing/2014/main" id="{6C244F84-EBAE-459C-B738-E8587AADAFB2}"/>
              </a:ext>
            </a:extLst>
          </p:cNvPr>
          <p:cNvGrpSpPr/>
          <p:nvPr/>
        </p:nvGrpSpPr>
        <p:grpSpPr>
          <a:xfrm>
            <a:off x="5011204" y="4959484"/>
            <a:ext cx="2050634" cy="1568039"/>
            <a:chOff x="3432883" y="4959482"/>
            <a:chExt cx="2050634" cy="1568039"/>
          </a:xfrm>
        </p:grpSpPr>
        <p:sp>
          <p:nvSpPr>
            <p:cNvPr id="37" name="Freeform 8">
              <a:extLst>
                <a:ext uri="{FF2B5EF4-FFF2-40B4-BE49-F238E27FC236}">
                  <a16:creationId xmlns:a16="http://schemas.microsoft.com/office/drawing/2014/main" id="{F2375C31-FA95-4D4A-A8FA-79400860BA27}"/>
                </a:ext>
              </a:extLst>
            </p:cNvPr>
            <p:cNvSpPr/>
            <p:nvPr/>
          </p:nvSpPr>
          <p:spPr>
            <a:xfrm>
              <a:off x="3768393" y="5031845"/>
              <a:ext cx="1617554" cy="1495676"/>
            </a:xfrm>
            <a:custGeom>
              <a:avLst/>
              <a:gdLst>
                <a:gd name="connsiteX0" fmla="*/ 922351 w 1836751"/>
                <a:gd name="connsiteY0" fmla="*/ 0 h 1001864"/>
                <a:gd name="connsiteX1" fmla="*/ 0 w 1836751"/>
                <a:gd name="connsiteY1" fmla="*/ 405516 h 1001864"/>
                <a:gd name="connsiteX2" fmla="*/ 842838 w 1836751"/>
                <a:gd name="connsiteY2" fmla="*/ 143123 h 1001864"/>
                <a:gd name="connsiteX3" fmla="*/ 652007 w 1836751"/>
                <a:gd name="connsiteY3" fmla="*/ 787179 h 1001864"/>
                <a:gd name="connsiteX4" fmla="*/ 962108 w 1836751"/>
                <a:gd name="connsiteY4" fmla="*/ 159026 h 1001864"/>
                <a:gd name="connsiteX5" fmla="*/ 930303 w 1836751"/>
                <a:gd name="connsiteY5" fmla="*/ 1001864 h 1001864"/>
                <a:gd name="connsiteX6" fmla="*/ 1033670 w 1836751"/>
                <a:gd name="connsiteY6" fmla="*/ 95416 h 1001864"/>
                <a:gd name="connsiteX7" fmla="*/ 1272209 w 1836751"/>
                <a:gd name="connsiteY7" fmla="*/ 985962 h 1001864"/>
                <a:gd name="connsiteX8" fmla="*/ 1160891 w 1836751"/>
                <a:gd name="connsiteY8" fmla="*/ 95416 h 1001864"/>
                <a:gd name="connsiteX9" fmla="*/ 1733385 w 1836751"/>
                <a:gd name="connsiteY9" fmla="*/ 763325 h 1001864"/>
                <a:gd name="connsiteX10" fmla="*/ 1264258 w 1836751"/>
                <a:gd name="connsiteY10" fmla="*/ 79513 h 1001864"/>
                <a:gd name="connsiteX11" fmla="*/ 1836751 w 1836751"/>
                <a:gd name="connsiteY11" fmla="*/ 214685 h 1001864"/>
                <a:gd name="connsiteX12" fmla="*/ 922351 w 1836751"/>
                <a:gd name="connsiteY12" fmla="*/ 0 h 1001864"/>
                <a:gd name="connsiteX0" fmla="*/ 943782 w 1836751"/>
                <a:gd name="connsiteY0" fmla="*/ 0 h 989958"/>
                <a:gd name="connsiteX1" fmla="*/ 0 w 1836751"/>
                <a:gd name="connsiteY1" fmla="*/ 393610 h 989958"/>
                <a:gd name="connsiteX2" fmla="*/ 842838 w 1836751"/>
                <a:gd name="connsiteY2" fmla="*/ 131217 h 989958"/>
                <a:gd name="connsiteX3" fmla="*/ 652007 w 1836751"/>
                <a:gd name="connsiteY3" fmla="*/ 775273 h 989958"/>
                <a:gd name="connsiteX4" fmla="*/ 962108 w 1836751"/>
                <a:gd name="connsiteY4" fmla="*/ 147120 h 989958"/>
                <a:gd name="connsiteX5" fmla="*/ 930303 w 1836751"/>
                <a:gd name="connsiteY5" fmla="*/ 989958 h 989958"/>
                <a:gd name="connsiteX6" fmla="*/ 1033670 w 1836751"/>
                <a:gd name="connsiteY6" fmla="*/ 83510 h 989958"/>
                <a:gd name="connsiteX7" fmla="*/ 1272209 w 1836751"/>
                <a:gd name="connsiteY7" fmla="*/ 974056 h 989958"/>
                <a:gd name="connsiteX8" fmla="*/ 1160891 w 1836751"/>
                <a:gd name="connsiteY8" fmla="*/ 83510 h 989958"/>
                <a:gd name="connsiteX9" fmla="*/ 1733385 w 1836751"/>
                <a:gd name="connsiteY9" fmla="*/ 751419 h 989958"/>
                <a:gd name="connsiteX10" fmla="*/ 1264258 w 1836751"/>
                <a:gd name="connsiteY10" fmla="*/ 67607 h 989958"/>
                <a:gd name="connsiteX11" fmla="*/ 1836751 w 1836751"/>
                <a:gd name="connsiteY11" fmla="*/ 202779 h 989958"/>
                <a:gd name="connsiteX12" fmla="*/ 943782 w 1836751"/>
                <a:gd name="connsiteY12" fmla="*/ 0 h 989958"/>
                <a:gd name="connsiteX0" fmla="*/ 943782 w 1836751"/>
                <a:gd name="connsiteY0" fmla="*/ 0 h 989958"/>
                <a:gd name="connsiteX1" fmla="*/ 0 w 1836751"/>
                <a:gd name="connsiteY1" fmla="*/ 393610 h 989958"/>
                <a:gd name="connsiteX2" fmla="*/ 885701 w 1836751"/>
                <a:gd name="connsiteY2" fmla="*/ 78829 h 989958"/>
                <a:gd name="connsiteX3" fmla="*/ 652007 w 1836751"/>
                <a:gd name="connsiteY3" fmla="*/ 775273 h 989958"/>
                <a:gd name="connsiteX4" fmla="*/ 962108 w 1836751"/>
                <a:gd name="connsiteY4" fmla="*/ 147120 h 989958"/>
                <a:gd name="connsiteX5" fmla="*/ 930303 w 1836751"/>
                <a:gd name="connsiteY5" fmla="*/ 989958 h 989958"/>
                <a:gd name="connsiteX6" fmla="*/ 1033670 w 1836751"/>
                <a:gd name="connsiteY6" fmla="*/ 83510 h 989958"/>
                <a:gd name="connsiteX7" fmla="*/ 1272209 w 1836751"/>
                <a:gd name="connsiteY7" fmla="*/ 974056 h 989958"/>
                <a:gd name="connsiteX8" fmla="*/ 1160891 w 1836751"/>
                <a:gd name="connsiteY8" fmla="*/ 83510 h 989958"/>
                <a:gd name="connsiteX9" fmla="*/ 1733385 w 1836751"/>
                <a:gd name="connsiteY9" fmla="*/ 751419 h 989958"/>
                <a:gd name="connsiteX10" fmla="*/ 1264258 w 1836751"/>
                <a:gd name="connsiteY10" fmla="*/ 67607 h 989958"/>
                <a:gd name="connsiteX11" fmla="*/ 1836751 w 1836751"/>
                <a:gd name="connsiteY11" fmla="*/ 202779 h 989958"/>
                <a:gd name="connsiteX12" fmla="*/ 943782 w 1836751"/>
                <a:gd name="connsiteY12" fmla="*/ 0 h 989958"/>
                <a:gd name="connsiteX0" fmla="*/ 929495 w 1822464"/>
                <a:gd name="connsiteY0" fmla="*/ 0 h 989958"/>
                <a:gd name="connsiteX1" fmla="*/ 0 w 1822464"/>
                <a:gd name="connsiteY1" fmla="*/ 476953 h 989958"/>
                <a:gd name="connsiteX2" fmla="*/ 871414 w 1822464"/>
                <a:gd name="connsiteY2" fmla="*/ 78829 h 989958"/>
                <a:gd name="connsiteX3" fmla="*/ 637720 w 1822464"/>
                <a:gd name="connsiteY3" fmla="*/ 775273 h 989958"/>
                <a:gd name="connsiteX4" fmla="*/ 947821 w 1822464"/>
                <a:gd name="connsiteY4" fmla="*/ 147120 h 989958"/>
                <a:gd name="connsiteX5" fmla="*/ 916016 w 1822464"/>
                <a:gd name="connsiteY5" fmla="*/ 989958 h 989958"/>
                <a:gd name="connsiteX6" fmla="*/ 1019383 w 1822464"/>
                <a:gd name="connsiteY6" fmla="*/ 83510 h 989958"/>
                <a:gd name="connsiteX7" fmla="*/ 1257922 w 1822464"/>
                <a:gd name="connsiteY7" fmla="*/ 974056 h 989958"/>
                <a:gd name="connsiteX8" fmla="*/ 1146604 w 1822464"/>
                <a:gd name="connsiteY8" fmla="*/ 83510 h 989958"/>
                <a:gd name="connsiteX9" fmla="*/ 1719098 w 1822464"/>
                <a:gd name="connsiteY9" fmla="*/ 751419 h 989958"/>
                <a:gd name="connsiteX10" fmla="*/ 1249971 w 1822464"/>
                <a:gd name="connsiteY10" fmla="*/ 67607 h 989958"/>
                <a:gd name="connsiteX11" fmla="*/ 1822464 w 1822464"/>
                <a:gd name="connsiteY11" fmla="*/ 202779 h 989958"/>
                <a:gd name="connsiteX12" fmla="*/ 929495 w 1822464"/>
                <a:gd name="connsiteY12" fmla="*/ 0 h 989958"/>
                <a:gd name="connsiteX0" fmla="*/ 867583 w 1760552"/>
                <a:gd name="connsiteY0" fmla="*/ 0 h 989958"/>
                <a:gd name="connsiteX1" fmla="*/ 0 w 1760552"/>
                <a:gd name="connsiteY1" fmla="*/ 619828 h 989958"/>
                <a:gd name="connsiteX2" fmla="*/ 809502 w 1760552"/>
                <a:gd name="connsiteY2" fmla="*/ 78829 h 989958"/>
                <a:gd name="connsiteX3" fmla="*/ 575808 w 1760552"/>
                <a:gd name="connsiteY3" fmla="*/ 775273 h 989958"/>
                <a:gd name="connsiteX4" fmla="*/ 885909 w 1760552"/>
                <a:gd name="connsiteY4" fmla="*/ 147120 h 989958"/>
                <a:gd name="connsiteX5" fmla="*/ 854104 w 1760552"/>
                <a:gd name="connsiteY5" fmla="*/ 989958 h 989958"/>
                <a:gd name="connsiteX6" fmla="*/ 957471 w 1760552"/>
                <a:gd name="connsiteY6" fmla="*/ 83510 h 989958"/>
                <a:gd name="connsiteX7" fmla="*/ 1196010 w 1760552"/>
                <a:gd name="connsiteY7" fmla="*/ 974056 h 989958"/>
                <a:gd name="connsiteX8" fmla="*/ 1084692 w 1760552"/>
                <a:gd name="connsiteY8" fmla="*/ 83510 h 989958"/>
                <a:gd name="connsiteX9" fmla="*/ 1657186 w 1760552"/>
                <a:gd name="connsiteY9" fmla="*/ 751419 h 989958"/>
                <a:gd name="connsiteX10" fmla="*/ 1188059 w 1760552"/>
                <a:gd name="connsiteY10" fmla="*/ 67607 h 989958"/>
                <a:gd name="connsiteX11" fmla="*/ 1760552 w 1760552"/>
                <a:gd name="connsiteY11" fmla="*/ 202779 h 989958"/>
                <a:gd name="connsiteX12" fmla="*/ 867583 w 1760552"/>
                <a:gd name="connsiteY12" fmla="*/ 0 h 989958"/>
                <a:gd name="connsiteX0" fmla="*/ 867583 w 1760552"/>
                <a:gd name="connsiteY0" fmla="*/ 0 h 989958"/>
                <a:gd name="connsiteX1" fmla="*/ 0 w 1760552"/>
                <a:gd name="connsiteY1" fmla="*/ 619828 h 989958"/>
                <a:gd name="connsiteX2" fmla="*/ 809502 w 1760552"/>
                <a:gd name="connsiteY2" fmla="*/ 78829 h 989958"/>
                <a:gd name="connsiteX3" fmla="*/ 480558 w 1760552"/>
                <a:gd name="connsiteY3" fmla="*/ 784798 h 989958"/>
                <a:gd name="connsiteX4" fmla="*/ 885909 w 1760552"/>
                <a:gd name="connsiteY4" fmla="*/ 147120 h 989958"/>
                <a:gd name="connsiteX5" fmla="*/ 854104 w 1760552"/>
                <a:gd name="connsiteY5" fmla="*/ 989958 h 989958"/>
                <a:gd name="connsiteX6" fmla="*/ 957471 w 1760552"/>
                <a:gd name="connsiteY6" fmla="*/ 83510 h 989958"/>
                <a:gd name="connsiteX7" fmla="*/ 1196010 w 1760552"/>
                <a:gd name="connsiteY7" fmla="*/ 974056 h 989958"/>
                <a:gd name="connsiteX8" fmla="*/ 1084692 w 1760552"/>
                <a:gd name="connsiteY8" fmla="*/ 83510 h 989958"/>
                <a:gd name="connsiteX9" fmla="*/ 1657186 w 1760552"/>
                <a:gd name="connsiteY9" fmla="*/ 751419 h 989958"/>
                <a:gd name="connsiteX10" fmla="*/ 1188059 w 1760552"/>
                <a:gd name="connsiteY10" fmla="*/ 67607 h 989958"/>
                <a:gd name="connsiteX11" fmla="*/ 1760552 w 1760552"/>
                <a:gd name="connsiteY11" fmla="*/ 202779 h 989958"/>
                <a:gd name="connsiteX12" fmla="*/ 867583 w 1760552"/>
                <a:gd name="connsiteY12" fmla="*/ 0 h 989958"/>
                <a:gd name="connsiteX0" fmla="*/ 867583 w 1760552"/>
                <a:gd name="connsiteY0" fmla="*/ 0 h 989958"/>
                <a:gd name="connsiteX1" fmla="*/ 0 w 1760552"/>
                <a:gd name="connsiteY1" fmla="*/ 619828 h 989958"/>
                <a:gd name="connsiteX2" fmla="*/ 809502 w 1760552"/>
                <a:gd name="connsiteY2" fmla="*/ 78829 h 989958"/>
                <a:gd name="connsiteX3" fmla="*/ 480558 w 1760552"/>
                <a:gd name="connsiteY3" fmla="*/ 784798 h 989958"/>
                <a:gd name="connsiteX4" fmla="*/ 871622 w 1760552"/>
                <a:gd name="connsiteY4" fmla="*/ 85208 h 989958"/>
                <a:gd name="connsiteX5" fmla="*/ 854104 w 1760552"/>
                <a:gd name="connsiteY5" fmla="*/ 989958 h 989958"/>
                <a:gd name="connsiteX6" fmla="*/ 957471 w 1760552"/>
                <a:gd name="connsiteY6" fmla="*/ 83510 h 989958"/>
                <a:gd name="connsiteX7" fmla="*/ 1196010 w 1760552"/>
                <a:gd name="connsiteY7" fmla="*/ 974056 h 989958"/>
                <a:gd name="connsiteX8" fmla="*/ 1084692 w 1760552"/>
                <a:gd name="connsiteY8" fmla="*/ 83510 h 989958"/>
                <a:gd name="connsiteX9" fmla="*/ 1657186 w 1760552"/>
                <a:gd name="connsiteY9" fmla="*/ 751419 h 989958"/>
                <a:gd name="connsiteX10" fmla="*/ 1188059 w 1760552"/>
                <a:gd name="connsiteY10" fmla="*/ 67607 h 989958"/>
                <a:gd name="connsiteX11" fmla="*/ 1760552 w 1760552"/>
                <a:gd name="connsiteY11" fmla="*/ 202779 h 989958"/>
                <a:gd name="connsiteX12" fmla="*/ 867583 w 1760552"/>
                <a:gd name="connsiteY12" fmla="*/ 0 h 989958"/>
                <a:gd name="connsiteX0" fmla="*/ 867583 w 1760552"/>
                <a:gd name="connsiteY0" fmla="*/ 0 h 989958"/>
                <a:gd name="connsiteX1" fmla="*/ 0 w 1760552"/>
                <a:gd name="connsiteY1" fmla="*/ 619828 h 989958"/>
                <a:gd name="connsiteX2" fmla="*/ 809502 w 1760552"/>
                <a:gd name="connsiteY2" fmla="*/ 78829 h 989958"/>
                <a:gd name="connsiteX3" fmla="*/ 480558 w 1760552"/>
                <a:gd name="connsiteY3" fmla="*/ 784798 h 989958"/>
                <a:gd name="connsiteX4" fmla="*/ 871622 w 1760552"/>
                <a:gd name="connsiteY4" fmla="*/ 85208 h 989958"/>
                <a:gd name="connsiteX5" fmla="*/ 854104 w 1760552"/>
                <a:gd name="connsiteY5" fmla="*/ 989958 h 989958"/>
                <a:gd name="connsiteX6" fmla="*/ 912227 w 1760552"/>
                <a:gd name="connsiteY6" fmla="*/ 57316 h 989958"/>
                <a:gd name="connsiteX7" fmla="*/ 1196010 w 1760552"/>
                <a:gd name="connsiteY7" fmla="*/ 974056 h 989958"/>
                <a:gd name="connsiteX8" fmla="*/ 1084692 w 1760552"/>
                <a:gd name="connsiteY8" fmla="*/ 83510 h 989958"/>
                <a:gd name="connsiteX9" fmla="*/ 1657186 w 1760552"/>
                <a:gd name="connsiteY9" fmla="*/ 751419 h 989958"/>
                <a:gd name="connsiteX10" fmla="*/ 1188059 w 1760552"/>
                <a:gd name="connsiteY10" fmla="*/ 67607 h 989958"/>
                <a:gd name="connsiteX11" fmla="*/ 1760552 w 1760552"/>
                <a:gd name="connsiteY11" fmla="*/ 202779 h 989958"/>
                <a:gd name="connsiteX12" fmla="*/ 867583 w 1760552"/>
                <a:gd name="connsiteY12" fmla="*/ 0 h 989958"/>
                <a:gd name="connsiteX0" fmla="*/ 867583 w 1760552"/>
                <a:gd name="connsiteY0" fmla="*/ 0 h 989958"/>
                <a:gd name="connsiteX1" fmla="*/ 0 w 1760552"/>
                <a:gd name="connsiteY1" fmla="*/ 619828 h 989958"/>
                <a:gd name="connsiteX2" fmla="*/ 809502 w 1760552"/>
                <a:gd name="connsiteY2" fmla="*/ 78829 h 989958"/>
                <a:gd name="connsiteX3" fmla="*/ 480558 w 1760552"/>
                <a:gd name="connsiteY3" fmla="*/ 784798 h 989958"/>
                <a:gd name="connsiteX4" fmla="*/ 871622 w 1760552"/>
                <a:gd name="connsiteY4" fmla="*/ 85208 h 989958"/>
                <a:gd name="connsiteX5" fmla="*/ 854104 w 1760552"/>
                <a:gd name="connsiteY5" fmla="*/ 989958 h 989958"/>
                <a:gd name="connsiteX6" fmla="*/ 912227 w 1760552"/>
                <a:gd name="connsiteY6" fmla="*/ 57316 h 989958"/>
                <a:gd name="connsiteX7" fmla="*/ 1079329 w 1760552"/>
                <a:gd name="connsiteY7" fmla="*/ 971675 h 989958"/>
                <a:gd name="connsiteX8" fmla="*/ 1084692 w 1760552"/>
                <a:gd name="connsiteY8" fmla="*/ 83510 h 989958"/>
                <a:gd name="connsiteX9" fmla="*/ 1657186 w 1760552"/>
                <a:gd name="connsiteY9" fmla="*/ 751419 h 989958"/>
                <a:gd name="connsiteX10" fmla="*/ 1188059 w 1760552"/>
                <a:gd name="connsiteY10" fmla="*/ 67607 h 989958"/>
                <a:gd name="connsiteX11" fmla="*/ 1760552 w 1760552"/>
                <a:gd name="connsiteY11" fmla="*/ 202779 h 989958"/>
                <a:gd name="connsiteX12" fmla="*/ 867583 w 1760552"/>
                <a:gd name="connsiteY12" fmla="*/ 0 h 989958"/>
                <a:gd name="connsiteX0" fmla="*/ 867583 w 1760552"/>
                <a:gd name="connsiteY0" fmla="*/ 0 h 989958"/>
                <a:gd name="connsiteX1" fmla="*/ 0 w 1760552"/>
                <a:gd name="connsiteY1" fmla="*/ 619828 h 989958"/>
                <a:gd name="connsiteX2" fmla="*/ 809502 w 1760552"/>
                <a:gd name="connsiteY2" fmla="*/ 78829 h 989958"/>
                <a:gd name="connsiteX3" fmla="*/ 480558 w 1760552"/>
                <a:gd name="connsiteY3" fmla="*/ 784798 h 989958"/>
                <a:gd name="connsiteX4" fmla="*/ 871622 w 1760552"/>
                <a:gd name="connsiteY4" fmla="*/ 85208 h 989958"/>
                <a:gd name="connsiteX5" fmla="*/ 854104 w 1760552"/>
                <a:gd name="connsiteY5" fmla="*/ 989958 h 989958"/>
                <a:gd name="connsiteX6" fmla="*/ 912227 w 1760552"/>
                <a:gd name="connsiteY6" fmla="*/ 57316 h 989958"/>
                <a:gd name="connsiteX7" fmla="*/ 1079329 w 1760552"/>
                <a:gd name="connsiteY7" fmla="*/ 971675 h 989958"/>
                <a:gd name="connsiteX8" fmla="*/ 958485 w 1760552"/>
                <a:gd name="connsiteY8" fmla="*/ 66841 h 989958"/>
                <a:gd name="connsiteX9" fmla="*/ 1657186 w 1760552"/>
                <a:gd name="connsiteY9" fmla="*/ 751419 h 989958"/>
                <a:gd name="connsiteX10" fmla="*/ 1188059 w 1760552"/>
                <a:gd name="connsiteY10" fmla="*/ 67607 h 989958"/>
                <a:gd name="connsiteX11" fmla="*/ 1760552 w 1760552"/>
                <a:gd name="connsiteY11" fmla="*/ 202779 h 989958"/>
                <a:gd name="connsiteX12" fmla="*/ 867583 w 1760552"/>
                <a:gd name="connsiteY12" fmla="*/ 0 h 989958"/>
                <a:gd name="connsiteX0" fmla="*/ 867583 w 1760552"/>
                <a:gd name="connsiteY0" fmla="*/ 0 h 989958"/>
                <a:gd name="connsiteX1" fmla="*/ 0 w 1760552"/>
                <a:gd name="connsiteY1" fmla="*/ 619828 h 989958"/>
                <a:gd name="connsiteX2" fmla="*/ 809502 w 1760552"/>
                <a:gd name="connsiteY2" fmla="*/ 78829 h 989958"/>
                <a:gd name="connsiteX3" fmla="*/ 480558 w 1760552"/>
                <a:gd name="connsiteY3" fmla="*/ 784798 h 989958"/>
                <a:gd name="connsiteX4" fmla="*/ 871622 w 1760552"/>
                <a:gd name="connsiteY4" fmla="*/ 85208 h 989958"/>
                <a:gd name="connsiteX5" fmla="*/ 854104 w 1760552"/>
                <a:gd name="connsiteY5" fmla="*/ 989958 h 989958"/>
                <a:gd name="connsiteX6" fmla="*/ 912227 w 1760552"/>
                <a:gd name="connsiteY6" fmla="*/ 57316 h 989958"/>
                <a:gd name="connsiteX7" fmla="*/ 1079329 w 1760552"/>
                <a:gd name="connsiteY7" fmla="*/ 971675 h 989958"/>
                <a:gd name="connsiteX8" fmla="*/ 958485 w 1760552"/>
                <a:gd name="connsiteY8" fmla="*/ 66841 h 989958"/>
                <a:gd name="connsiteX9" fmla="*/ 1657186 w 1760552"/>
                <a:gd name="connsiteY9" fmla="*/ 751419 h 989958"/>
                <a:gd name="connsiteX10" fmla="*/ 1188059 w 1760552"/>
                <a:gd name="connsiteY10" fmla="*/ 67607 h 989958"/>
                <a:gd name="connsiteX11" fmla="*/ 1760552 w 1760552"/>
                <a:gd name="connsiteY11" fmla="*/ 202779 h 989958"/>
                <a:gd name="connsiteX12" fmla="*/ 867583 w 1760552"/>
                <a:gd name="connsiteY12" fmla="*/ 0 h 989958"/>
                <a:gd name="connsiteX0" fmla="*/ 867583 w 1760552"/>
                <a:gd name="connsiteY0" fmla="*/ 0 h 989958"/>
                <a:gd name="connsiteX1" fmla="*/ 0 w 1760552"/>
                <a:gd name="connsiteY1" fmla="*/ 619828 h 989958"/>
                <a:gd name="connsiteX2" fmla="*/ 809502 w 1760552"/>
                <a:gd name="connsiteY2" fmla="*/ 78829 h 989958"/>
                <a:gd name="connsiteX3" fmla="*/ 480558 w 1760552"/>
                <a:gd name="connsiteY3" fmla="*/ 784798 h 989958"/>
                <a:gd name="connsiteX4" fmla="*/ 871622 w 1760552"/>
                <a:gd name="connsiteY4" fmla="*/ 85208 h 989958"/>
                <a:gd name="connsiteX5" fmla="*/ 854104 w 1760552"/>
                <a:gd name="connsiteY5" fmla="*/ 989958 h 989958"/>
                <a:gd name="connsiteX6" fmla="*/ 912227 w 1760552"/>
                <a:gd name="connsiteY6" fmla="*/ 57316 h 989958"/>
                <a:gd name="connsiteX7" fmla="*/ 1079329 w 1760552"/>
                <a:gd name="connsiteY7" fmla="*/ 971675 h 989958"/>
                <a:gd name="connsiteX8" fmla="*/ 958485 w 1760552"/>
                <a:gd name="connsiteY8" fmla="*/ 66841 h 989958"/>
                <a:gd name="connsiteX9" fmla="*/ 1657186 w 1760552"/>
                <a:gd name="connsiteY9" fmla="*/ 751419 h 989958"/>
                <a:gd name="connsiteX10" fmla="*/ 1188059 w 1760552"/>
                <a:gd name="connsiteY10" fmla="*/ 67607 h 989958"/>
                <a:gd name="connsiteX11" fmla="*/ 1760552 w 1760552"/>
                <a:gd name="connsiteY11" fmla="*/ 202779 h 989958"/>
                <a:gd name="connsiteX12" fmla="*/ 867583 w 1760552"/>
                <a:gd name="connsiteY12" fmla="*/ 0 h 989958"/>
                <a:gd name="connsiteX0" fmla="*/ 867583 w 1760552"/>
                <a:gd name="connsiteY0" fmla="*/ 0 h 989958"/>
                <a:gd name="connsiteX1" fmla="*/ 0 w 1760552"/>
                <a:gd name="connsiteY1" fmla="*/ 619828 h 989958"/>
                <a:gd name="connsiteX2" fmla="*/ 809502 w 1760552"/>
                <a:gd name="connsiteY2" fmla="*/ 78829 h 989958"/>
                <a:gd name="connsiteX3" fmla="*/ 480558 w 1760552"/>
                <a:gd name="connsiteY3" fmla="*/ 784798 h 989958"/>
                <a:gd name="connsiteX4" fmla="*/ 871622 w 1760552"/>
                <a:gd name="connsiteY4" fmla="*/ 85208 h 989958"/>
                <a:gd name="connsiteX5" fmla="*/ 854104 w 1760552"/>
                <a:gd name="connsiteY5" fmla="*/ 989958 h 989958"/>
                <a:gd name="connsiteX6" fmla="*/ 912227 w 1760552"/>
                <a:gd name="connsiteY6" fmla="*/ 57316 h 989958"/>
                <a:gd name="connsiteX7" fmla="*/ 1079329 w 1760552"/>
                <a:gd name="connsiteY7" fmla="*/ 971675 h 989958"/>
                <a:gd name="connsiteX8" fmla="*/ 958485 w 1760552"/>
                <a:gd name="connsiteY8" fmla="*/ 66841 h 989958"/>
                <a:gd name="connsiteX9" fmla="*/ 1657186 w 1760552"/>
                <a:gd name="connsiteY9" fmla="*/ 751419 h 989958"/>
                <a:gd name="connsiteX10" fmla="*/ 983272 w 1760552"/>
                <a:gd name="connsiteY10" fmla="*/ 53320 h 989958"/>
                <a:gd name="connsiteX11" fmla="*/ 1760552 w 1760552"/>
                <a:gd name="connsiteY11" fmla="*/ 202779 h 989958"/>
                <a:gd name="connsiteX12" fmla="*/ 867583 w 1760552"/>
                <a:gd name="connsiteY12" fmla="*/ 0 h 989958"/>
                <a:gd name="connsiteX0" fmla="*/ 867583 w 1760552"/>
                <a:gd name="connsiteY0" fmla="*/ 4327 h 994285"/>
                <a:gd name="connsiteX1" fmla="*/ 0 w 1760552"/>
                <a:gd name="connsiteY1" fmla="*/ 624155 h 994285"/>
                <a:gd name="connsiteX2" fmla="*/ 809502 w 1760552"/>
                <a:gd name="connsiteY2" fmla="*/ 83156 h 994285"/>
                <a:gd name="connsiteX3" fmla="*/ 480558 w 1760552"/>
                <a:gd name="connsiteY3" fmla="*/ 789125 h 994285"/>
                <a:gd name="connsiteX4" fmla="*/ 871622 w 1760552"/>
                <a:gd name="connsiteY4" fmla="*/ 89535 h 994285"/>
                <a:gd name="connsiteX5" fmla="*/ 854104 w 1760552"/>
                <a:gd name="connsiteY5" fmla="*/ 994285 h 994285"/>
                <a:gd name="connsiteX6" fmla="*/ 912227 w 1760552"/>
                <a:gd name="connsiteY6" fmla="*/ 61643 h 994285"/>
                <a:gd name="connsiteX7" fmla="*/ 1079329 w 1760552"/>
                <a:gd name="connsiteY7" fmla="*/ 976002 h 994285"/>
                <a:gd name="connsiteX8" fmla="*/ 958485 w 1760552"/>
                <a:gd name="connsiteY8" fmla="*/ 71168 h 994285"/>
                <a:gd name="connsiteX9" fmla="*/ 1657186 w 1760552"/>
                <a:gd name="connsiteY9" fmla="*/ 755746 h 994285"/>
                <a:gd name="connsiteX10" fmla="*/ 983272 w 1760552"/>
                <a:gd name="connsiteY10" fmla="*/ 57647 h 994285"/>
                <a:gd name="connsiteX11" fmla="*/ 1760552 w 1760552"/>
                <a:gd name="connsiteY11" fmla="*/ 207106 h 994285"/>
                <a:gd name="connsiteX12" fmla="*/ 907339 w 1760552"/>
                <a:gd name="connsiteY12" fmla="*/ 0 h 994285"/>
                <a:gd name="connsiteX13" fmla="*/ 867583 w 1760552"/>
                <a:gd name="connsiteY13" fmla="*/ 4327 h 994285"/>
                <a:gd name="connsiteX0" fmla="*/ 867583 w 1769068"/>
                <a:gd name="connsiteY0" fmla="*/ 4327 h 994285"/>
                <a:gd name="connsiteX1" fmla="*/ 0 w 1769068"/>
                <a:gd name="connsiteY1" fmla="*/ 624155 h 994285"/>
                <a:gd name="connsiteX2" fmla="*/ 809502 w 1769068"/>
                <a:gd name="connsiteY2" fmla="*/ 83156 h 994285"/>
                <a:gd name="connsiteX3" fmla="*/ 480558 w 1769068"/>
                <a:gd name="connsiteY3" fmla="*/ 789125 h 994285"/>
                <a:gd name="connsiteX4" fmla="*/ 871622 w 1769068"/>
                <a:gd name="connsiteY4" fmla="*/ 89535 h 994285"/>
                <a:gd name="connsiteX5" fmla="*/ 854104 w 1769068"/>
                <a:gd name="connsiteY5" fmla="*/ 994285 h 994285"/>
                <a:gd name="connsiteX6" fmla="*/ 912227 w 1769068"/>
                <a:gd name="connsiteY6" fmla="*/ 61643 h 994285"/>
                <a:gd name="connsiteX7" fmla="*/ 1079329 w 1769068"/>
                <a:gd name="connsiteY7" fmla="*/ 976002 h 994285"/>
                <a:gd name="connsiteX8" fmla="*/ 958485 w 1769068"/>
                <a:gd name="connsiteY8" fmla="*/ 71168 h 994285"/>
                <a:gd name="connsiteX9" fmla="*/ 1657186 w 1769068"/>
                <a:gd name="connsiteY9" fmla="*/ 755746 h 994285"/>
                <a:gd name="connsiteX10" fmla="*/ 983272 w 1769068"/>
                <a:gd name="connsiteY10" fmla="*/ 57647 h 994285"/>
                <a:gd name="connsiteX11" fmla="*/ 1760552 w 1769068"/>
                <a:gd name="connsiteY11" fmla="*/ 207106 h 994285"/>
                <a:gd name="connsiteX12" fmla="*/ 1381208 w 1769068"/>
                <a:gd name="connsiteY12" fmla="*/ 97632 h 994285"/>
                <a:gd name="connsiteX13" fmla="*/ 907339 w 1769068"/>
                <a:gd name="connsiteY13" fmla="*/ 0 h 994285"/>
                <a:gd name="connsiteX14" fmla="*/ 867583 w 1769068"/>
                <a:gd name="connsiteY14" fmla="*/ 4327 h 994285"/>
                <a:gd name="connsiteX0" fmla="*/ 867583 w 1731999"/>
                <a:gd name="connsiteY0" fmla="*/ 4327 h 994285"/>
                <a:gd name="connsiteX1" fmla="*/ 0 w 1731999"/>
                <a:gd name="connsiteY1" fmla="*/ 624155 h 994285"/>
                <a:gd name="connsiteX2" fmla="*/ 809502 w 1731999"/>
                <a:gd name="connsiteY2" fmla="*/ 83156 h 994285"/>
                <a:gd name="connsiteX3" fmla="*/ 480558 w 1731999"/>
                <a:gd name="connsiteY3" fmla="*/ 789125 h 994285"/>
                <a:gd name="connsiteX4" fmla="*/ 871622 w 1731999"/>
                <a:gd name="connsiteY4" fmla="*/ 89535 h 994285"/>
                <a:gd name="connsiteX5" fmla="*/ 854104 w 1731999"/>
                <a:gd name="connsiteY5" fmla="*/ 994285 h 994285"/>
                <a:gd name="connsiteX6" fmla="*/ 912227 w 1731999"/>
                <a:gd name="connsiteY6" fmla="*/ 61643 h 994285"/>
                <a:gd name="connsiteX7" fmla="*/ 1079329 w 1731999"/>
                <a:gd name="connsiteY7" fmla="*/ 976002 h 994285"/>
                <a:gd name="connsiteX8" fmla="*/ 958485 w 1731999"/>
                <a:gd name="connsiteY8" fmla="*/ 71168 h 994285"/>
                <a:gd name="connsiteX9" fmla="*/ 1657186 w 1731999"/>
                <a:gd name="connsiteY9" fmla="*/ 755746 h 994285"/>
                <a:gd name="connsiteX10" fmla="*/ 983272 w 1731999"/>
                <a:gd name="connsiteY10" fmla="*/ 57647 h 994285"/>
                <a:gd name="connsiteX11" fmla="*/ 1722452 w 1731999"/>
                <a:gd name="connsiteY11" fmla="*/ 388081 h 994285"/>
                <a:gd name="connsiteX12" fmla="*/ 1381208 w 1731999"/>
                <a:gd name="connsiteY12" fmla="*/ 97632 h 994285"/>
                <a:gd name="connsiteX13" fmla="*/ 907339 w 1731999"/>
                <a:gd name="connsiteY13" fmla="*/ 0 h 994285"/>
                <a:gd name="connsiteX14" fmla="*/ 867583 w 1731999"/>
                <a:gd name="connsiteY14" fmla="*/ 4327 h 994285"/>
                <a:gd name="connsiteX0" fmla="*/ 867583 w 1731999"/>
                <a:gd name="connsiteY0" fmla="*/ 4327 h 994285"/>
                <a:gd name="connsiteX1" fmla="*/ 0 w 1731999"/>
                <a:gd name="connsiteY1" fmla="*/ 624155 h 994285"/>
                <a:gd name="connsiteX2" fmla="*/ 809502 w 1731999"/>
                <a:gd name="connsiteY2" fmla="*/ 83156 h 994285"/>
                <a:gd name="connsiteX3" fmla="*/ 480558 w 1731999"/>
                <a:gd name="connsiteY3" fmla="*/ 789125 h 994285"/>
                <a:gd name="connsiteX4" fmla="*/ 871622 w 1731999"/>
                <a:gd name="connsiteY4" fmla="*/ 89535 h 994285"/>
                <a:gd name="connsiteX5" fmla="*/ 854104 w 1731999"/>
                <a:gd name="connsiteY5" fmla="*/ 994285 h 994285"/>
                <a:gd name="connsiteX6" fmla="*/ 912227 w 1731999"/>
                <a:gd name="connsiteY6" fmla="*/ 61643 h 994285"/>
                <a:gd name="connsiteX7" fmla="*/ 1079329 w 1731999"/>
                <a:gd name="connsiteY7" fmla="*/ 976002 h 994285"/>
                <a:gd name="connsiteX8" fmla="*/ 958485 w 1731999"/>
                <a:gd name="connsiteY8" fmla="*/ 71168 h 994285"/>
                <a:gd name="connsiteX9" fmla="*/ 1657186 w 1731999"/>
                <a:gd name="connsiteY9" fmla="*/ 755746 h 994285"/>
                <a:gd name="connsiteX10" fmla="*/ 983272 w 1731999"/>
                <a:gd name="connsiteY10" fmla="*/ 57647 h 994285"/>
                <a:gd name="connsiteX11" fmla="*/ 1722452 w 1731999"/>
                <a:gd name="connsiteY11" fmla="*/ 388081 h 994285"/>
                <a:gd name="connsiteX12" fmla="*/ 1381208 w 1731999"/>
                <a:gd name="connsiteY12" fmla="*/ 97632 h 994285"/>
                <a:gd name="connsiteX13" fmla="*/ 907339 w 1731999"/>
                <a:gd name="connsiteY13" fmla="*/ 0 h 994285"/>
                <a:gd name="connsiteX14" fmla="*/ 867583 w 1731999"/>
                <a:gd name="connsiteY14" fmla="*/ 4327 h 994285"/>
                <a:gd name="connsiteX0" fmla="*/ 867583 w 1722452"/>
                <a:gd name="connsiteY0" fmla="*/ 4327 h 994285"/>
                <a:gd name="connsiteX1" fmla="*/ 0 w 1722452"/>
                <a:gd name="connsiteY1" fmla="*/ 624155 h 994285"/>
                <a:gd name="connsiteX2" fmla="*/ 809502 w 1722452"/>
                <a:gd name="connsiteY2" fmla="*/ 83156 h 994285"/>
                <a:gd name="connsiteX3" fmla="*/ 480558 w 1722452"/>
                <a:gd name="connsiteY3" fmla="*/ 789125 h 994285"/>
                <a:gd name="connsiteX4" fmla="*/ 871622 w 1722452"/>
                <a:gd name="connsiteY4" fmla="*/ 89535 h 994285"/>
                <a:gd name="connsiteX5" fmla="*/ 854104 w 1722452"/>
                <a:gd name="connsiteY5" fmla="*/ 994285 h 994285"/>
                <a:gd name="connsiteX6" fmla="*/ 912227 w 1722452"/>
                <a:gd name="connsiteY6" fmla="*/ 61643 h 994285"/>
                <a:gd name="connsiteX7" fmla="*/ 1079329 w 1722452"/>
                <a:gd name="connsiteY7" fmla="*/ 976002 h 994285"/>
                <a:gd name="connsiteX8" fmla="*/ 958485 w 1722452"/>
                <a:gd name="connsiteY8" fmla="*/ 71168 h 994285"/>
                <a:gd name="connsiteX9" fmla="*/ 1657186 w 1722452"/>
                <a:gd name="connsiteY9" fmla="*/ 755746 h 994285"/>
                <a:gd name="connsiteX10" fmla="*/ 983272 w 1722452"/>
                <a:gd name="connsiteY10" fmla="*/ 57647 h 994285"/>
                <a:gd name="connsiteX11" fmla="*/ 1722452 w 1722452"/>
                <a:gd name="connsiteY11" fmla="*/ 388081 h 994285"/>
                <a:gd name="connsiteX12" fmla="*/ 1381208 w 1722452"/>
                <a:gd name="connsiteY12" fmla="*/ 97632 h 994285"/>
                <a:gd name="connsiteX13" fmla="*/ 907339 w 1722452"/>
                <a:gd name="connsiteY13" fmla="*/ 0 h 994285"/>
                <a:gd name="connsiteX14" fmla="*/ 867583 w 1722452"/>
                <a:gd name="connsiteY14" fmla="*/ 4327 h 994285"/>
                <a:gd name="connsiteX0" fmla="*/ 867583 w 1722452"/>
                <a:gd name="connsiteY0" fmla="*/ 4327 h 994285"/>
                <a:gd name="connsiteX1" fmla="*/ 0 w 1722452"/>
                <a:gd name="connsiteY1" fmla="*/ 624155 h 994285"/>
                <a:gd name="connsiteX2" fmla="*/ 809502 w 1722452"/>
                <a:gd name="connsiteY2" fmla="*/ 83156 h 994285"/>
                <a:gd name="connsiteX3" fmla="*/ 480558 w 1722452"/>
                <a:gd name="connsiteY3" fmla="*/ 789125 h 994285"/>
                <a:gd name="connsiteX4" fmla="*/ 871622 w 1722452"/>
                <a:gd name="connsiteY4" fmla="*/ 89535 h 994285"/>
                <a:gd name="connsiteX5" fmla="*/ 854104 w 1722452"/>
                <a:gd name="connsiteY5" fmla="*/ 994285 h 994285"/>
                <a:gd name="connsiteX6" fmla="*/ 912227 w 1722452"/>
                <a:gd name="connsiteY6" fmla="*/ 61643 h 994285"/>
                <a:gd name="connsiteX7" fmla="*/ 1079329 w 1722452"/>
                <a:gd name="connsiteY7" fmla="*/ 976002 h 994285"/>
                <a:gd name="connsiteX8" fmla="*/ 958485 w 1722452"/>
                <a:gd name="connsiteY8" fmla="*/ 71168 h 994285"/>
                <a:gd name="connsiteX9" fmla="*/ 1657186 w 1722452"/>
                <a:gd name="connsiteY9" fmla="*/ 755746 h 994285"/>
                <a:gd name="connsiteX10" fmla="*/ 983272 w 1722452"/>
                <a:gd name="connsiteY10" fmla="*/ 57647 h 994285"/>
                <a:gd name="connsiteX11" fmla="*/ 1722452 w 1722452"/>
                <a:gd name="connsiteY11" fmla="*/ 388081 h 994285"/>
                <a:gd name="connsiteX12" fmla="*/ 1381208 w 1722452"/>
                <a:gd name="connsiteY12" fmla="*/ 97632 h 994285"/>
                <a:gd name="connsiteX13" fmla="*/ 907339 w 1722452"/>
                <a:gd name="connsiteY13" fmla="*/ 0 h 994285"/>
                <a:gd name="connsiteX14" fmla="*/ 867583 w 1722452"/>
                <a:gd name="connsiteY14" fmla="*/ 4327 h 994285"/>
                <a:gd name="connsiteX0" fmla="*/ 867583 w 1722452"/>
                <a:gd name="connsiteY0" fmla="*/ 4327 h 994285"/>
                <a:gd name="connsiteX1" fmla="*/ 0 w 1722452"/>
                <a:gd name="connsiteY1" fmla="*/ 624155 h 994285"/>
                <a:gd name="connsiteX2" fmla="*/ 809502 w 1722452"/>
                <a:gd name="connsiteY2" fmla="*/ 83156 h 994285"/>
                <a:gd name="connsiteX3" fmla="*/ 480558 w 1722452"/>
                <a:gd name="connsiteY3" fmla="*/ 789125 h 994285"/>
                <a:gd name="connsiteX4" fmla="*/ 871622 w 1722452"/>
                <a:gd name="connsiteY4" fmla="*/ 89535 h 994285"/>
                <a:gd name="connsiteX5" fmla="*/ 854104 w 1722452"/>
                <a:gd name="connsiteY5" fmla="*/ 994285 h 994285"/>
                <a:gd name="connsiteX6" fmla="*/ 912227 w 1722452"/>
                <a:gd name="connsiteY6" fmla="*/ 61643 h 994285"/>
                <a:gd name="connsiteX7" fmla="*/ 1079329 w 1722452"/>
                <a:gd name="connsiteY7" fmla="*/ 976002 h 994285"/>
                <a:gd name="connsiteX8" fmla="*/ 958485 w 1722452"/>
                <a:gd name="connsiteY8" fmla="*/ 71168 h 994285"/>
                <a:gd name="connsiteX9" fmla="*/ 1657186 w 1722452"/>
                <a:gd name="connsiteY9" fmla="*/ 755746 h 994285"/>
                <a:gd name="connsiteX10" fmla="*/ 983272 w 1722452"/>
                <a:gd name="connsiteY10" fmla="*/ 57647 h 994285"/>
                <a:gd name="connsiteX11" fmla="*/ 1722452 w 1722452"/>
                <a:gd name="connsiteY11" fmla="*/ 388081 h 994285"/>
                <a:gd name="connsiteX12" fmla="*/ 1381208 w 1722452"/>
                <a:gd name="connsiteY12" fmla="*/ 97632 h 994285"/>
                <a:gd name="connsiteX13" fmla="*/ 907339 w 1722452"/>
                <a:gd name="connsiteY13" fmla="*/ 0 h 994285"/>
                <a:gd name="connsiteX14" fmla="*/ 867583 w 1722452"/>
                <a:gd name="connsiteY14" fmla="*/ 4327 h 994285"/>
                <a:gd name="connsiteX0" fmla="*/ 867583 w 1722452"/>
                <a:gd name="connsiteY0" fmla="*/ 4327 h 994285"/>
                <a:gd name="connsiteX1" fmla="*/ 0 w 1722452"/>
                <a:gd name="connsiteY1" fmla="*/ 624155 h 994285"/>
                <a:gd name="connsiteX2" fmla="*/ 809502 w 1722452"/>
                <a:gd name="connsiteY2" fmla="*/ 83156 h 994285"/>
                <a:gd name="connsiteX3" fmla="*/ 480558 w 1722452"/>
                <a:gd name="connsiteY3" fmla="*/ 789125 h 994285"/>
                <a:gd name="connsiteX4" fmla="*/ 871622 w 1722452"/>
                <a:gd name="connsiteY4" fmla="*/ 89535 h 994285"/>
                <a:gd name="connsiteX5" fmla="*/ 854104 w 1722452"/>
                <a:gd name="connsiteY5" fmla="*/ 994285 h 994285"/>
                <a:gd name="connsiteX6" fmla="*/ 912227 w 1722452"/>
                <a:gd name="connsiteY6" fmla="*/ 61643 h 994285"/>
                <a:gd name="connsiteX7" fmla="*/ 1079329 w 1722452"/>
                <a:gd name="connsiteY7" fmla="*/ 976002 h 994285"/>
                <a:gd name="connsiteX8" fmla="*/ 958485 w 1722452"/>
                <a:gd name="connsiteY8" fmla="*/ 71168 h 994285"/>
                <a:gd name="connsiteX9" fmla="*/ 1657186 w 1722452"/>
                <a:gd name="connsiteY9" fmla="*/ 755746 h 994285"/>
                <a:gd name="connsiteX10" fmla="*/ 983272 w 1722452"/>
                <a:gd name="connsiteY10" fmla="*/ 57647 h 994285"/>
                <a:gd name="connsiteX11" fmla="*/ 1722452 w 1722452"/>
                <a:gd name="connsiteY11" fmla="*/ 388081 h 994285"/>
                <a:gd name="connsiteX12" fmla="*/ 1381208 w 1722452"/>
                <a:gd name="connsiteY12" fmla="*/ 97632 h 994285"/>
                <a:gd name="connsiteX13" fmla="*/ 907339 w 1722452"/>
                <a:gd name="connsiteY13" fmla="*/ 0 h 994285"/>
                <a:gd name="connsiteX14" fmla="*/ 867583 w 1722452"/>
                <a:gd name="connsiteY14" fmla="*/ 4327 h 994285"/>
                <a:gd name="connsiteX0" fmla="*/ 867583 w 1722452"/>
                <a:gd name="connsiteY0" fmla="*/ 4327 h 994285"/>
                <a:gd name="connsiteX1" fmla="*/ 0 w 1722452"/>
                <a:gd name="connsiteY1" fmla="*/ 624155 h 994285"/>
                <a:gd name="connsiteX2" fmla="*/ 809502 w 1722452"/>
                <a:gd name="connsiteY2" fmla="*/ 83156 h 994285"/>
                <a:gd name="connsiteX3" fmla="*/ 480558 w 1722452"/>
                <a:gd name="connsiteY3" fmla="*/ 789125 h 994285"/>
                <a:gd name="connsiteX4" fmla="*/ 871622 w 1722452"/>
                <a:gd name="connsiteY4" fmla="*/ 89535 h 994285"/>
                <a:gd name="connsiteX5" fmla="*/ 854104 w 1722452"/>
                <a:gd name="connsiteY5" fmla="*/ 994285 h 994285"/>
                <a:gd name="connsiteX6" fmla="*/ 912227 w 1722452"/>
                <a:gd name="connsiteY6" fmla="*/ 61643 h 994285"/>
                <a:gd name="connsiteX7" fmla="*/ 1079329 w 1722452"/>
                <a:gd name="connsiteY7" fmla="*/ 976002 h 994285"/>
                <a:gd name="connsiteX8" fmla="*/ 958485 w 1722452"/>
                <a:gd name="connsiteY8" fmla="*/ 71168 h 994285"/>
                <a:gd name="connsiteX9" fmla="*/ 1657186 w 1722452"/>
                <a:gd name="connsiteY9" fmla="*/ 755746 h 994285"/>
                <a:gd name="connsiteX10" fmla="*/ 983272 w 1722452"/>
                <a:gd name="connsiteY10" fmla="*/ 57647 h 994285"/>
                <a:gd name="connsiteX11" fmla="*/ 1722452 w 1722452"/>
                <a:gd name="connsiteY11" fmla="*/ 388081 h 994285"/>
                <a:gd name="connsiteX12" fmla="*/ 1233570 w 1722452"/>
                <a:gd name="connsiteY12" fmla="*/ 61914 h 994285"/>
                <a:gd name="connsiteX13" fmla="*/ 907339 w 1722452"/>
                <a:gd name="connsiteY13" fmla="*/ 0 h 994285"/>
                <a:gd name="connsiteX14" fmla="*/ 867583 w 1722452"/>
                <a:gd name="connsiteY14" fmla="*/ 4327 h 994285"/>
                <a:gd name="connsiteX0" fmla="*/ 867583 w 1722452"/>
                <a:gd name="connsiteY0" fmla="*/ 4327 h 994285"/>
                <a:gd name="connsiteX1" fmla="*/ 0 w 1722452"/>
                <a:gd name="connsiteY1" fmla="*/ 624155 h 994285"/>
                <a:gd name="connsiteX2" fmla="*/ 809502 w 1722452"/>
                <a:gd name="connsiteY2" fmla="*/ 83156 h 994285"/>
                <a:gd name="connsiteX3" fmla="*/ 480558 w 1722452"/>
                <a:gd name="connsiteY3" fmla="*/ 789125 h 994285"/>
                <a:gd name="connsiteX4" fmla="*/ 871622 w 1722452"/>
                <a:gd name="connsiteY4" fmla="*/ 89535 h 994285"/>
                <a:gd name="connsiteX5" fmla="*/ 854104 w 1722452"/>
                <a:gd name="connsiteY5" fmla="*/ 994285 h 994285"/>
                <a:gd name="connsiteX6" fmla="*/ 912227 w 1722452"/>
                <a:gd name="connsiteY6" fmla="*/ 61643 h 994285"/>
                <a:gd name="connsiteX7" fmla="*/ 1079329 w 1722452"/>
                <a:gd name="connsiteY7" fmla="*/ 976002 h 994285"/>
                <a:gd name="connsiteX8" fmla="*/ 958485 w 1722452"/>
                <a:gd name="connsiteY8" fmla="*/ 71168 h 994285"/>
                <a:gd name="connsiteX9" fmla="*/ 1657186 w 1722452"/>
                <a:gd name="connsiteY9" fmla="*/ 755746 h 994285"/>
                <a:gd name="connsiteX10" fmla="*/ 983272 w 1722452"/>
                <a:gd name="connsiteY10" fmla="*/ 57647 h 994285"/>
                <a:gd name="connsiteX11" fmla="*/ 1722452 w 1722452"/>
                <a:gd name="connsiteY11" fmla="*/ 388081 h 994285"/>
                <a:gd name="connsiteX12" fmla="*/ 1271670 w 1722452"/>
                <a:gd name="connsiteY12" fmla="*/ 64295 h 994285"/>
                <a:gd name="connsiteX13" fmla="*/ 907339 w 1722452"/>
                <a:gd name="connsiteY13" fmla="*/ 0 h 994285"/>
                <a:gd name="connsiteX14" fmla="*/ 867583 w 1722452"/>
                <a:gd name="connsiteY14" fmla="*/ 4327 h 994285"/>
                <a:gd name="connsiteX0" fmla="*/ 867583 w 1722452"/>
                <a:gd name="connsiteY0" fmla="*/ 4327 h 994285"/>
                <a:gd name="connsiteX1" fmla="*/ 0 w 1722452"/>
                <a:gd name="connsiteY1" fmla="*/ 624155 h 994285"/>
                <a:gd name="connsiteX2" fmla="*/ 809502 w 1722452"/>
                <a:gd name="connsiteY2" fmla="*/ 83156 h 994285"/>
                <a:gd name="connsiteX3" fmla="*/ 480558 w 1722452"/>
                <a:gd name="connsiteY3" fmla="*/ 789125 h 994285"/>
                <a:gd name="connsiteX4" fmla="*/ 871622 w 1722452"/>
                <a:gd name="connsiteY4" fmla="*/ 89535 h 994285"/>
                <a:gd name="connsiteX5" fmla="*/ 854104 w 1722452"/>
                <a:gd name="connsiteY5" fmla="*/ 994285 h 994285"/>
                <a:gd name="connsiteX6" fmla="*/ 912227 w 1722452"/>
                <a:gd name="connsiteY6" fmla="*/ 61643 h 994285"/>
                <a:gd name="connsiteX7" fmla="*/ 1079329 w 1722452"/>
                <a:gd name="connsiteY7" fmla="*/ 976002 h 994285"/>
                <a:gd name="connsiteX8" fmla="*/ 958485 w 1722452"/>
                <a:gd name="connsiteY8" fmla="*/ 71168 h 994285"/>
                <a:gd name="connsiteX9" fmla="*/ 1657186 w 1722452"/>
                <a:gd name="connsiteY9" fmla="*/ 755746 h 994285"/>
                <a:gd name="connsiteX10" fmla="*/ 983272 w 1722452"/>
                <a:gd name="connsiteY10" fmla="*/ 57647 h 994285"/>
                <a:gd name="connsiteX11" fmla="*/ 1722452 w 1722452"/>
                <a:gd name="connsiteY11" fmla="*/ 388081 h 994285"/>
                <a:gd name="connsiteX12" fmla="*/ 1271670 w 1722452"/>
                <a:gd name="connsiteY12" fmla="*/ 64295 h 994285"/>
                <a:gd name="connsiteX13" fmla="*/ 907339 w 1722452"/>
                <a:gd name="connsiteY13" fmla="*/ 0 h 994285"/>
                <a:gd name="connsiteX14" fmla="*/ 867583 w 1722452"/>
                <a:gd name="connsiteY14" fmla="*/ 4327 h 994285"/>
                <a:gd name="connsiteX0" fmla="*/ 867583 w 1722452"/>
                <a:gd name="connsiteY0" fmla="*/ 4327 h 994285"/>
                <a:gd name="connsiteX1" fmla="*/ 0 w 1722452"/>
                <a:gd name="connsiteY1" fmla="*/ 624155 h 994285"/>
                <a:gd name="connsiteX2" fmla="*/ 809502 w 1722452"/>
                <a:gd name="connsiteY2" fmla="*/ 83156 h 994285"/>
                <a:gd name="connsiteX3" fmla="*/ 480558 w 1722452"/>
                <a:gd name="connsiteY3" fmla="*/ 789125 h 994285"/>
                <a:gd name="connsiteX4" fmla="*/ 871622 w 1722452"/>
                <a:gd name="connsiteY4" fmla="*/ 89535 h 994285"/>
                <a:gd name="connsiteX5" fmla="*/ 854104 w 1722452"/>
                <a:gd name="connsiteY5" fmla="*/ 994285 h 994285"/>
                <a:gd name="connsiteX6" fmla="*/ 912227 w 1722452"/>
                <a:gd name="connsiteY6" fmla="*/ 61643 h 994285"/>
                <a:gd name="connsiteX7" fmla="*/ 1079329 w 1722452"/>
                <a:gd name="connsiteY7" fmla="*/ 976002 h 994285"/>
                <a:gd name="connsiteX8" fmla="*/ 958485 w 1722452"/>
                <a:gd name="connsiteY8" fmla="*/ 71168 h 994285"/>
                <a:gd name="connsiteX9" fmla="*/ 1657186 w 1722452"/>
                <a:gd name="connsiteY9" fmla="*/ 755746 h 994285"/>
                <a:gd name="connsiteX10" fmla="*/ 983272 w 1722452"/>
                <a:gd name="connsiteY10" fmla="*/ 57647 h 994285"/>
                <a:gd name="connsiteX11" fmla="*/ 1722452 w 1722452"/>
                <a:gd name="connsiteY11" fmla="*/ 388081 h 994285"/>
                <a:gd name="connsiteX12" fmla="*/ 1271670 w 1722452"/>
                <a:gd name="connsiteY12" fmla="*/ 64295 h 994285"/>
                <a:gd name="connsiteX13" fmla="*/ 907339 w 1722452"/>
                <a:gd name="connsiteY13" fmla="*/ 0 h 994285"/>
                <a:gd name="connsiteX14" fmla="*/ 867583 w 1722452"/>
                <a:gd name="connsiteY14" fmla="*/ 4327 h 994285"/>
                <a:gd name="connsiteX0" fmla="*/ 867583 w 1722452"/>
                <a:gd name="connsiteY0" fmla="*/ 4327 h 994285"/>
                <a:gd name="connsiteX1" fmla="*/ 528722 w 1722452"/>
                <a:gd name="connsiteY1" fmla="*/ 200026 h 994285"/>
                <a:gd name="connsiteX2" fmla="*/ 0 w 1722452"/>
                <a:gd name="connsiteY2" fmla="*/ 624155 h 994285"/>
                <a:gd name="connsiteX3" fmla="*/ 809502 w 1722452"/>
                <a:gd name="connsiteY3" fmla="*/ 83156 h 994285"/>
                <a:gd name="connsiteX4" fmla="*/ 480558 w 1722452"/>
                <a:gd name="connsiteY4" fmla="*/ 789125 h 994285"/>
                <a:gd name="connsiteX5" fmla="*/ 871622 w 1722452"/>
                <a:gd name="connsiteY5" fmla="*/ 89535 h 994285"/>
                <a:gd name="connsiteX6" fmla="*/ 854104 w 1722452"/>
                <a:gd name="connsiteY6" fmla="*/ 994285 h 994285"/>
                <a:gd name="connsiteX7" fmla="*/ 912227 w 1722452"/>
                <a:gd name="connsiteY7" fmla="*/ 61643 h 994285"/>
                <a:gd name="connsiteX8" fmla="*/ 1079329 w 1722452"/>
                <a:gd name="connsiteY8" fmla="*/ 976002 h 994285"/>
                <a:gd name="connsiteX9" fmla="*/ 958485 w 1722452"/>
                <a:gd name="connsiteY9" fmla="*/ 71168 h 994285"/>
                <a:gd name="connsiteX10" fmla="*/ 1657186 w 1722452"/>
                <a:gd name="connsiteY10" fmla="*/ 755746 h 994285"/>
                <a:gd name="connsiteX11" fmla="*/ 983272 w 1722452"/>
                <a:gd name="connsiteY11" fmla="*/ 57647 h 994285"/>
                <a:gd name="connsiteX12" fmla="*/ 1722452 w 1722452"/>
                <a:gd name="connsiteY12" fmla="*/ 388081 h 994285"/>
                <a:gd name="connsiteX13" fmla="*/ 1271670 w 1722452"/>
                <a:gd name="connsiteY13" fmla="*/ 64295 h 994285"/>
                <a:gd name="connsiteX14" fmla="*/ 907339 w 1722452"/>
                <a:gd name="connsiteY14" fmla="*/ 0 h 994285"/>
                <a:gd name="connsiteX15" fmla="*/ 867583 w 1722452"/>
                <a:gd name="connsiteY15" fmla="*/ 4327 h 994285"/>
                <a:gd name="connsiteX0" fmla="*/ 636601 w 1491470"/>
                <a:gd name="connsiteY0" fmla="*/ 4327 h 994285"/>
                <a:gd name="connsiteX1" fmla="*/ 297740 w 1491470"/>
                <a:gd name="connsiteY1" fmla="*/ 200026 h 994285"/>
                <a:gd name="connsiteX2" fmla="*/ 0 w 1491470"/>
                <a:gd name="connsiteY2" fmla="*/ 607487 h 994285"/>
                <a:gd name="connsiteX3" fmla="*/ 578520 w 1491470"/>
                <a:gd name="connsiteY3" fmla="*/ 83156 h 994285"/>
                <a:gd name="connsiteX4" fmla="*/ 249576 w 1491470"/>
                <a:gd name="connsiteY4" fmla="*/ 789125 h 994285"/>
                <a:gd name="connsiteX5" fmla="*/ 640640 w 1491470"/>
                <a:gd name="connsiteY5" fmla="*/ 89535 h 994285"/>
                <a:gd name="connsiteX6" fmla="*/ 623122 w 1491470"/>
                <a:gd name="connsiteY6" fmla="*/ 994285 h 994285"/>
                <a:gd name="connsiteX7" fmla="*/ 681245 w 1491470"/>
                <a:gd name="connsiteY7" fmla="*/ 61643 h 994285"/>
                <a:gd name="connsiteX8" fmla="*/ 848347 w 1491470"/>
                <a:gd name="connsiteY8" fmla="*/ 976002 h 994285"/>
                <a:gd name="connsiteX9" fmla="*/ 727503 w 1491470"/>
                <a:gd name="connsiteY9" fmla="*/ 71168 h 994285"/>
                <a:gd name="connsiteX10" fmla="*/ 1426204 w 1491470"/>
                <a:gd name="connsiteY10" fmla="*/ 755746 h 994285"/>
                <a:gd name="connsiteX11" fmla="*/ 752290 w 1491470"/>
                <a:gd name="connsiteY11" fmla="*/ 57647 h 994285"/>
                <a:gd name="connsiteX12" fmla="*/ 1491470 w 1491470"/>
                <a:gd name="connsiteY12" fmla="*/ 388081 h 994285"/>
                <a:gd name="connsiteX13" fmla="*/ 1040688 w 1491470"/>
                <a:gd name="connsiteY13" fmla="*/ 64295 h 994285"/>
                <a:gd name="connsiteX14" fmla="*/ 676357 w 1491470"/>
                <a:gd name="connsiteY14" fmla="*/ 0 h 994285"/>
                <a:gd name="connsiteX15" fmla="*/ 636601 w 1491470"/>
                <a:gd name="connsiteY15" fmla="*/ 4327 h 994285"/>
                <a:gd name="connsiteX0" fmla="*/ 636601 w 1491470"/>
                <a:gd name="connsiteY0" fmla="*/ 4327 h 994285"/>
                <a:gd name="connsiteX1" fmla="*/ 297740 w 1491470"/>
                <a:gd name="connsiteY1" fmla="*/ 200026 h 994285"/>
                <a:gd name="connsiteX2" fmla="*/ 0 w 1491470"/>
                <a:gd name="connsiteY2" fmla="*/ 607487 h 994285"/>
                <a:gd name="connsiteX3" fmla="*/ 578520 w 1491470"/>
                <a:gd name="connsiteY3" fmla="*/ 83156 h 994285"/>
                <a:gd name="connsiteX4" fmla="*/ 249576 w 1491470"/>
                <a:gd name="connsiteY4" fmla="*/ 789125 h 994285"/>
                <a:gd name="connsiteX5" fmla="*/ 640640 w 1491470"/>
                <a:gd name="connsiteY5" fmla="*/ 89535 h 994285"/>
                <a:gd name="connsiteX6" fmla="*/ 623122 w 1491470"/>
                <a:gd name="connsiteY6" fmla="*/ 994285 h 994285"/>
                <a:gd name="connsiteX7" fmla="*/ 681245 w 1491470"/>
                <a:gd name="connsiteY7" fmla="*/ 61643 h 994285"/>
                <a:gd name="connsiteX8" fmla="*/ 848347 w 1491470"/>
                <a:gd name="connsiteY8" fmla="*/ 976002 h 994285"/>
                <a:gd name="connsiteX9" fmla="*/ 727503 w 1491470"/>
                <a:gd name="connsiteY9" fmla="*/ 71168 h 994285"/>
                <a:gd name="connsiteX10" fmla="*/ 1426204 w 1491470"/>
                <a:gd name="connsiteY10" fmla="*/ 755746 h 994285"/>
                <a:gd name="connsiteX11" fmla="*/ 752290 w 1491470"/>
                <a:gd name="connsiteY11" fmla="*/ 57647 h 994285"/>
                <a:gd name="connsiteX12" fmla="*/ 1491470 w 1491470"/>
                <a:gd name="connsiteY12" fmla="*/ 388081 h 994285"/>
                <a:gd name="connsiteX13" fmla="*/ 1040688 w 1491470"/>
                <a:gd name="connsiteY13" fmla="*/ 64295 h 994285"/>
                <a:gd name="connsiteX14" fmla="*/ 676357 w 1491470"/>
                <a:gd name="connsiteY14" fmla="*/ 0 h 994285"/>
                <a:gd name="connsiteX15" fmla="*/ 636601 w 1491470"/>
                <a:gd name="connsiteY15" fmla="*/ 4327 h 994285"/>
                <a:gd name="connsiteX0" fmla="*/ 636601 w 1491470"/>
                <a:gd name="connsiteY0" fmla="*/ 4327 h 994285"/>
                <a:gd name="connsiteX1" fmla="*/ 297740 w 1491470"/>
                <a:gd name="connsiteY1" fmla="*/ 200026 h 994285"/>
                <a:gd name="connsiteX2" fmla="*/ 0 w 1491470"/>
                <a:gd name="connsiteY2" fmla="*/ 607487 h 994285"/>
                <a:gd name="connsiteX3" fmla="*/ 578520 w 1491470"/>
                <a:gd name="connsiteY3" fmla="*/ 83156 h 994285"/>
                <a:gd name="connsiteX4" fmla="*/ 249576 w 1491470"/>
                <a:gd name="connsiteY4" fmla="*/ 789125 h 994285"/>
                <a:gd name="connsiteX5" fmla="*/ 640640 w 1491470"/>
                <a:gd name="connsiteY5" fmla="*/ 89535 h 994285"/>
                <a:gd name="connsiteX6" fmla="*/ 623122 w 1491470"/>
                <a:gd name="connsiteY6" fmla="*/ 994285 h 994285"/>
                <a:gd name="connsiteX7" fmla="*/ 681245 w 1491470"/>
                <a:gd name="connsiteY7" fmla="*/ 61643 h 994285"/>
                <a:gd name="connsiteX8" fmla="*/ 848347 w 1491470"/>
                <a:gd name="connsiteY8" fmla="*/ 976002 h 994285"/>
                <a:gd name="connsiteX9" fmla="*/ 727503 w 1491470"/>
                <a:gd name="connsiteY9" fmla="*/ 71168 h 994285"/>
                <a:gd name="connsiteX10" fmla="*/ 1426204 w 1491470"/>
                <a:gd name="connsiteY10" fmla="*/ 755746 h 994285"/>
                <a:gd name="connsiteX11" fmla="*/ 752290 w 1491470"/>
                <a:gd name="connsiteY11" fmla="*/ 57647 h 994285"/>
                <a:gd name="connsiteX12" fmla="*/ 1491470 w 1491470"/>
                <a:gd name="connsiteY12" fmla="*/ 388081 h 994285"/>
                <a:gd name="connsiteX13" fmla="*/ 1040688 w 1491470"/>
                <a:gd name="connsiteY13" fmla="*/ 64295 h 994285"/>
                <a:gd name="connsiteX14" fmla="*/ 676357 w 1491470"/>
                <a:gd name="connsiteY14" fmla="*/ 0 h 994285"/>
                <a:gd name="connsiteX15" fmla="*/ 636601 w 1491470"/>
                <a:gd name="connsiteY15" fmla="*/ 4327 h 994285"/>
                <a:gd name="connsiteX0" fmla="*/ 636601 w 1491470"/>
                <a:gd name="connsiteY0" fmla="*/ 4327 h 994285"/>
                <a:gd name="connsiteX1" fmla="*/ 297740 w 1491470"/>
                <a:gd name="connsiteY1" fmla="*/ 200026 h 994285"/>
                <a:gd name="connsiteX2" fmla="*/ 0 w 1491470"/>
                <a:gd name="connsiteY2" fmla="*/ 607487 h 994285"/>
                <a:gd name="connsiteX3" fmla="*/ 578520 w 1491470"/>
                <a:gd name="connsiteY3" fmla="*/ 83156 h 994285"/>
                <a:gd name="connsiteX4" fmla="*/ 249576 w 1491470"/>
                <a:gd name="connsiteY4" fmla="*/ 789125 h 994285"/>
                <a:gd name="connsiteX5" fmla="*/ 640640 w 1491470"/>
                <a:gd name="connsiteY5" fmla="*/ 89535 h 994285"/>
                <a:gd name="connsiteX6" fmla="*/ 623122 w 1491470"/>
                <a:gd name="connsiteY6" fmla="*/ 994285 h 994285"/>
                <a:gd name="connsiteX7" fmla="*/ 681245 w 1491470"/>
                <a:gd name="connsiteY7" fmla="*/ 61643 h 994285"/>
                <a:gd name="connsiteX8" fmla="*/ 848347 w 1491470"/>
                <a:gd name="connsiteY8" fmla="*/ 976002 h 994285"/>
                <a:gd name="connsiteX9" fmla="*/ 727503 w 1491470"/>
                <a:gd name="connsiteY9" fmla="*/ 71168 h 994285"/>
                <a:gd name="connsiteX10" fmla="*/ 1426204 w 1491470"/>
                <a:gd name="connsiteY10" fmla="*/ 755746 h 994285"/>
                <a:gd name="connsiteX11" fmla="*/ 752290 w 1491470"/>
                <a:gd name="connsiteY11" fmla="*/ 57647 h 994285"/>
                <a:gd name="connsiteX12" fmla="*/ 1491470 w 1491470"/>
                <a:gd name="connsiteY12" fmla="*/ 388081 h 994285"/>
                <a:gd name="connsiteX13" fmla="*/ 1040688 w 1491470"/>
                <a:gd name="connsiteY13" fmla="*/ 64295 h 994285"/>
                <a:gd name="connsiteX14" fmla="*/ 676357 w 1491470"/>
                <a:gd name="connsiteY14" fmla="*/ 0 h 994285"/>
                <a:gd name="connsiteX15" fmla="*/ 636601 w 1491470"/>
                <a:gd name="connsiteY15"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223383 w 1465277"/>
                <a:gd name="connsiteY4" fmla="*/ 789125 h 994285"/>
                <a:gd name="connsiteX5" fmla="*/ 614447 w 1465277"/>
                <a:gd name="connsiteY5" fmla="*/ 89535 h 994285"/>
                <a:gd name="connsiteX6" fmla="*/ 596929 w 1465277"/>
                <a:gd name="connsiteY6" fmla="*/ 994285 h 994285"/>
                <a:gd name="connsiteX7" fmla="*/ 655052 w 1465277"/>
                <a:gd name="connsiteY7" fmla="*/ 61643 h 994285"/>
                <a:gd name="connsiteX8" fmla="*/ 822154 w 1465277"/>
                <a:gd name="connsiteY8" fmla="*/ 976002 h 994285"/>
                <a:gd name="connsiteX9" fmla="*/ 701310 w 1465277"/>
                <a:gd name="connsiteY9" fmla="*/ 71168 h 994285"/>
                <a:gd name="connsiteX10" fmla="*/ 1400011 w 1465277"/>
                <a:gd name="connsiteY10" fmla="*/ 755746 h 994285"/>
                <a:gd name="connsiteX11" fmla="*/ 726097 w 1465277"/>
                <a:gd name="connsiteY11" fmla="*/ 57647 h 994285"/>
                <a:gd name="connsiteX12" fmla="*/ 1465277 w 1465277"/>
                <a:gd name="connsiteY12" fmla="*/ 388081 h 994285"/>
                <a:gd name="connsiteX13" fmla="*/ 1014495 w 1465277"/>
                <a:gd name="connsiteY13" fmla="*/ 64295 h 994285"/>
                <a:gd name="connsiteX14" fmla="*/ 650164 w 1465277"/>
                <a:gd name="connsiteY14" fmla="*/ 0 h 994285"/>
                <a:gd name="connsiteX15" fmla="*/ 610408 w 1465277"/>
                <a:gd name="connsiteY15"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223383 w 1465277"/>
                <a:gd name="connsiteY4" fmla="*/ 789125 h 994285"/>
                <a:gd name="connsiteX5" fmla="*/ 614447 w 1465277"/>
                <a:gd name="connsiteY5" fmla="*/ 89535 h 994285"/>
                <a:gd name="connsiteX6" fmla="*/ 596929 w 1465277"/>
                <a:gd name="connsiteY6" fmla="*/ 994285 h 994285"/>
                <a:gd name="connsiteX7" fmla="*/ 655052 w 1465277"/>
                <a:gd name="connsiteY7" fmla="*/ 61643 h 994285"/>
                <a:gd name="connsiteX8" fmla="*/ 822154 w 1465277"/>
                <a:gd name="connsiteY8" fmla="*/ 976002 h 994285"/>
                <a:gd name="connsiteX9" fmla="*/ 701310 w 1465277"/>
                <a:gd name="connsiteY9" fmla="*/ 71168 h 994285"/>
                <a:gd name="connsiteX10" fmla="*/ 1400011 w 1465277"/>
                <a:gd name="connsiteY10" fmla="*/ 755746 h 994285"/>
                <a:gd name="connsiteX11" fmla="*/ 726097 w 1465277"/>
                <a:gd name="connsiteY11" fmla="*/ 57647 h 994285"/>
                <a:gd name="connsiteX12" fmla="*/ 1465277 w 1465277"/>
                <a:gd name="connsiteY12" fmla="*/ 388081 h 994285"/>
                <a:gd name="connsiteX13" fmla="*/ 1014495 w 1465277"/>
                <a:gd name="connsiteY13" fmla="*/ 64295 h 994285"/>
                <a:gd name="connsiteX14" fmla="*/ 650164 w 1465277"/>
                <a:gd name="connsiteY14" fmla="*/ 0 h 994285"/>
                <a:gd name="connsiteX15" fmla="*/ 610408 w 1465277"/>
                <a:gd name="connsiteY15"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223383 w 1465277"/>
                <a:gd name="connsiteY4" fmla="*/ 789125 h 994285"/>
                <a:gd name="connsiteX5" fmla="*/ 614447 w 1465277"/>
                <a:gd name="connsiteY5" fmla="*/ 89535 h 994285"/>
                <a:gd name="connsiteX6" fmla="*/ 596929 w 1465277"/>
                <a:gd name="connsiteY6" fmla="*/ 994285 h 994285"/>
                <a:gd name="connsiteX7" fmla="*/ 655052 w 1465277"/>
                <a:gd name="connsiteY7" fmla="*/ 61643 h 994285"/>
                <a:gd name="connsiteX8" fmla="*/ 822154 w 1465277"/>
                <a:gd name="connsiteY8" fmla="*/ 976002 h 994285"/>
                <a:gd name="connsiteX9" fmla="*/ 701310 w 1465277"/>
                <a:gd name="connsiteY9" fmla="*/ 71168 h 994285"/>
                <a:gd name="connsiteX10" fmla="*/ 1400011 w 1465277"/>
                <a:gd name="connsiteY10" fmla="*/ 755746 h 994285"/>
                <a:gd name="connsiteX11" fmla="*/ 726097 w 1465277"/>
                <a:gd name="connsiteY11" fmla="*/ 57647 h 994285"/>
                <a:gd name="connsiteX12" fmla="*/ 1465277 w 1465277"/>
                <a:gd name="connsiteY12" fmla="*/ 388081 h 994285"/>
                <a:gd name="connsiteX13" fmla="*/ 1014495 w 1465277"/>
                <a:gd name="connsiteY13" fmla="*/ 64295 h 994285"/>
                <a:gd name="connsiteX14" fmla="*/ 650164 w 1465277"/>
                <a:gd name="connsiteY14" fmla="*/ 0 h 994285"/>
                <a:gd name="connsiteX15" fmla="*/ 610408 w 1465277"/>
                <a:gd name="connsiteY15"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223383 w 1465277"/>
                <a:gd name="connsiteY4" fmla="*/ 789125 h 994285"/>
                <a:gd name="connsiteX5" fmla="*/ 614447 w 1465277"/>
                <a:gd name="connsiteY5" fmla="*/ 89535 h 994285"/>
                <a:gd name="connsiteX6" fmla="*/ 596929 w 1465277"/>
                <a:gd name="connsiteY6" fmla="*/ 994285 h 994285"/>
                <a:gd name="connsiteX7" fmla="*/ 655052 w 1465277"/>
                <a:gd name="connsiteY7" fmla="*/ 61643 h 994285"/>
                <a:gd name="connsiteX8" fmla="*/ 822154 w 1465277"/>
                <a:gd name="connsiteY8" fmla="*/ 976002 h 994285"/>
                <a:gd name="connsiteX9" fmla="*/ 701310 w 1465277"/>
                <a:gd name="connsiteY9" fmla="*/ 71168 h 994285"/>
                <a:gd name="connsiteX10" fmla="*/ 1400011 w 1465277"/>
                <a:gd name="connsiteY10" fmla="*/ 755746 h 994285"/>
                <a:gd name="connsiteX11" fmla="*/ 726097 w 1465277"/>
                <a:gd name="connsiteY11" fmla="*/ 57647 h 994285"/>
                <a:gd name="connsiteX12" fmla="*/ 1465277 w 1465277"/>
                <a:gd name="connsiteY12" fmla="*/ 388081 h 994285"/>
                <a:gd name="connsiteX13" fmla="*/ 1014495 w 1465277"/>
                <a:gd name="connsiteY13" fmla="*/ 64295 h 994285"/>
                <a:gd name="connsiteX14" fmla="*/ 650164 w 1465277"/>
                <a:gd name="connsiteY14" fmla="*/ 0 h 994285"/>
                <a:gd name="connsiteX15" fmla="*/ 610408 w 1465277"/>
                <a:gd name="connsiteY15"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64415 w 1465277"/>
                <a:gd name="connsiteY4" fmla="*/ 411957 h 994285"/>
                <a:gd name="connsiteX5" fmla="*/ 223383 w 1465277"/>
                <a:gd name="connsiteY5" fmla="*/ 789125 h 994285"/>
                <a:gd name="connsiteX6" fmla="*/ 614447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400011 w 1465277"/>
                <a:gd name="connsiteY11" fmla="*/ 755746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64415 w 1465277"/>
                <a:gd name="connsiteY4" fmla="*/ 411957 h 994285"/>
                <a:gd name="connsiteX5" fmla="*/ 309108 w 1465277"/>
                <a:gd name="connsiteY5" fmla="*/ 862944 h 994285"/>
                <a:gd name="connsiteX6" fmla="*/ 614447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400011 w 1465277"/>
                <a:gd name="connsiteY11" fmla="*/ 755746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14447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400011 w 1465277"/>
                <a:gd name="connsiteY11" fmla="*/ 755746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14447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400011 w 1465277"/>
                <a:gd name="connsiteY11" fmla="*/ 755746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14447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400011 w 1465277"/>
                <a:gd name="connsiteY11" fmla="*/ 755746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14447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400011 w 1465277"/>
                <a:gd name="connsiteY11" fmla="*/ 755746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400011 w 1465277"/>
                <a:gd name="connsiteY11" fmla="*/ 755746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400011 w 1465277"/>
                <a:gd name="connsiteY11" fmla="*/ 755746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400011 w 1465277"/>
                <a:gd name="connsiteY11" fmla="*/ 755746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171411 w 1465277"/>
                <a:gd name="connsiteY11" fmla="*/ 784321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171411 w 1465277"/>
                <a:gd name="connsiteY11" fmla="*/ 784321 h 994285"/>
                <a:gd name="connsiteX12" fmla="*/ 950203 w 1465277"/>
                <a:gd name="connsiteY12" fmla="*/ 302419 h 994285"/>
                <a:gd name="connsiteX13" fmla="*/ 726097 w 1465277"/>
                <a:gd name="connsiteY13" fmla="*/ 57647 h 994285"/>
                <a:gd name="connsiteX14" fmla="*/ 1465277 w 1465277"/>
                <a:gd name="connsiteY14" fmla="*/ 388081 h 994285"/>
                <a:gd name="connsiteX15" fmla="*/ 1014495 w 1465277"/>
                <a:gd name="connsiteY15" fmla="*/ 64295 h 994285"/>
                <a:gd name="connsiteX16" fmla="*/ 650164 w 1465277"/>
                <a:gd name="connsiteY16" fmla="*/ 0 h 994285"/>
                <a:gd name="connsiteX17" fmla="*/ 610408 w 1465277"/>
                <a:gd name="connsiteY17"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171411 w 1465277"/>
                <a:gd name="connsiteY11" fmla="*/ 784321 h 994285"/>
                <a:gd name="connsiteX12" fmla="*/ 950203 w 1465277"/>
                <a:gd name="connsiteY12" fmla="*/ 302419 h 994285"/>
                <a:gd name="connsiteX13" fmla="*/ 726097 w 1465277"/>
                <a:gd name="connsiteY13" fmla="*/ 57647 h 994285"/>
                <a:gd name="connsiteX14" fmla="*/ 1465277 w 1465277"/>
                <a:gd name="connsiteY14" fmla="*/ 388081 h 994285"/>
                <a:gd name="connsiteX15" fmla="*/ 1014495 w 1465277"/>
                <a:gd name="connsiteY15" fmla="*/ 64295 h 994285"/>
                <a:gd name="connsiteX16" fmla="*/ 650164 w 1465277"/>
                <a:gd name="connsiteY16" fmla="*/ 0 h 994285"/>
                <a:gd name="connsiteX17" fmla="*/ 610408 w 1465277"/>
                <a:gd name="connsiteY17"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171411 w 1465277"/>
                <a:gd name="connsiteY11" fmla="*/ 784321 h 994285"/>
                <a:gd name="connsiteX12" fmla="*/ 950203 w 1465277"/>
                <a:gd name="connsiteY12" fmla="*/ 302419 h 994285"/>
                <a:gd name="connsiteX13" fmla="*/ 726097 w 1465277"/>
                <a:gd name="connsiteY13" fmla="*/ 57647 h 994285"/>
                <a:gd name="connsiteX14" fmla="*/ 1465277 w 1465277"/>
                <a:gd name="connsiteY14" fmla="*/ 388081 h 994285"/>
                <a:gd name="connsiteX15" fmla="*/ 1014495 w 1465277"/>
                <a:gd name="connsiteY15" fmla="*/ 64295 h 994285"/>
                <a:gd name="connsiteX16" fmla="*/ 650164 w 1465277"/>
                <a:gd name="connsiteY16" fmla="*/ 0 h 994285"/>
                <a:gd name="connsiteX17" fmla="*/ 610408 w 1465277"/>
                <a:gd name="connsiteY17"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694166 w 1465277"/>
                <a:gd name="connsiteY10" fmla="*/ 85456 h 994285"/>
                <a:gd name="connsiteX11" fmla="*/ 1171411 w 1465277"/>
                <a:gd name="connsiteY11" fmla="*/ 784321 h 994285"/>
                <a:gd name="connsiteX12" fmla="*/ 950203 w 1465277"/>
                <a:gd name="connsiteY12" fmla="*/ 302419 h 994285"/>
                <a:gd name="connsiteX13" fmla="*/ 726097 w 1465277"/>
                <a:gd name="connsiteY13" fmla="*/ 57647 h 994285"/>
                <a:gd name="connsiteX14" fmla="*/ 1465277 w 1465277"/>
                <a:gd name="connsiteY14" fmla="*/ 388081 h 994285"/>
                <a:gd name="connsiteX15" fmla="*/ 1014495 w 1465277"/>
                <a:gd name="connsiteY15" fmla="*/ 64295 h 994285"/>
                <a:gd name="connsiteX16" fmla="*/ 650164 w 1465277"/>
                <a:gd name="connsiteY16" fmla="*/ 0 h 994285"/>
                <a:gd name="connsiteX17" fmla="*/ 610408 w 1465277"/>
                <a:gd name="connsiteY17"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694166 w 1465277"/>
                <a:gd name="connsiteY10" fmla="*/ 85456 h 994285"/>
                <a:gd name="connsiteX11" fmla="*/ 1171411 w 1465277"/>
                <a:gd name="connsiteY11" fmla="*/ 784321 h 994285"/>
                <a:gd name="connsiteX12" fmla="*/ 950203 w 1465277"/>
                <a:gd name="connsiteY12" fmla="*/ 302419 h 994285"/>
                <a:gd name="connsiteX13" fmla="*/ 726097 w 1465277"/>
                <a:gd name="connsiteY13" fmla="*/ 57647 h 994285"/>
                <a:gd name="connsiteX14" fmla="*/ 1465277 w 1465277"/>
                <a:gd name="connsiteY14" fmla="*/ 388081 h 994285"/>
                <a:gd name="connsiteX15" fmla="*/ 1014495 w 1465277"/>
                <a:gd name="connsiteY15" fmla="*/ 64295 h 994285"/>
                <a:gd name="connsiteX16" fmla="*/ 650164 w 1465277"/>
                <a:gd name="connsiteY16" fmla="*/ 0 h 994285"/>
                <a:gd name="connsiteX17" fmla="*/ 610408 w 1465277"/>
                <a:gd name="connsiteY17"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694166 w 1465277"/>
                <a:gd name="connsiteY10" fmla="*/ 85456 h 994285"/>
                <a:gd name="connsiteX11" fmla="*/ 1171411 w 1465277"/>
                <a:gd name="connsiteY11" fmla="*/ 784321 h 994285"/>
                <a:gd name="connsiteX12" fmla="*/ 950203 w 1465277"/>
                <a:gd name="connsiteY12" fmla="*/ 302419 h 994285"/>
                <a:gd name="connsiteX13" fmla="*/ 726097 w 1465277"/>
                <a:gd name="connsiteY13" fmla="*/ 57647 h 994285"/>
                <a:gd name="connsiteX14" fmla="*/ 1465277 w 1465277"/>
                <a:gd name="connsiteY14" fmla="*/ 388081 h 994285"/>
                <a:gd name="connsiteX15" fmla="*/ 1014495 w 1465277"/>
                <a:gd name="connsiteY15" fmla="*/ 64295 h 994285"/>
                <a:gd name="connsiteX16" fmla="*/ 650164 w 1465277"/>
                <a:gd name="connsiteY16" fmla="*/ 0 h 994285"/>
                <a:gd name="connsiteX17" fmla="*/ 610408 w 1465277"/>
                <a:gd name="connsiteY17" fmla="*/ 4327 h 994285"/>
                <a:gd name="connsiteX0" fmla="*/ 610408 w 1365264"/>
                <a:gd name="connsiteY0" fmla="*/ 4327 h 994285"/>
                <a:gd name="connsiteX1" fmla="*/ 271547 w 1365264"/>
                <a:gd name="connsiteY1" fmla="*/ 200026 h 994285"/>
                <a:gd name="connsiteX2" fmla="*/ 0 w 1365264"/>
                <a:gd name="connsiteY2" fmla="*/ 612249 h 994285"/>
                <a:gd name="connsiteX3" fmla="*/ 552327 w 1365264"/>
                <a:gd name="connsiteY3" fmla="*/ 83156 h 994285"/>
                <a:gd name="connsiteX4" fmla="*/ 381084 w 1365264"/>
                <a:gd name="connsiteY4" fmla="*/ 359570 h 994285"/>
                <a:gd name="connsiteX5" fmla="*/ 309108 w 1365264"/>
                <a:gd name="connsiteY5" fmla="*/ 862944 h 994285"/>
                <a:gd name="connsiteX6" fmla="*/ 602540 w 1365264"/>
                <a:gd name="connsiteY6" fmla="*/ 89535 h 994285"/>
                <a:gd name="connsiteX7" fmla="*/ 596929 w 1365264"/>
                <a:gd name="connsiteY7" fmla="*/ 994285 h 994285"/>
                <a:gd name="connsiteX8" fmla="*/ 655052 w 1365264"/>
                <a:gd name="connsiteY8" fmla="*/ 61643 h 994285"/>
                <a:gd name="connsiteX9" fmla="*/ 822154 w 1365264"/>
                <a:gd name="connsiteY9" fmla="*/ 976002 h 994285"/>
                <a:gd name="connsiteX10" fmla="*/ 694166 w 1365264"/>
                <a:gd name="connsiteY10" fmla="*/ 85456 h 994285"/>
                <a:gd name="connsiteX11" fmla="*/ 1171411 w 1365264"/>
                <a:gd name="connsiteY11" fmla="*/ 784321 h 994285"/>
                <a:gd name="connsiteX12" fmla="*/ 950203 w 1365264"/>
                <a:gd name="connsiteY12" fmla="*/ 302419 h 994285"/>
                <a:gd name="connsiteX13" fmla="*/ 726097 w 1365264"/>
                <a:gd name="connsiteY13" fmla="*/ 57647 h 994285"/>
                <a:gd name="connsiteX14" fmla="*/ 1365264 w 1365264"/>
                <a:gd name="connsiteY14" fmla="*/ 507144 h 994285"/>
                <a:gd name="connsiteX15" fmla="*/ 1014495 w 1365264"/>
                <a:gd name="connsiteY15" fmla="*/ 64295 h 994285"/>
                <a:gd name="connsiteX16" fmla="*/ 650164 w 1365264"/>
                <a:gd name="connsiteY16" fmla="*/ 0 h 994285"/>
                <a:gd name="connsiteX17" fmla="*/ 610408 w 1365264"/>
                <a:gd name="connsiteY17" fmla="*/ 4327 h 994285"/>
                <a:gd name="connsiteX0" fmla="*/ 610408 w 1365264"/>
                <a:gd name="connsiteY0" fmla="*/ 4327 h 994285"/>
                <a:gd name="connsiteX1" fmla="*/ 271547 w 1365264"/>
                <a:gd name="connsiteY1" fmla="*/ 200026 h 994285"/>
                <a:gd name="connsiteX2" fmla="*/ 0 w 1365264"/>
                <a:gd name="connsiteY2" fmla="*/ 612249 h 994285"/>
                <a:gd name="connsiteX3" fmla="*/ 552327 w 1365264"/>
                <a:gd name="connsiteY3" fmla="*/ 83156 h 994285"/>
                <a:gd name="connsiteX4" fmla="*/ 381084 w 1365264"/>
                <a:gd name="connsiteY4" fmla="*/ 359570 h 994285"/>
                <a:gd name="connsiteX5" fmla="*/ 309108 w 1365264"/>
                <a:gd name="connsiteY5" fmla="*/ 862944 h 994285"/>
                <a:gd name="connsiteX6" fmla="*/ 602540 w 1365264"/>
                <a:gd name="connsiteY6" fmla="*/ 89535 h 994285"/>
                <a:gd name="connsiteX7" fmla="*/ 596929 w 1365264"/>
                <a:gd name="connsiteY7" fmla="*/ 994285 h 994285"/>
                <a:gd name="connsiteX8" fmla="*/ 655052 w 1365264"/>
                <a:gd name="connsiteY8" fmla="*/ 61643 h 994285"/>
                <a:gd name="connsiteX9" fmla="*/ 822154 w 1365264"/>
                <a:gd name="connsiteY9" fmla="*/ 976002 h 994285"/>
                <a:gd name="connsiteX10" fmla="*/ 694166 w 1365264"/>
                <a:gd name="connsiteY10" fmla="*/ 85456 h 994285"/>
                <a:gd name="connsiteX11" fmla="*/ 1171411 w 1365264"/>
                <a:gd name="connsiteY11" fmla="*/ 784321 h 994285"/>
                <a:gd name="connsiteX12" fmla="*/ 950203 w 1365264"/>
                <a:gd name="connsiteY12" fmla="*/ 302419 h 994285"/>
                <a:gd name="connsiteX13" fmla="*/ 726097 w 1365264"/>
                <a:gd name="connsiteY13" fmla="*/ 57647 h 994285"/>
                <a:gd name="connsiteX14" fmla="*/ 1365264 w 1365264"/>
                <a:gd name="connsiteY14" fmla="*/ 507144 h 994285"/>
                <a:gd name="connsiteX15" fmla="*/ 1040689 w 1365264"/>
                <a:gd name="connsiteY15" fmla="*/ 154782 h 994285"/>
                <a:gd name="connsiteX16" fmla="*/ 650164 w 1365264"/>
                <a:gd name="connsiteY16" fmla="*/ 0 h 994285"/>
                <a:gd name="connsiteX17" fmla="*/ 610408 w 1365264"/>
                <a:gd name="connsiteY17" fmla="*/ 4327 h 994285"/>
                <a:gd name="connsiteX0" fmla="*/ 610408 w 1365264"/>
                <a:gd name="connsiteY0" fmla="*/ 4327 h 994285"/>
                <a:gd name="connsiteX1" fmla="*/ 271547 w 1365264"/>
                <a:gd name="connsiteY1" fmla="*/ 200026 h 994285"/>
                <a:gd name="connsiteX2" fmla="*/ 0 w 1365264"/>
                <a:gd name="connsiteY2" fmla="*/ 612249 h 994285"/>
                <a:gd name="connsiteX3" fmla="*/ 552327 w 1365264"/>
                <a:gd name="connsiteY3" fmla="*/ 83156 h 994285"/>
                <a:gd name="connsiteX4" fmla="*/ 381084 w 1365264"/>
                <a:gd name="connsiteY4" fmla="*/ 359570 h 994285"/>
                <a:gd name="connsiteX5" fmla="*/ 309108 w 1365264"/>
                <a:gd name="connsiteY5" fmla="*/ 862944 h 994285"/>
                <a:gd name="connsiteX6" fmla="*/ 602540 w 1365264"/>
                <a:gd name="connsiteY6" fmla="*/ 89535 h 994285"/>
                <a:gd name="connsiteX7" fmla="*/ 596929 w 1365264"/>
                <a:gd name="connsiteY7" fmla="*/ 994285 h 994285"/>
                <a:gd name="connsiteX8" fmla="*/ 655052 w 1365264"/>
                <a:gd name="connsiteY8" fmla="*/ 61643 h 994285"/>
                <a:gd name="connsiteX9" fmla="*/ 822154 w 1365264"/>
                <a:gd name="connsiteY9" fmla="*/ 976002 h 994285"/>
                <a:gd name="connsiteX10" fmla="*/ 694166 w 1365264"/>
                <a:gd name="connsiteY10" fmla="*/ 85456 h 994285"/>
                <a:gd name="connsiteX11" fmla="*/ 1171411 w 1365264"/>
                <a:gd name="connsiteY11" fmla="*/ 784321 h 994285"/>
                <a:gd name="connsiteX12" fmla="*/ 950203 w 1365264"/>
                <a:gd name="connsiteY12" fmla="*/ 302419 h 994285"/>
                <a:gd name="connsiteX13" fmla="*/ 726097 w 1365264"/>
                <a:gd name="connsiteY13" fmla="*/ 57647 h 994285"/>
                <a:gd name="connsiteX14" fmla="*/ 1365264 w 1365264"/>
                <a:gd name="connsiteY14" fmla="*/ 507144 h 994285"/>
                <a:gd name="connsiteX15" fmla="*/ 1040689 w 1365264"/>
                <a:gd name="connsiteY15" fmla="*/ 154782 h 994285"/>
                <a:gd name="connsiteX16" fmla="*/ 650164 w 1365264"/>
                <a:gd name="connsiteY16" fmla="*/ 0 h 994285"/>
                <a:gd name="connsiteX17" fmla="*/ 610408 w 1365264"/>
                <a:gd name="connsiteY17" fmla="*/ 4327 h 994285"/>
                <a:gd name="connsiteX0" fmla="*/ 610408 w 1365264"/>
                <a:gd name="connsiteY0" fmla="*/ 4327 h 994285"/>
                <a:gd name="connsiteX1" fmla="*/ 271547 w 1365264"/>
                <a:gd name="connsiteY1" fmla="*/ 200026 h 994285"/>
                <a:gd name="connsiteX2" fmla="*/ 0 w 1365264"/>
                <a:gd name="connsiteY2" fmla="*/ 612249 h 994285"/>
                <a:gd name="connsiteX3" fmla="*/ 552327 w 1365264"/>
                <a:gd name="connsiteY3" fmla="*/ 83156 h 994285"/>
                <a:gd name="connsiteX4" fmla="*/ 381084 w 1365264"/>
                <a:gd name="connsiteY4" fmla="*/ 359570 h 994285"/>
                <a:gd name="connsiteX5" fmla="*/ 309108 w 1365264"/>
                <a:gd name="connsiteY5" fmla="*/ 862944 h 994285"/>
                <a:gd name="connsiteX6" fmla="*/ 602540 w 1365264"/>
                <a:gd name="connsiteY6" fmla="*/ 89535 h 994285"/>
                <a:gd name="connsiteX7" fmla="*/ 596929 w 1365264"/>
                <a:gd name="connsiteY7" fmla="*/ 994285 h 994285"/>
                <a:gd name="connsiteX8" fmla="*/ 655052 w 1365264"/>
                <a:gd name="connsiteY8" fmla="*/ 61643 h 994285"/>
                <a:gd name="connsiteX9" fmla="*/ 822154 w 1365264"/>
                <a:gd name="connsiteY9" fmla="*/ 976002 h 994285"/>
                <a:gd name="connsiteX10" fmla="*/ 694166 w 1365264"/>
                <a:gd name="connsiteY10" fmla="*/ 85456 h 994285"/>
                <a:gd name="connsiteX11" fmla="*/ 1171411 w 1365264"/>
                <a:gd name="connsiteY11" fmla="*/ 784321 h 994285"/>
                <a:gd name="connsiteX12" fmla="*/ 950203 w 1365264"/>
                <a:gd name="connsiteY12" fmla="*/ 302419 h 994285"/>
                <a:gd name="connsiteX13" fmla="*/ 726097 w 1365264"/>
                <a:gd name="connsiteY13" fmla="*/ 57647 h 994285"/>
                <a:gd name="connsiteX14" fmla="*/ 1365264 w 1365264"/>
                <a:gd name="connsiteY14" fmla="*/ 507144 h 994285"/>
                <a:gd name="connsiteX15" fmla="*/ 1040689 w 1365264"/>
                <a:gd name="connsiteY15" fmla="*/ 154782 h 994285"/>
                <a:gd name="connsiteX16" fmla="*/ 650164 w 1365264"/>
                <a:gd name="connsiteY16" fmla="*/ 0 h 994285"/>
                <a:gd name="connsiteX17" fmla="*/ 610408 w 1365264"/>
                <a:gd name="connsiteY17" fmla="*/ 4327 h 994285"/>
                <a:gd name="connsiteX0" fmla="*/ 610408 w 1336689"/>
                <a:gd name="connsiteY0" fmla="*/ 4327 h 994285"/>
                <a:gd name="connsiteX1" fmla="*/ 271547 w 1336689"/>
                <a:gd name="connsiteY1" fmla="*/ 200026 h 994285"/>
                <a:gd name="connsiteX2" fmla="*/ 0 w 1336689"/>
                <a:gd name="connsiteY2" fmla="*/ 612249 h 994285"/>
                <a:gd name="connsiteX3" fmla="*/ 552327 w 1336689"/>
                <a:gd name="connsiteY3" fmla="*/ 83156 h 994285"/>
                <a:gd name="connsiteX4" fmla="*/ 381084 w 1336689"/>
                <a:gd name="connsiteY4" fmla="*/ 359570 h 994285"/>
                <a:gd name="connsiteX5" fmla="*/ 309108 w 1336689"/>
                <a:gd name="connsiteY5" fmla="*/ 862944 h 994285"/>
                <a:gd name="connsiteX6" fmla="*/ 602540 w 1336689"/>
                <a:gd name="connsiteY6" fmla="*/ 89535 h 994285"/>
                <a:gd name="connsiteX7" fmla="*/ 596929 w 1336689"/>
                <a:gd name="connsiteY7" fmla="*/ 994285 h 994285"/>
                <a:gd name="connsiteX8" fmla="*/ 655052 w 1336689"/>
                <a:gd name="connsiteY8" fmla="*/ 61643 h 994285"/>
                <a:gd name="connsiteX9" fmla="*/ 822154 w 1336689"/>
                <a:gd name="connsiteY9" fmla="*/ 976002 h 994285"/>
                <a:gd name="connsiteX10" fmla="*/ 694166 w 1336689"/>
                <a:gd name="connsiteY10" fmla="*/ 85456 h 994285"/>
                <a:gd name="connsiteX11" fmla="*/ 1171411 w 1336689"/>
                <a:gd name="connsiteY11" fmla="*/ 784321 h 994285"/>
                <a:gd name="connsiteX12" fmla="*/ 950203 w 1336689"/>
                <a:gd name="connsiteY12" fmla="*/ 302419 h 994285"/>
                <a:gd name="connsiteX13" fmla="*/ 726097 w 1336689"/>
                <a:gd name="connsiteY13" fmla="*/ 57647 h 994285"/>
                <a:gd name="connsiteX14" fmla="*/ 1336689 w 1336689"/>
                <a:gd name="connsiteY14" fmla="*/ 554769 h 994285"/>
                <a:gd name="connsiteX15" fmla="*/ 1040689 w 1336689"/>
                <a:gd name="connsiteY15" fmla="*/ 154782 h 994285"/>
                <a:gd name="connsiteX16" fmla="*/ 650164 w 1336689"/>
                <a:gd name="connsiteY16" fmla="*/ 0 h 994285"/>
                <a:gd name="connsiteX17" fmla="*/ 610408 w 1336689"/>
                <a:gd name="connsiteY17" fmla="*/ 4327 h 994285"/>
                <a:gd name="connsiteX0" fmla="*/ 610408 w 1336689"/>
                <a:gd name="connsiteY0" fmla="*/ 4327 h 994285"/>
                <a:gd name="connsiteX1" fmla="*/ 271547 w 1336689"/>
                <a:gd name="connsiteY1" fmla="*/ 200026 h 994285"/>
                <a:gd name="connsiteX2" fmla="*/ 0 w 1336689"/>
                <a:gd name="connsiteY2" fmla="*/ 612249 h 994285"/>
                <a:gd name="connsiteX3" fmla="*/ 552327 w 1336689"/>
                <a:gd name="connsiteY3" fmla="*/ 83156 h 994285"/>
                <a:gd name="connsiteX4" fmla="*/ 381084 w 1336689"/>
                <a:gd name="connsiteY4" fmla="*/ 359570 h 994285"/>
                <a:gd name="connsiteX5" fmla="*/ 309108 w 1336689"/>
                <a:gd name="connsiteY5" fmla="*/ 862944 h 994285"/>
                <a:gd name="connsiteX6" fmla="*/ 602540 w 1336689"/>
                <a:gd name="connsiteY6" fmla="*/ 89535 h 994285"/>
                <a:gd name="connsiteX7" fmla="*/ 596929 w 1336689"/>
                <a:gd name="connsiteY7" fmla="*/ 994285 h 994285"/>
                <a:gd name="connsiteX8" fmla="*/ 655052 w 1336689"/>
                <a:gd name="connsiteY8" fmla="*/ 61643 h 994285"/>
                <a:gd name="connsiteX9" fmla="*/ 822154 w 1336689"/>
                <a:gd name="connsiteY9" fmla="*/ 976002 h 994285"/>
                <a:gd name="connsiteX10" fmla="*/ 694166 w 1336689"/>
                <a:gd name="connsiteY10" fmla="*/ 85456 h 994285"/>
                <a:gd name="connsiteX11" fmla="*/ 1171411 w 1336689"/>
                <a:gd name="connsiteY11" fmla="*/ 784321 h 994285"/>
                <a:gd name="connsiteX12" fmla="*/ 950203 w 1336689"/>
                <a:gd name="connsiteY12" fmla="*/ 302419 h 994285"/>
                <a:gd name="connsiteX13" fmla="*/ 726097 w 1336689"/>
                <a:gd name="connsiteY13" fmla="*/ 57647 h 994285"/>
                <a:gd name="connsiteX14" fmla="*/ 1336689 w 1336689"/>
                <a:gd name="connsiteY14" fmla="*/ 554769 h 994285"/>
                <a:gd name="connsiteX15" fmla="*/ 1040689 w 1336689"/>
                <a:gd name="connsiteY15" fmla="*/ 154782 h 994285"/>
                <a:gd name="connsiteX16" fmla="*/ 650164 w 1336689"/>
                <a:gd name="connsiteY16" fmla="*/ 0 h 994285"/>
                <a:gd name="connsiteX17" fmla="*/ 610408 w 1336689"/>
                <a:gd name="connsiteY17" fmla="*/ 4327 h 994285"/>
                <a:gd name="connsiteX0" fmla="*/ 610408 w 1336689"/>
                <a:gd name="connsiteY0" fmla="*/ 4327 h 994285"/>
                <a:gd name="connsiteX1" fmla="*/ 271547 w 1336689"/>
                <a:gd name="connsiteY1" fmla="*/ 200026 h 994285"/>
                <a:gd name="connsiteX2" fmla="*/ 0 w 1336689"/>
                <a:gd name="connsiteY2" fmla="*/ 612249 h 994285"/>
                <a:gd name="connsiteX3" fmla="*/ 552327 w 1336689"/>
                <a:gd name="connsiteY3" fmla="*/ 83156 h 994285"/>
                <a:gd name="connsiteX4" fmla="*/ 381084 w 1336689"/>
                <a:gd name="connsiteY4" fmla="*/ 359570 h 994285"/>
                <a:gd name="connsiteX5" fmla="*/ 309108 w 1336689"/>
                <a:gd name="connsiteY5" fmla="*/ 862944 h 994285"/>
                <a:gd name="connsiteX6" fmla="*/ 602540 w 1336689"/>
                <a:gd name="connsiteY6" fmla="*/ 89535 h 994285"/>
                <a:gd name="connsiteX7" fmla="*/ 596929 w 1336689"/>
                <a:gd name="connsiteY7" fmla="*/ 994285 h 994285"/>
                <a:gd name="connsiteX8" fmla="*/ 655052 w 1336689"/>
                <a:gd name="connsiteY8" fmla="*/ 61643 h 994285"/>
                <a:gd name="connsiteX9" fmla="*/ 822154 w 1336689"/>
                <a:gd name="connsiteY9" fmla="*/ 976002 h 994285"/>
                <a:gd name="connsiteX10" fmla="*/ 694166 w 1336689"/>
                <a:gd name="connsiteY10" fmla="*/ 85456 h 994285"/>
                <a:gd name="connsiteX11" fmla="*/ 1171411 w 1336689"/>
                <a:gd name="connsiteY11" fmla="*/ 784321 h 994285"/>
                <a:gd name="connsiteX12" fmla="*/ 950203 w 1336689"/>
                <a:gd name="connsiteY12" fmla="*/ 302419 h 994285"/>
                <a:gd name="connsiteX13" fmla="*/ 726097 w 1336689"/>
                <a:gd name="connsiteY13" fmla="*/ 57647 h 994285"/>
                <a:gd name="connsiteX14" fmla="*/ 1336689 w 1336689"/>
                <a:gd name="connsiteY14" fmla="*/ 554769 h 994285"/>
                <a:gd name="connsiteX15" fmla="*/ 1040689 w 1336689"/>
                <a:gd name="connsiteY15" fmla="*/ 154782 h 994285"/>
                <a:gd name="connsiteX16" fmla="*/ 650164 w 1336689"/>
                <a:gd name="connsiteY16" fmla="*/ 0 h 994285"/>
                <a:gd name="connsiteX17" fmla="*/ 610408 w 1336689"/>
                <a:gd name="connsiteY17" fmla="*/ 4327 h 994285"/>
                <a:gd name="connsiteX0" fmla="*/ 610408 w 1336689"/>
                <a:gd name="connsiteY0" fmla="*/ 4327 h 994285"/>
                <a:gd name="connsiteX1" fmla="*/ 271547 w 1336689"/>
                <a:gd name="connsiteY1" fmla="*/ 200026 h 994285"/>
                <a:gd name="connsiteX2" fmla="*/ 0 w 1336689"/>
                <a:gd name="connsiteY2" fmla="*/ 612249 h 994285"/>
                <a:gd name="connsiteX3" fmla="*/ 552327 w 1336689"/>
                <a:gd name="connsiteY3" fmla="*/ 83156 h 994285"/>
                <a:gd name="connsiteX4" fmla="*/ 381084 w 1336689"/>
                <a:gd name="connsiteY4" fmla="*/ 359570 h 994285"/>
                <a:gd name="connsiteX5" fmla="*/ 309108 w 1336689"/>
                <a:gd name="connsiteY5" fmla="*/ 862944 h 994285"/>
                <a:gd name="connsiteX6" fmla="*/ 602540 w 1336689"/>
                <a:gd name="connsiteY6" fmla="*/ 89535 h 994285"/>
                <a:gd name="connsiteX7" fmla="*/ 596929 w 1336689"/>
                <a:gd name="connsiteY7" fmla="*/ 994285 h 994285"/>
                <a:gd name="connsiteX8" fmla="*/ 655052 w 1336689"/>
                <a:gd name="connsiteY8" fmla="*/ 61643 h 994285"/>
                <a:gd name="connsiteX9" fmla="*/ 822154 w 1336689"/>
                <a:gd name="connsiteY9" fmla="*/ 976002 h 994285"/>
                <a:gd name="connsiteX10" fmla="*/ 694166 w 1336689"/>
                <a:gd name="connsiteY10" fmla="*/ 85456 h 994285"/>
                <a:gd name="connsiteX11" fmla="*/ 1171411 w 1336689"/>
                <a:gd name="connsiteY11" fmla="*/ 784321 h 994285"/>
                <a:gd name="connsiteX12" fmla="*/ 950203 w 1336689"/>
                <a:gd name="connsiteY12" fmla="*/ 302419 h 994285"/>
                <a:gd name="connsiteX13" fmla="*/ 726097 w 1336689"/>
                <a:gd name="connsiteY13" fmla="*/ 57647 h 994285"/>
                <a:gd name="connsiteX14" fmla="*/ 1336689 w 1336689"/>
                <a:gd name="connsiteY14" fmla="*/ 554769 h 994285"/>
                <a:gd name="connsiteX15" fmla="*/ 1040689 w 1336689"/>
                <a:gd name="connsiteY15" fmla="*/ 154782 h 994285"/>
                <a:gd name="connsiteX16" fmla="*/ 650164 w 1336689"/>
                <a:gd name="connsiteY16" fmla="*/ 0 h 994285"/>
                <a:gd name="connsiteX17" fmla="*/ 610408 w 1336689"/>
                <a:gd name="connsiteY17" fmla="*/ 4327 h 994285"/>
                <a:gd name="connsiteX0" fmla="*/ 610408 w 1336689"/>
                <a:gd name="connsiteY0" fmla="*/ 4327 h 994285"/>
                <a:gd name="connsiteX1" fmla="*/ 271547 w 1336689"/>
                <a:gd name="connsiteY1" fmla="*/ 200026 h 994285"/>
                <a:gd name="connsiteX2" fmla="*/ 0 w 1336689"/>
                <a:gd name="connsiteY2" fmla="*/ 612249 h 994285"/>
                <a:gd name="connsiteX3" fmla="*/ 552327 w 1336689"/>
                <a:gd name="connsiteY3" fmla="*/ 83156 h 994285"/>
                <a:gd name="connsiteX4" fmla="*/ 381084 w 1336689"/>
                <a:gd name="connsiteY4" fmla="*/ 359570 h 994285"/>
                <a:gd name="connsiteX5" fmla="*/ 309108 w 1336689"/>
                <a:gd name="connsiteY5" fmla="*/ 862944 h 994285"/>
                <a:gd name="connsiteX6" fmla="*/ 602540 w 1336689"/>
                <a:gd name="connsiteY6" fmla="*/ 89535 h 994285"/>
                <a:gd name="connsiteX7" fmla="*/ 596929 w 1336689"/>
                <a:gd name="connsiteY7" fmla="*/ 994285 h 994285"/>
                <a:gd name="connsiteX8" fmla="*/ 655052 w 1336689"/>
                <a:gd name="connsiteY8" fmla="*/ 61643 h 994285"/>
                <a:gd name="connsiteX9" fmla="*/ 822154 w 1336689"/>
                <a:gd name="connsiteY9" fmla="*/ 976002 h 994285"/>
                <a:gd name="connsiteX10" fmla="*/ 694166 w 1336689"/>
                <a:gd name="connsiteY10" fmla="*/ 85456 h 994285"/>
                <a:gd name="connsiteX11" fmla="*/ 1171411 w 1336689"/>
                <a:gd name="connsiteY11" fmla="*/ 784321 h 994285"/>
                <a:gd name="connsiteX12" fmla="*/ 950203 w 1336689"/>
                <a:gd name="connsiteY12" fmla="*/ 302419 h 994285"/>
                <a:gd name="connsiteX13" fmla="*/ 726097 w 1336689"/>
                <a:gd name="connsiteY13" fmla="*/ 57647 h 994285"/>
                <a:gd name="connsiteX14" fmla="*/ 1336689 w 1336689"/>
                <a:gd name="connsiteY14" fmla="*/ 554769 h 994285"/>
                <a:gd name="connsiteX15" fmla="*/ 1040689 w 1336689"/>
                <a:gd name="connsiteY15" fmla="*/ 154782 h 994285"/>
                <a:gd name="connsiteX16" fmla="*/ 650164 w 1336689"/>
                <a:gd name="connsiteY16" fmla="*/ 0 h 994285"/>
                <a:gd name="connsiteX17" fmla="*/ 610408 w 1336689"/>
                <a:gd name="connsiteY17" fmla="*/ 4327 h 994285"/>
                <a:gd name="connsiteX0" fmla="*/ 610408 w 1336689"/>
                <a:gd name="connsiteY0" fmla="*/ 4327 h 994285"/>
                <a:gd name="connsiteX1" fmla="*/ 271547 w 1336689"/>
                <a:gd name="connsiteY1" fmla="*/ 200026 h 994285"/>
                <a:gd name="connsiteX2" fmla="*/ 0 w 1336689"/>
                <a:gd name="connsiteY2" fmla="*/ 612249 h 994285"/>
                <a:gd name="connsiteX3" fmla="*/ 552327 w 1336689"/>
                <a:gd name="connsiteY3" fmla="*/ 83156 h 994285"/>
                <a:gd name="connsiteX4" fmla="*/ 381084 w 1336689"/>
                <a:gd name="connsiteY4" fmla="*/ 359570 h 994285"/>
                <a:gd name="connsiteX5" fmla="*/ 309108 w 1336689"/>
                <a:gd name="connsiteY5" fmla="*/ 862944 h 994285"/>
                <a:gd name="connsiteX6" fmla="*/ 602540 w 1336689"/>
                <a:gd name="connsiteY6" fmla="*/ 89535 h 994285"/>
                <a:gd name="connsiteX7" fmla="*/ 596929 w 1336689"/>
                <a:gd name="connsiteY7" fmla="*/ 994285 h 994285"/>
                <a:gd name="connsiteX8" fmla="*/ 655052 w 1336689"/>
                <a:gd name="connsiteY8" fmla="*/ 61643 h 994285"/>
                <a:gd name="connsiteX9" fmla="*/ 822154 w 1336689"/>
                <a:gd name="connsiteY9" fmla="*/ 976002 h 994285"/>
                <a:gd name="connsiteX10" fmla="*/ 694166 w 1336689"/>
                <a:gd name="connsiteY10" fmla="*/ 85456 h 994285"/>
                <a:gd name="connsiteX11" fmla="*/ 1171411 w 1336689"/>
                <a:gd name="connsiteY11" fmla="*/ 784321 h 994285"/>
                <a:gd name="connsiteX12" fmla="*/ 950203 w 1336689"/>
                <a:gd name="connsiteY12" fmla="*/ 302419 h 994285"/>
                <a:gd name="connsiteX13" fmla="*/ 726097 w 1336689"/>
                <a:gd name="connsiteY13" fmla="*/ 57647 h 994285"/>
                <a:gd name="connsiteX14" fmla="*/ 1336689 w 1336689"/>
                <a:gd name="connsiteY14" fmla="*/ 554769 h 994285"/>
                <a:gd name="connsiteX15" fmla="*/ 1040689 w 1336689"/>
                <a:gd name="connsiteY15" fmla="*/ 154782 h 994285"/>
                <a:gd name="connsiteX16" fmla="*/ 650164 w 1336689"/>
                <a:gd name="connsiteY16" fmla="*/ 0 h 994285"/>
                <a:gd name="connsiteX17" fmla="*/ 610408 w 1336689"/>
                <a:gd name="connsiteY17" fmla="*/ 4327 h 99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36689" h="994285">
                  <a:moveTo>
                    <a:pt x="610408" y="4327"/>
                  </a:moveTo>
                  <a:cubicBezTo>
                    <a:pt x="472847" y="67178"/>
                    <a:pt x="366245" y="132412"/>
                    <a:pt x="271547" y="200026"/>
                  </a:cubicBezTo>
                  <a:cubicBezTo>
                    <a:pt x="122294" y="321559"/>
                    <a:pt x="56385" y="478810"/>
                    <a:pt x="0" y="612249"/>
                  </a:cubicBezTo>
                  <a:cubicBezTo>
                    <a:pt x="183315" y="292215"/>
                    <a:pt x="288049" y="219833"/>
                    <a:pt x="552327" y="83156"/>
                  </a:cubicBezTo>
                  <a:cubicBezTo>
                    <a:pt x="502390" y="190375"/>
                    <a:pt x="431021" y="252351"/>
                    <a:pt x="381084" y="359570"/>
                  </a:cubicBezTo>
                  <a:cubicBezTo>
                    <a:pt x="302324" y="527361"/>
                    <a:pt x="309287" y="695153"/>
                    <a:pt x="309108" y="862944"/>
                  </a:cubicBezTo>
                  <a:cubicBezTo>
                    <a:pt x="353738" y="421785"/>
                    <a:pt x="395985" y="387819"/>
                    <a:pt x="602540" y="89535"/>
                  </a:cubicBezTo>
                  <a:cubicBezTo>
                    <a:pt x="600670" y="391118"/>
                    <a:pt x="598799" y="692702"/>
                    <a:pt x="596929" y="994285"/>
                  </a:cubicBezTo>
                  <a:lnTo>
                    <a:pt x="655052" y="61643"/>
                  </a:lnTo>
                  <a:lnTo>
                    <a:pt x="822154" y="976002"/>
                  </a:lnTo>
                  <a:cubicBezTo>
                    <a:pt x="795367" y="677566"/>
                    <a:pt x="749528" y="386274"/>
                    <a:pt x="694166" y="85456"/>
                  </a:cubicBezTo>
                  <a:cubicBezTo>
                    <a:pt x="886585" y="246974"/>
                    <a:pt x="1079004" y="544222"/>
                    <a:pt x="1171411" y="784321"/>
                  </a:cubicBezTo>
                  <a:cubicBezTo>
                    <a:pt x="1123869" y="610193"/>
                    <a:pt x="1042989" y="450353"/>
                    <a:pt x="950203" y="302419"/>
                  </a:cubicBezTo>
                  <a:lnTo>
                    <a:pt x="726097" y="57647"/>
                  </a:lnTo>
                  <a:cubicBezTo>
                    <a:pt x="1017734" y="120167"/>
                    <a:pt x="1137920" y="249362"/>
                    <a:pt x="1336689" y="554769"/>
                  </a:cubicBezTo>
                  <a:cubicBezTo>
                    <a:pt x="1254183" y="407842"/>
                    <a:pt x="1180510" y="277406"/>
                    <a:pt x="1040689" y="154782"/>
                  </a:cubicBezTo>
                  <a:cubicBezTo>
                    <a:pt x="922299" y="84545"/>
                    <a:pt x="732196" y="16741"/>
                    <a:pt x="650164" y="0"/>
                  </a:cubicBezTo>
                  <a:lnTo>
                    <a:pt x="610408" y="432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8" name="Freeform 10">
              <a:extLst>
                <a:ext uri="{FF2B5EF4-FFF2-40B4-BE49-F238E27FC236}">
                  <a16:creationId xmlns:a16="http://schemas.microsoft.com/office/drawing/2014/main" id="{4CC196DF-92EE-418D-8AFC-D4BB56E5C24E}"/>
                </a:ext>
              </a:extLst>
            </p:cNvPr>
            <p:cNvSpPr/>
            <p:nvPr/>
          </p:nvSpPr>
          <p:spPr>
            <a:xfrm rot="3110647" flipH="1">
              <a:off x="3717171" y="5218156"/>
              <a:ext cx="126697" cy="695274"/>
            </a:xfrm>
            <a:custGeom>
              <a:avLst/>
              <a:gdLst/>
              <a:ahLst/>
              <a:cxnLst/>
              <a:rect l="l" t="t" r="r" b="b"/>
              <a:pathLst>
                <a:path w="146824" h="805728">
                  <a:moveTo>
                    <a:pt x="28967" y="776"/>
                  </a:moveTo>
                  <a:lnTo>
                    <a:pt x="34704" y="0"/>
                  </a:lnTo>
                  <a:cubicBezTo>
                    <a:pt x="35278" y="146"/>
                    <a:pt x="35860" y="297"/>
                    <a:pt x="36429" y="581"/>
                  </a:cubicBezTo>
                  <a:lnTo>
                    <a:pt x="65109" y="82021"/>
                  </a:lnTo>
                  <a:cubicBezTo>
                    <a:pt x="100515" y="321247"/>
                    <a:pt x="129665" y="553285"/>
                    <a:pt x="146824" y="790913"/>
                  </a:cubicBezTo>
                  <a:lnTo>
                    <a:pt x="37890" y="49954"/>
                  </a:lnTo>
                  <a:lnTo>
                    <a:pt x="0" y="805728"/>
                  </a:lnTo>
                  <a:lnTo>
                    <a:pt x="3506" y="1029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9" name="Freeform 80">
              <a:extLst>
                <a:ext uri="{FF2B5EF4-FFF2-40B4-BE49-F238E27FC236}">
                  <a16:creationId xmlns:a16="http://schemas.microsoft.com/office/drawing/2014/main" id="{824F03A5-F847-4918-890F-3F2AEFC0FF37}"/>
                </a:ext>
              </a:extLst>
            </p:cNvPr>
            <p:cNvSpPr/>
            <p:nvPr/>
          </p:nvSpPr>
          <p:spPr>
            <a:xfrm rot="1873218">
              <a:off x="3899211" y="4959482"/>
              <a:ext cx="418104" cy="698519"/>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0" name="Freeform 82">
              <a:extLst>
                <a:ext uri="{FF2B5EF4-FFF2-40B4-BE49-F238E27FC236}">
                  <a16:creationId xmlns:a16="http://schemas.microsoft.com/office/drawing/2014/main" id="{7DE3A9DA-EAA2-44D0-8489-D59E1FA3BE31}"/>
                </a:ext>
              </a:extLst>
            </p:cNvPr>
            <p:cNvSpPr/>
            <p:nvPr/>
          </p:nvSpPr>
          <p:spPr>
            <a:xfrm rot="1318805" flipH="1">
              <a:off x="3985361" y="5642449"/>
              <a:ext cx="126697" cy="695274"/>
            </a:xfrm>
            <a:custGeom>
              <a:avLst/>
              <a:gdLst/>
              <a:ahLst/>
              <a:cxnLst/>
              <a:rect l="l" t="t" r="r" b="b"/>
              <a:pathLst>
                <a:path w="146824" h="805728">
                  <a:moveTo>
                    <a:pt x="28967" y="776"/>
                  </a:moveTo>
                  <a:lnTo>
                    <a:pt x="34704" y="0"/>
                  </a:lnTo>
                  <a:cubicBezTo>
                    <a:pt x="35278" y="146"/>
                    <a:pt x="35860" y="297"/>
                    <a:pt x="36429" y="581"/>
                  </a:cubicBezTo>
                  <a:lnTo>
                    <a:pt x="65109" y="82021"/>
                  </a:lnTo>
                  <a:cubicBezTo>
                    <a:pt x="100515" y="321247"/>
                    <a:pt x="129665" y="553285"/>
                    <a:pt x="146824" y="790913"/>
                  </a:cubicBezTo>
                  <a:lnTo>
                    <a:pt x="37890" y="49954"/>
                  </a:lnTo>
                  <a:lnTo>
                    <a:pt x="0" y="805728"/>
                  </a:lnTo>
                  <a:lnTo>
                    <a:pt x="3506" y="1029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1" name="Freeform 83">
              <a:extLst>
                <a:ext uri="{FF2B5EF4-FFF2-40B4-BE49-F238E27FC236}">
                  <a16:creationId xmlns:a16="http://schemas.microsoft.com/office/drawing/2014/main" id="{C2BDE614-B41F-4869-A56C-0C3DF10E6C67}"/>
                </a:ext>
              </a:extLst>
            </p:cNvPr>
            <p:cNvSpPr/>
            <p:nvPr/>
          </p:nvSpPr>
          <p:spPr>
            <a:xfrm rot="256526" flipH="1">
              <a:off x="4263309" y="5368142"/>
              <a:ext cx="126697" cy="695274"/>
            </a:xfrm>
            <a:custGeom>
              <a:avLst/>
              <a:gdLst/>
              <a:ahLst/>
              <a:cxnLst/>
              <a:rect l="l" t="t" r="r" b="b"/>
              <a:pathLst>
                <a:path w="146824" h="805728">
                  <a:moveTo>
                    <a:pt x="28967" y="776"/>
                  </a:moveTo>
                  <a:lnTo>
                    <a:pt x="34704" y="0"/>
                  </a:lnTo>
                  <a:cubicBezTo>
                    <a:pt x="35278" y="146"/>
                    <a:pt x="35860" y="297"/>
                    <a:pt x="36429" y="581"/>
                  </a:cubicBezTo>
                  <a:lnTo>
                    <a:pt x="65109" y="82021"/>
                  </a:lnTo>
                  <a:cubicBezTo>
                    <a:pt x="100515" y="321247"/>
                    <a:pt x="129665" y="553285"/>
                    <a:pt x="146824" y="790913"/>
                  </a:cubicBezTo>
                  <a:lnTo>
                    <a:pt x="37890" y="49954"/>
                  </a:lnTo>
                  <a:lnTo>
                    <a:pt x="0" y="805728"/>
                  </a:lnTo>
                  <a:lnTo>
                    <a:pt x="3506" y="1029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2" name="Freeform 84">
              <a:extLst>
                <a:ext uri="{FF2B5EF4-FFF2-40B4-BE49-F238E27FC236}">
                  <a16:creationId xmlns:a16="http://schemas.microsoft.com/office/drawing/2014/main" id="{FB7FDD27-1BBD-422F-898D-323032852FF5}"/>
                </a:ext>
              </a:extLst>
            </p:cNvPr>
            <p:cNvSpPr/>
            <p:nvPr/>
          </p:nvSpPr>
          <p:spPr>
            <a:xfrm rot="1453040">
              <a:off x="4062935" y="5244480"/>
              <a:ext cx="126697" cy="695274"/>
            </a:xfrm>
            <a:custGeom>
              <a:avLst/>
              <a:gdLst/>
              <a:ahLst/>
              <a:cxnLst/>
              <a:rect l="l" t="t" r="r" b="b"/>
              <a:pathLst>
                <a:path w="146824" h="805728">
                  <a:moveTo>
                    <a:pt x="28967" y="776"/>
                  </a:moveTo>
                  <a:lnTo>
                    <a:pt x="34704" y="0"/>
                  </a:lnTo>
                  <a:cubicBezTo>
                    <a:pt x="35278" y="146"/>
                    <a:pt x="35860" y="297"/>
                    <a:pt x="36429" y="581"/>
                  </a:cubicBezTo>
                  <a:lnTo>
                    <a:pt x="65109" y="82021"/>
                  </a:lnTo>
                  <a:cubicBezTo>
                    <a:pt x="100515" y="321247"/>
                    <a:pt x="129665" y="553285"/>
                    <a:pt x="146824" y="790913"/>
                  </a:cubicBezTo>
                  <a:lnTo>
                    <a:pt x="37890" y="49954"/>
                  </a:lnTo>
                  <a:lnTo>
                    <a:pt x="0" y="805728"/>
                  </a:lnTo>
                  <a:lnTo>
                    <a:pt x="3506" y="1029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3" name="Freeform 85">
              <a:extLst>
                <a:ext uri="{FF2B5EF4-FFF2-40B4-BE49-F238E27FC236}">
                  <a16:creationId xmlns:a16="http://schemas.microsoft.com/office/drawing/2014/main" id="{C82BE990-A89A-451E-8E82-6496BFC1972C}"/>
                </a:ext>
              </a:extLst>
            </p:cNvPr>
            <p:cNvSpPr/>
            <p:nvPr/>
          </p:nvSpPr>
          <p:spPr>
            <a:xfrm rot="20428859">
              <a:off x="4767467" y="5833485"/>
              <a:ext cx="101963" cy="559541"/>
            </a:xfrm>
            <a:custGeom>
              <a:avLst/>
              <a:gdLst/>
              <a:ahLst/>
              <a:cxnLst/>
              <a:rect l="l" t="t" r="r" b="b"/>
              <a:pathLst>
                <a:path w="146824" h="805728">
                  <a:moveTo>
                    <a:pt x="28967" y="776"/>
                  </a:moveTo>
                  <a:lnTo>
                    <a:pt x="34704" y="0"/>
                  </a:lnTo>
                  <a:cubicBezTo>
                    <a:pt x="35278" y="146"/>
                    <a:pt x="35860" y="297"/>
                    <a:pt x="36429" y="581"/>
                  </a:cubicBezTo>
                  <a:lnTo>
                    <a:pt x="65109" y="82021"/>
                  </a:lnTo>
                  <a:cubicBezTo>
                    <a:pt x="100515" y="321247"/>
                    <a:pt x="129665" y="553285"/>
                    <a:pt x="146824" y="790913"/>
                  </a:cubicBezTo>
                  <a:lnTo>
                    <a:pt x="37890" y="49954"/>
                  </a:lnTo>
                  <a:lnTo>
                    <a:pt x="0" y="805728"/>
                  </a:lnTo>
                  <a:lnTo>
                    <a:pt x="3506" y="1029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4" name="Freeform 86">
              <a:extLst>
                <a:ext uri="{FF2B5EF4-FFF2-40B4-BE49-F238E27FC236}">
                  <a16:creationId xmlns:a16="http://schemas.microsoft.com/office/drawing/2014/main" id="{61A915CA-A13E-4904-AE1D-A55456708407}"/>
                </a:ext>
              </a:extLst>
            </p:cNvPr>
            <p:cNvSpPr/>
            <p:nvPr/>
          </p:nvSpPr>
          <p:spPr>
            <a:xfrm rot="17799804" flipH="1">
              <a:off x="5152765" y="5114915"/>
              <a:ext cx="101963" cy="559541"/>
            </a:xfrm>
            <a:custGeom>
              <a:avLst/>
              <a:gdLst/>
              <a:ahLst/>
              <a:cxnLst/>
              <a:rect l="l" t="t" r="r" b="b"/>
              <a:pathLst>
                <a:path w="146824" h="805728">
                  <a:moveTo>
                    <a:pt x="28967" y="776"/>
                  </a:moveTo>
                  <a:lnTo>
                    <a:pt x="34704" y="0"/>
                  </a:lnTo>
                  <a:cubicBezTo>
                    <a:pt x="35278" y="146"/>
                    <a:pt x="35860" y="297"/>
                    <a:pt x="36429" y="581"/>
                  </a:cubicBezTo>
                  <a:lnTo>
                    <a:pt x="65109" y="82021"/>
                  </a:lnTo>
                  <a:cubicBezTo>
                    <a:pt x="100515" y="321247"/>
                    <a:pt x="129665" y="553285"/>
                    <a:pt x="146824" y="790913"/>
                  </a:cubicBezTo>
                  <a:lnTo>
                    <a:pt x="37890" y="49954"/>
                  </a:lnTo>
                  <a:lnTo>
                    <a:pt x="0" y="805728"/>
                  </a:lnTo>
                  <a:lnTo>
                    <a:pt x="3506" y="1029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5" name="Freeform 87">
              <a:extLst>
                <a:ext uri="{FF2B5EF4-FFF2-40B4-BE49-F238E27FC236}">
                  <a16:creationId xmlns:a16="http://schemas.microsoft.com/office/drawing/2014/main" id="{28994EF8-0518-434E-BF36-1662882DD252}"/>
                </a:ext>
              </a:extLst>
            </p:cNvPr>
            <p:cNvSpPr/>
            <p:nvPr/>
          </p:nvSpPr>
          <p:spPr>
            <a:xfrm rot="16678242">
              <a:off x="4939097" y="5389893"/>
              <a:ext cx="304202" cy="508225"/>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Freeform 88">
              <a:extLst>
                <a:ext uri="{FF2B5EF4-FFF2-40B4-BE49-F238E27FC236}">
                  <a16:creationId xmlns:a16="http://schemas.microsoft.com/office/drawing/2014/main" id="{AF1B3789-B078-4F35-B008-F90596FA6F9B}"/>
                </a:ext>
              </a:extLst>
            </p:cNvPr>
            <p:cNvSpPr/>
            <p:nvPr/>
          </p:nvSpPr>
          <p:spPr>
            <a:xfrm rot="1953358" flipH="1">
              <a:off x="4353854" y="5871794"/>
              <a:ext cx="304202" cy="508225"/>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7" name="Freeform 89">
              <a:extLst>
                <a:ext uri="{FF2B5EF4-FFF2-40B4-BE49-F238E27FC236}">
                  <a16:creationId xmlns:a16="http://schemas.microsoft.com/office/drawing/2014/main" id="{63995AE6-0DD7-4C80-97FD-C3BF7E8CDA72}"/>
                </a:ext>
              </a:extLst>
            </p:cNvPr>
            <p:cNvSpPr/>
            <p:nvPr/>
          </p:nvSpPr>
          <p:spPr>
            <a:xfrm rot="1953358" flipH="1">
              <a:off x="4844391" y="5745770"/>
              <a:ext cx="304202" cy="508225"/>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8" name="Freeform 90">
              <a:extLst>
                <a:ext uri="{FF2B5EF4-FFF2-40B4-BE49-F238E27FC236}">
                  <a16:creationId xmlns:a16="http://schemas.microsoft.com/office/drawing/2014/main" id="{C387F408-2237-400B-834E-8E73A059F72A}"/>
                </a:ext>
              </a:extLst>
            </p:cNvPr>
            <p:cNvSpPr/>
            <p:nvPr/>
          </p:nvSpPr>
          <p:spPr>
            <a:xfrm rot="18020636">
              <a:off x="4841110" y="5178289"/>
              <a:ext cx="304202" cy="508225"/>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9" name="Freeform 91">
              <a:extLst>
                <a:ext uri="{FF2B5EF4-FFF2-40B4-BE49-F238E27FC236}">
                  <a16:creationId xmlns:a16="http://schemas.microsoft.com/office/drawing/2014/main" id="{C5070710-0948-4581-A1AC-37BF807E8DA8}"/>
                </a:ext>
              </a:extLst>
            </p:cNvPr>
            <p:cNvSpPr/>
            <p:nvPr/>
          </p:nvSpPr>
          <p:spPr>
            <a:xfrm rot="19439538">
              <a:off x="4676160" y="5405253"/>
              <a:ext cx="304202" cy="508225"/>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0" name="Freeform 92">
              <a:extLst>
                <a:ext uri="{FF2B5EF4-FFF2-40B4-BE49-F238E27FC236}">
                  <a16:creationId xmlns:a16="http://schemas.microsoft.com/office/drawing/2014/main" id="{A47F8C8E-4E36-44FC-A466-267501EEED45}"/>
                </a:ext>
              </a:extLst>
            </p:cNvPr>
            <p:cNvSpPr/>
            <p:nvPr/>
          </p:nvSpPr>
          <p:spPr>
            <a:xfrm rot="19439538">
              <a:off x="4307184" y="5646390"/>
              <a:ext cx="189756" cy="317022"/>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1" name="Freeform 93">
              <a:extLst>
                <a:ext uri="{FF2B5EF4-FFF2-40B4-BE49-F238E27FC236}">
                  <a16:creationId xmlns:a16="http://schemas.microsoft.com/office/drawing/2014/main" id="{CD74DF2D-C721-4DC3-87A1-5A64263FAF7A}"/>
                </a:ext>
              </a:extLst>
            </p:cNvPr>
            <p:cNvSpPr/>
            <p:nvPr/>
          </p:nvSpPr>
          <p:spPr>
            <a:xfrm rot="20887601">
              <a:off x="3764972" y="5637027"/>
              <a:ext cx="189756" cy="317022"/>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2" name="Freeform 94">
              <a:extLst>
                <a:ext uri="{FF2B5EF4-FFF2-40B4-BE49-F238E27FC236}">
                  <a16:creationId xmlns:a16="http://schemas.microsoft.com/office/drawing/2014/main" id="{BC41A6D3-4A95-4C3B-B42D-418213C6B4E4}"/>
                </a:ext>
              </a:extLst>
            </p:cNvPr>
            <p:cNvSpPr/>
            <p:nvPr/>
          </p:nvSpPr>
          <p:spPr>
            <a:xfrm rot="19308419">
              <a:off x="4084919" y="5986007"/>
              <a:ext cx="189756" cy="317022"/>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3" name="Freeform 95">
              <a:extLst>
                <a:ext uri="{FF2B5EF4-FFF2-40B4-BE49-F238E27FC236}">
                  <a16:creationId xmlns:a16="http://schemas.microsoft.com/office/drawing/2014/main" id="{1384E6A3-458C-43A0-9205-869195FD19F2}"/>
                </a:ext>
              </a:extLst>
            </p:cNvPr>
            <p:cNvSpPr/>
            <p:nvPr/>
          </p:nvSpPr>
          <p:spPr>
            <a:xfrm rot="915568">
              <a:off x="4293387" y="5851911"/>
              <a:ext cx="189756" cy="317022"/>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4" name="Freeform 96">
              <a:extLst>
                <a:ext uri="{FF2B5EF4-FFF2-40B4-BE49-F238E27FC236}">
                  <a16:creationId xmlns:a16="http://schemas.microsoft.com/office/drawing/2014/main" id="{176DDC70-B8D3-4B96-B92A-B4EBA03CD5E2}"/>
                </a:ext>
              </a:extLst>
            </p:cNvPr>
            <p:cNvSpPr/>
            <p:nvPr/>
          </p:nvSpPr>
          <p:spPr>
            <a:xfrm rot="900000">
              <a:off x="4521018" y="5337147"/>
              <a:ext cx="101963" cy="559541"/>
            </a:xfrm>
            <a:custGeom>
              <a:avLst/>
              <a:gdLst/>
              <a:ahLst/>
              <a:cxnLst/>
              <a:rect l="l" t="t" r="r" b="b"/>
              <a:pathLst>
                <a:path w="146824" h="805728">
                  <a:moveTo>
                    <a:pt x="28967" y="776"/>
                  </a:moveTo>
                  <a:lnTo>
                    <a:pt x="34704" y="0"/>
                  </a:lnTo>
                  <a:cubicBezTo>
                    <a:pt x="35278" y="146"/>
                    <a:pt x="35860" y="297"/>
                    <a:pt x="36429" y="581"/>
                  </a:cubicBezTo>
                  <a:lnTo>
                    <a:pt x="65109" y="82021"/>
                  </a:lnTo>
                  <a:cubicBezTo>
                    <a:pt x="100515" y="321247"/>
                    <a:pt x="129665" y="553285"/>
                    <a:pt x="146824" y="790913"/>
                  </a:cubicBezTo>
                  <a:lnTo>
                    <a:pt x="37890" y="49954"/>
                  </a:lnTo>
                  <a:lnTo>
                    <a:pt x="0" y="805728"/>
                  </a:lnTo>
                  <a:lnTo>
                    <a:pt x="3506" y="1029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5" name="Freeform 97">
              <a:extLst>
                <a:ext uri="{FF2B5EF4-FFF2-40B4-BE49-F238E27FC236}">
                  <a16:creationId xmlns:a16="http://schemas.microsoft.com/office/drawing/2014/main" id="{B5C75698-B193-4FD4-9593-310BF142E57E}"/>
                </a:ext>
              </a:extLst>
            </p:cNvPr>
            <p:cNvSpPr/>
            <p:nvPr/>
          </p:nvSpPr>
          <p:spPr>
            <a:xfrm rot="445708">
              <a:off x="4459130" y="5286022"/>
              <a:ext cx="101963" cy="559541"/>
            </a:xfrm>
            <a:custGeom>
              <a:avLst/>
              <a:gdLst/>
              <a:ahLst/>
              <a:cxnLst/>
              <a:rect l="l" t="t" r="r" b="b"/>
              <a:pathLst>
                <a:path w="146824" h="805728">
                  <a:moveTo>
                    <a:pt x="28967" y="776"/>
                  </a:moveTo>
                  <a:lnTo>
                    <a:pt x="34704" y="0"/>
                  </a:lnTo>
                  <a:cubicBezTo>
                    <a:pt x="35278" y="146"/>
                    <a:pt x="35860" y="297"/>
                    <a:pt x="36429" y="581"/>
                  </a:cubicBezTo>
                  <a:lnTo>
                    <a:pt x="65109" y="82021"/>
                  </a:lnTo>
                  <a:cubicBezTo>
                    <a:pt x="100515" y="321247"/>
                    <a:pt x="129665" y="553285"/>
                    <a:pt x="146824" y="790913"/>
                  </a:cubicBezTo>
                  <a:lnTo>
                    <a:pt x="37890" y="49954"/>
                  </a:lnTo>
                  <a:lnTo>
                    <a:pt x="0" y="805728"/>
                  </a:lnTo>
                  <a:lnTo>
                    <a:pt x="3506" y="1029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6" name="Freeform 98">
              <a:extLst>
                <a:ext uri="{FF2B5EF4-FFF2-40B4-BE49-F238E27FC236}">
                  <a16:creationId xmlns:a16="http://schemas.microsoft.com/office/drawing/2014/main" id="{C413C7F5-1758-4D77-B14B-5B74F4C06535}"/>
                </a:ext>
              </a:extLst>
            </p:cNvPr>
            <p:cNvSpPr/>
            <p:nvPr/>
          </p:nvSpPr>
          <p:spPr>
            <a:xfrm rot="20467473" flipH="1">
              <a:off x="5291069" y="5545339"/>
              <a:ext cx="189756" cy="317022"/>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7" name="Freeform 99">
              <a:extLst>
                <a:ext uri="{FF2B5EF4-FFF2-40B4-BE49-F238E27FC236}">
                  <a16:creationId xmlns:a16="http://schemas.microsoft.com/office/drawing/2014/main" id="{EACEB36B-5B48-4439-9E40-54B7175B0278}"/>
                </a:ext>
              </a:extLst>
            </p:cNvPr>
            <p:cNvSpPr/>
            <p:nvPr/>
          </p:nvSpPr>
          <p:spPr>
            <a:xfrm rot="20467473" flipH="1">
              <a:off x="5118257" y="5846033"/>
              <a:ext cx="189756" cy="317022"/>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8" name="Freeform 100">
              <a:extLst>
                <a:ext uri="{FF2B5EF4-FFF2-40B4-BE49-F238E27FC236}">
                  <a16:creationId xmlns:a16="http://schemas.microsoft.com/office/drawing/2014/main" id="{053D3F59-EAB8-41D4-8522-33F0FFCDDF34}"/>
                </a:ext>
              </a:extLst>
            </p:cNvPr>
            <p:cNvSpPr/>
            <p:nvPr/>
          </p:nvSpPr>
          <p:spPr>
            <a:xfrm rot="1132527">
              <a:off x="3832653" y="5882362"/>
              <a:ext cx="189756" cy="317022"/>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59" name="그룹 4">
            <a:extLst>
              <a:ext uri="{FF2B5EF4-FFF2-40B4-BE49-F238E27FC236}">
                <a16:creationId xmlns:a16="http://schemas.microsoft.com/office/drawing/2014/main" id="{3F768C80-866B-4FB2-BC20-A684AEE8E570}"/>
              </a:ext>
            </a:extLst>
          </p:cNvPr>
          <p:cNvGrpSpPr/>
          <p:nvPr/>
        </p:nvGrpSpPr>
        <p:grpSpPr>
          <a:xfrm>
            <a:off x="4372976" y="1747714"/>
            <a:ext cx="3427951" cy="3409730"/>
            <a:chOff x="4276854" y="1647556"/>
            <a:chExt cx="3528392" cy="3509637"/>
          </a:xfrm>
        </p:grpSpPr>
        <p:sp>
          <p:nvSpPr>
            <p:cNvPr id="60" name="Rounded Rectangle 50">
              <a:extLst>
                <a:ext uri="{FF2B5EF4-FFF2-40B4-BE49-F238E27FC236}">
                  <a16:creationId xmlns:a16="http://schemas.microsoft.com/office/drawing/2014/main" id="{FDFDC1F9-FEDD-4C33-9B2D-892C939657AA}"/>
                </a:ext>
              </a:extLst>
            </p:cNvPr>
            <p:cNvSpPr/>
            <p:nvPr/>
          </p:nvSpPr>
          <p:spPr>
            <a:xfrm>
              <a:off x="5935814" y="1751747"/>
              <a:ext cx="288032" cy="2198154"/>
            </a:xfrm>
            <a:prstGeom prst="roundRect">
              <a:avLst/>
            </a:prstGeom>
            <a:solidFill>
              <a:schemeClr val="tx1">
                <a:lumMod val="50000"/>
                <a:lumOff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61" name="Group 60">
              <a:extLst>
                <a:ext uri="{FF2B5EF4-FFF2-40B4-BE49-F238E27FC236}">
                  <a16:creationId xmlns:a16="http://schemas.microsoft.com/office/drawing/2014/main" id="{DE9DB384-5955-46A4-BE14-AB41BA80B20F}"/>
                </a:ext>
              </a:extLst>
            </p:cNvPr>
            <p:cNvGrpSpPr/>
            <p:nvPr/>
          </p:nvGrpSpPr>
          <p:grpSpPr>
            <a:xfrm>
              <a:off x="4276854" y="1647556"/>
              <a:ext cx="3528392" cy="3509637"/>
              <a:chOff x="2555776" y="2420888"/>
              <a:chExt cx="3960440" cy="3237510"/>
            </a:xfrm>
          </p:grpSpPr>
          <p:grpSp>
            <p:nvGrpSpPr>
              <p:cNvPr id="68" name="Group 67">
                <a:extLst>
                  <a:ext uri="{FF2B5EF4-FFF2-40B4-BE49-F238E27FC236}">
                    <a16:creationId xmlns:a16="http://schemas.microsoft.com/office/drawing/2014/main" id="{82851EAE-0D78-4765-9136-7C0491A063DB}"/>
                  </a:ext>
                </a:extLst>
              </p:cNvPr>
              <p:cNvGrpSpPr/>
              <p:nvPr/>
            </p:nvGrpSpPr>
            <p:grpSpPr>
              <a:xfrm>
                <a:off x="2771800" y="3938689"/>
                <a:ext cx="1802976" cy="1296143"/>
                <a:chOff x="2860082" y="2814998"/>
                <a:chExt cx="1711918" cy="1294233"/>
              </a:xfrm>
              <a:effectLst>
                <a:outerShdw blurRad="50800" dist="38100" dir="5400000" algn="t" rotWithShape="0">
                  <a:prstClr val="black">
                    <a:alpha val="40000"/>
                  </a:prstClr>
                </a:outerShdw>
              </a:effectLst>
            </p:grpSpPr>
            <p:sp>
              <p:nvSpPr>
                <p:cNvPr id="84" name="Freeform 76">
                  <a:extLst>
                    <a:ext uri="{FF2B5EF4-FFF2-40B4-BE49-F238E27FC236}">
                      <a16:creationId xmlns:a16="http://schemas.microsoft.com/office/drawing/2014/main" id="{6976CE71-737E-4306-8D32-90D88570B459}"/>
                    </a:ext>
                  </a:extLst>
                </p:cNvPr>
                <p:cNvSpPr>
                  <a:spLocks/>
                </p:cNvSpPr>
                <p:nvPr/>
              </p:nvSpPr>
              <p:spPr bwMode="auto">
                <a:xfrm>
                  <a:off x="2860082" y="285776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5"/>
                    </a:gs>
                    <a:gs pos="100000">
                      <a:schemeClr val="accent5">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85" name="Freeform 16">
                  <a:extLst>
                    <a:ext uri="{FF2B5EF4-FFF2-40B4-BE49-F238E27FC236}">
                      <a16:creationId xmlns:a16="http://schemas.microsoft.com/office/drawing/2014/main" id="{F6ECFCA7-B24D-4579-B24E-195D1B4E720F}"/>
                    </a:ext>
                  </a:extLst>
                </p:cNvPr>
                <p:cNvSpPr>
                  <a:spLocks/>
                </p:cNvSpPr>
                <p:nvPr/>
              </p:nvSpPr>
              <p:spPr bwMode="auto">
                <a:xfrm>
                  <a:off x="2860082" y="2814998"/>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5"/>
                    </a:gs>
                    <a:gs pos="100000">
                      <a:schemeClr val="accent5">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a:p>
              </p:txBody>
            </p:sp>
          </p:grpSp>
          <p:grpSp>
            <p:nvGrpSpPr>
              <p:cNvPr id="69" name="Group 68">
                <a:extLst>
                  <a:ext uri="{FF2B5EF4-FFF2-40B4-BE49-F238E27FC236}">
                    <a16:creationId xmlns:a16="http://schemas.microsoft.com/office/drawing/2014/main" id="{6F1755BA-5B34-4EAB-A188-256178E3BA64}"/>
                  </a:ext>
                </a:extLst>
              </p:cNvPr>
              <p:cNvGrpSpPr/>
              <p:nvPr/>
            </p:nvGrpSpPr>
            <p:grpSpPr>
              <a:xfrm flipH="1">
                <a:off x="4574776" y="4406927"/>
                <a:ext cx="1437384" cy="1251471"/>
                <a:chOff x="2860082" y="2834525"/>
                <a:chExt cx="1711918" cy="1294234"/>
              </a:xfrm>
              <a:effectLst>
                <a:outerShdw blurRad="50800" dist="38100" dir="5400000" algn="t" rotWithShape="0">
                  <a:prstClr val="black">
                    <a:alpha val="40000"/>
                  </a:prstClr>
                </a:outerShdw>
              </a:effectLst>
            </p:grpSpPr>
            <p:sp>
              <p:nvSpPr>
                <p:cNvPr id="82" name="Freeform 74">
                  <a:extLst>
                    <a:ext uri="{FF2B5EF4-FFF2-40B4-BE49-F238E27FC236}">
                      <a16:creationId xmlns:a16="http://schemas.microsoft.com/office/drawing/2014/main" id="{78C943F6-C8C5-4756-BE9B-5E1D7F0AF00D}"/>
                    </a:ext>
                  </a:extLst>
                </p:cNvPr>
                <p:cNvSpPr>
                  <a:spLocks/>
                </p:cNvSpPr>
                <p:nvPr/>
              </p:nvSpPr>
              <p:spPr bwMode="auto">
                <a:xfrm>
                  <a:off x="2860082" y="2877288"/>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2"/>
                    </a:gs>
                    <a:gs pos="100000">
                      <a:schemeClr val="accent2">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83" name="Freeform 16">
                  <a:extLst>
                    <a:ext uri="{FF2B5EF4-FFF2-40B4-BE49-F238E27FC236}">
                      <a16:creationId xmlns:a16="http://schemas.microsoft.com/office/drawing/2014/main" id="{6353541C-D474-42B5-A863-B566C720B990}"/>
                    </a:ext>
                  </a:extLst>
                </p:cNvPr>
                <p:cNvSpPr>
                  <a:spLocks/>
                </p:cNvSpPr>
                <p:nvPr/>
              </p:nvSpPr>
              <p:spPr bwMode="auto">
                <a:xfrm>
                  <a:off x="2860082" y="2834525"/>
                  <a:ext cx="1711918" cy="1251469"/>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2"/>
                    </a:gs>
                    <a:gs pos="100000">
                      <a:schemeClr val="accent2">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70" name="Group 69">
                <a:extLst>
                  <a:ext uri="{FF2B5EF4-FFF2-40B4-BE49-F238E27FC236}">
                    <a16:creationId xmlns:a16="http://schemas.microsoft.com/office/drawing/2014/main" id="{1D8D3FDC-E505-430B-9A5F-8C8111E1431E}"/>
                  </a:ext>
                </a:extLst>
              </p:cNvPr>
              <p:cNvGrpSpPr/>
              <p:nvPr/>
            </p:nvGrpSpPr>
            <p:grpSpPr>
              <a:xfrm>
                <a:off x="2555776" y="3067050"/>
                <a:ext cx="2019000" cy="1440160"/>
                <a:chOff x="2860082" y="2268017"/>
                <a:chExt cx="1711918" cy="1294234"/>
              </a:xfrm>
              <a:effectLst>
                <a:outerShdw blurRad="50800" dist="38100" dir="5400000" algn="t" rotWithShape="0">
                  <a:prstClr val="black">
                    <a:alpha val="40000"/>
                  </a:prstClr>
                </a:outerShdw>
              </a:effectLst>
            </p:grpSpPr>
            <p:sp>
              <p:nvSpPr>
                <p:cNvPr id="80" name="Freeform 72">
                  <a:extLst>
                    <a:ext uri="{FF2B5EF4-FFF2-40B4-BE49-F238E27FC236}">
                      <a16:creationId xmlns:a16="http://schemas.microsoft.com/office/drawing/2014/main" id="{86D9CD51-FA1D-4572-A125-FC7C66A93E41}"/>
                    </a:ext>
                  </a:extLst>
                </p:cNvPr>
                <p:cNvSpPr>
                  <a:spLocks/>
                </p:cNvSpPr>
                <p:nvPr/>
              </p:nvSpPr>
              <p:spPr bwMode="auto">
                <a:xfrm>
                  <a:off x="2860082" y="231078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6"/>
                    </a:gs>
                    <a:gs pos="100000">
                      <a:schemeClr val="accent6">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sp>
              <p:nvSpPr>
                <p:cNvPr id="81" name="Freeform 16">
                  <a:extLst>
                    <a:ext uri="{FF2B5EF4-FFF2-40B4-BE49-F238E27FC236}">
                      <a16:creationId xmlns:a16="http://schemas.microsoft.com/office/drawing/2014/main" id="{00624B26-6E01-45C9-9AF7-1C1DA63EA1AE}"/>
                    </a:ext>
                  </a:extLst>
                </p:cNvPr>
                <p:cNvSpPr>
                  <a:spLocks/>
                </p:cNvSpPr>
                <p:nvPr/>
              </p:nvSpPr>
              <p:spPr bwMode="auto">
                <a:xfrm>
                  <a:off x="2860082" y="2268017"/>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6"/>
                    </a:gs>
                    <a:gs pos="100000">
                      <a:schemeClr val="accent6">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a:p>
              </p:txBody>
            </p:sp>
          </p:grpSp>
          <p:grpSp>
            <p:nvGrpSpPr>
              <p:cNvPr id="71" name="Group 70">
                <a:extLst>
                  <a:ext uri="{FF2B5EF4-FFF2-40B4-BE49-F238E27FC236}">
                    <a16:creationId xmlns:a16="http://schemas.microsoft.com/office/drawing/2014/main" id="{96A647DE-85E0-4B23-95F9-994E9E3F678E}"/>
                  </a:ext>
                </a:extLst>
              </p:cNvPr>
              <p:cNvGrpSpPr/>
              <p:nvPr/>
            </p:nvGrpSpPr>
            <p:grpSpPr>
              <a:xfrm flipH="1">
                <a:off x="4574776" y="3579961"/>
                <a:ext cx="1656184" cy="1294234"/>
                <a:chOff x="2860082" y="2268017"/>
                <a:chExt cx="1711918" cy="1294234"/>
              </a:xfrm>
              <a:gradFill>
                <a:gsLst>
                  <a:gs pos="77000">
                    <a:schemeClr val="bg1"/>
                  </a:gs>
                  <a:gs pos="100000">
                    <a:schemeClr val="bg1">
                      <a:lumMod val="64000"/>
                    </a:schemeClr>
                  </a:gs>
                </a:gsLst>
                <a:lin ang="0" scaled="1"/>
              </a:gradFill>
              <a:effectLst>
                <a:outerShdw blurRad="50800" dist="38100" dir="5400000" algn="t" rotWithShape="0">
                  <a:prstClr val="black">
                    <a:alpha val="40000"/>
                  </a:prstClr>
                </a:outerShdw>
              </a:effectLst>
            </p:grpSpPr>
            <p:sp>
              <p:nvSpPr>
                <p:cNvPr id="78" name="Freeform 70">
                  <a:extLst>
                    <a:ext uri="{FF2B5EF4-FFF2-40B4-BE49-F238E27FC236}">
                      <a16:creationId xmlns:a16="http://schemas.microsoft.com/office/drawing/2014/main" id="{416CE612-56B0-42EC-83C2-17E73DC24D64}"/>
                    </a:ext>
                  </a:extLst>
                </p:cNvPr>
                <p:cNvSpPr>
                  <a:spLocks/>
                </p:cNvSpPr>
                <p:nvPr/>
              </p:nvSpPr>
              <p:spPr bwMode="auto">
                <a:xfrm>
                  <a:off x="2860082" y="231078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0">
                      <a:schemeClr val="accent3"/>
                    </a:gs>
                    <a:gs pos="100000">
                      <a:schemeClr val="accent3">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sp>
              <p:nvSpPr>
                <p:cNvPr id="79" name="Freeform 16">
                  <a:extLst>
                    <a:ext uri="{FF2B5EF4-FFF2-40B4-BE49-F238E27FC236}">
                      <a16:creationId xmlns:a16="http://schemas.microsoft.com/office/drawing/2014/main" id="{8D820F3A-833F-426B-9BA8-3723A5FE39E5}"/>
                    </a:ext>
                  </a:extLst>
                </p:cNvPr>
                <p:cNvSpPr>
                  <a:spLocks/>
                </p:cNvSpPr>
                <p:nvPr/>
              </p:nvSpPr>
              <p:spPr bwMode="auto">
                <a:xfrm>
                  <a:off x="2860082" y="2268017"/>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3"/>
                    </a:gs>
                    <a:gs pos="100000">
                      <a:schemeClr val="accent3">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72" name="Group 71">
                <a:extLst>
                  <a:ext uri="{FF2B5EF4-FFF2-40B4-BE49-F238E27FC236}">
                    <a16:creationId xmlns:a16="http://schemas.microsoft.com/office/drawing/2014/main" id="{F8DAE40C-6524-4B42-BDFE-34DB6DA599A1}"/>
                  </a:ext>
                </a:extLst>
              </p:cNvPr>
              <p:cNvGrpSpPr/>
              <p:nvPr/>
            </p:nvGrpSpPr>
            <p:grpSpPr>
              <a:xfrm>
                <a:off x="2860082" y="2420888"/>
                <a:ext cx="1711918" cy="1294234"/>
                <a:chOff x="2860082" y="2268017"/>
                <a:chExt cx="1711918" cy="1294234"/>
              </a:xfrm>
              <a:effectLst>
                <a:outerShdw blurRad="50800" dist="38100" dir="5400000" algn="t" rotWithShape="0">
                  <a:prstClr val="black">
                    <a:alpha val="40000"/>
                  </a:prstClr>
                </a:outerShdw>
              </a:effectLst>
            </p:grpSpPr>
            <p:sp>
              <p:nvSpPr>
                <p:cNvPr id="76" name="Freeform 68">
                  <a:extLst>
                    <a:ext uri="{FF2B5EF4-FFF2-40B4-BE49-F238E27FC236}">
                      <a16:creationId xmlns:a16="http://schemas.microsoft.com/office/drawing/2014/main" id="{F0179FA8-8CD6-453D-842B-268EA65C6B61}"/>
                    </a:ext>
                  </a:extLst>
                </p:cNvPr>
                <p:cNvSpPr>
                  <a:spLocks/>
                </p:cNvSpPr>
                <p:nvPr/>
              </p:nvSpPr>
              <p:spPr bwMode="auto">
                <a:xfrm>
                  <a:off x="2860082" y="231078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1"/>
                    </a:gs>
                    <a:gs pos="100000">
                      <a:schemeClr val="accent1">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77" name="Freeform 16">
                  <a:extLst>
                    <a:ext uri="{FF2B5EF4-FFF2-40B4-BE49-F238E27FC236}">
                      <a16:creationId xmlns:a16="http://schemas.microsoft.com/office/drawing/2014/main" id="{FE89EFEC-93A7-49D9-A2D2-B8DA9B7CEFA0}"/>
                    </a:ext>
                  </a:extLst>
                </p:cNvPr>
                <p:cNvSpPr>
                  <a:spLocks/>
                </p:cNvSpPr>
                <p:nvPr/>
              </p:nvSpPr>
              <p:spPr bwMode="auto">
                <a:xfrm>
                  <a:off x="2860082" y="2268017"/>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77000">
                      <a:schemeClr val="accent1"/>
                    </a:gs>
                    <a:gs pos="100000">
                      <a:schemeClr val="accent1">
                        <a:lumMod val="50000"/>
                      </a:schemeClr>
                    </a:gs>
                  </a:gsLst>
                  <a:lin ang="0" scaled="1"/>
                  <a:tileRect/>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73" name="Group 72">
                <a:extLst>
                  <a:ext uri="{FF2B5EF4-FFF2-40B4-BE49-F238E27FC236}">
                    <a16:creationId xmlns:a16="http://schemas.microsoft.com/office/drawing/2014/main" id="{05480F61-8AE2-4847-ACBE-D929E8D21F07}"/>
                  </a:ext>
                </a:extLst>
              </p:cNvPr>
              <p:cNvGrpSpPr/>
              <p:nvPr/>
            </p:nvGrpSpPr>
            <p:grpSpPr>
              <a:xfrm flipH="1">
                <a:off x="4572000" y="2635002"/>
                <a:ext cx="1944216" cy="1438250"/>
                <a:chOff x="2860082" y="2268017"/>
                <a:chExt cx="1711918" cy="1294234"/>
              </a:xfrm>
              <a:effectLst>
                <a:outerShdw blurRad="50800" dist="38100" dir="5400000" algn="t" rotWithShape="0">
                  <a:prstClr val="black">
                    <a:alpha val="40000"/>
                  </a:prstClr>
                </a:outerShdw>
              </a:effectLst>
            </p:grpSpPr>
            <p:sp>
              <p:nvSpPr>
                <p:cNvPr id="74" name="Freeform 66">
                  <a:extLst>
                    <a:ext uri="{FF2B5EF4-FFF2-40B4-BE49-F238E27FC236}">
                      <a16:creationId xmlns:a16="http://schemas.microsoft.com/office/drawing/2014/main" id="{7D4246D9-865A-4D64-A6FD-0515DB2FDBA2}"/>
                    </a:ext>
                  </a:extLst>
                </p:cNvPr>
                <p:cNvSpPr>
                  <a:spLocks/>
                </p:cNvSpPr>
                <p:nvPr/>
              </p:nvSpPr>
              <p:spPr bwMode="auto">
                <a:xfrm>
                  <a:off x="2860082" y="231078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4"/>
                    </a:gs>
                    <a:gs pos="100000">
                      <a:schemeClr val="accent4">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75" name="Freeform 16">
                  <a:extLst>
                    <a:ext uri="{FF2B5EF4-FFF2-40B4-BE49-F238E27FC236}">
                      <a16:creationId xmlns:a16="http://schemas.microsoft.com/office/drawing/2014/main" id="{9EEABA3B-7524-4A32-9352-0D0CFA1C002D}"/>
                    </a:ext>
                  </a:extLst>
                </p:cNvPr>
                <p:cNvSpPr>
                  <a:spLocks/>
                </p:cNvSpPr>
                <p:nvPr/>
              </p:nvSpPr>
              <p:spPr bwMode="auto">
                <a:xfrm>
                  <a:off x="2860082" y="2268017"/>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4"/>
                    </a:gs>
                    <a:gs pos="100000">
                      <a:schemeClr val="accent4">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a:p>
              </p:txBody>
            </p:sp>
          </p:grpSp>
        </p:grpSp>
        <p:sp>
          <p:nvSpPr>
            <p:cNvPr id="62" name="Oval 7">
              <a:extLst>
                <a:ext uri="{FF2B5EF4-FFF2-40B4-BE49-F238E27FC236}">
                  <a16:creationId xmlns:a16="http://schemas.microsoft.com/office/drawing/2014/main" id="{A59126D5-9BE0-4FB9-AB26-A2065D889425}"/>
                </a:ext>
              </a:extLst>
            </p:cNvPr>
            <p:cNvSpPr/>
            <p:nvPr/>
          </p:nvSpPr>
          <p:spPr>
            <a:xfrm>
              <a:off x="4672730" y="2657367"/>
              <a:ext cx="375598" cy="493372"/>
            </a:xfrm>
            <a:custGeom>
              <a:avLst/>
              <a:gdLst/>
              <a:ahLst/>
              <a:cxnLst/>
              <a:rect l="l" t="t" r="r" b="b"/>
              <a:pathLst>
                <a:path w="3025265" h="3973870">
                  <a:moveTo>
                    <a:pt x="1048235" y="955278"/>
                  </a:moveTo>
                  <a:cubicBezTo>
                    <a:pt x="1143886" y="955278"/>
                    <a:pt x="1221426" y="1089843"/>
                    <a:pt x="1221426" y="1255837"/>
                  </a:cubicBezTo>
                  <a:cubicBezTo>
                    <a:pt x="1221426" y="1421831"/>
                    <a:pt x="1143886" y="1556396"/>
                    <a:pt x="1048235" y="1556396"/>
                  </a:cubicBezTo>
                  <a:cubicBezTo>
                    <a:pt x="952584" y="1556396"/>
                    <a:pt x="875044" y="1421831"/>
                    <a:pt x="875044" y="1255837"/>
                  </a:cubicBezTo>
                  <a:cubicBezTo>
                    <a:pt x="875044" y="1089843"/>
                    <a:pt x="952584" y="955278"/>
                    <a:pt x="1048235" y="955278"/>
                  </a:cubicBezTo>
                  <a:close/>
                  <a:moveTo>
                    <a:pt x="805954" y="648071"/>
                  </a:moveTo>
                  <a:lnTo>
                    <a:pt x="805954" y="1853034"/>
                  </a:lnTo>
                  <a:cubicBezTo>
                    <a:pt x="805954" y="1947724"/>
                    <a:pt x="869395" y="2027597"/>
                    <a:pt x="956357" y="2051540"/>
                  </a:cubicBezTo>
                  <a:lnTo>
                    <a:pt x="956356" y="2473030"/>
                  </a:lnTo>
                  <a:cubicBezTo>
                    <a:pt x="956356" y="2523517"/>
                    <a:pt x="997284" y="2564445"/>
                    <a:pt x="1047771" y="2564445"/>
                  </a:cubicBezTo>
                  <a:cubicBezTo>
                    <a:pt x="1098258" y="2564445"/>
                    <a:pt x="1139186" y="2523517"/>
                    <a:pt x="1139186" y="2473030"/>
                  </a:cubicBezTo>
                  <a:lnTo>
                    <a:pt x="1139186" y="2051828"/>
                  </a:lnTo>
                  <a:cubicBezTo>
                    <a:pt x="1226618" y="2028173"/>
                    <a:pt x="1290517" y="1948066"/>
                    <a:pt x="1290517" y="1853034"/>
                  </a:cubicBezTo>
                  <a:lnTo>
                    <a:pt x="1290517" y="649328"/>
                  </a:lnTo>
                  <a:cubicBezTo>
                    <a:pt x="1740927" y="708507"/>
                    <a:pt x="2088232" y="1094132"/>
                    <a:pt x="2088232" y="1560875"/>
                  </a:cubicBezTo>
                  <a:lnTo>
                    <a:pt x="2088232" y="2137870"/>
                  </a:lnTo>
                  <a:lnTo>
                    <a:pt x="2088233" y="2137870"/>
                  </a:lnTo>
                  <a:lnTo>
                    <a:pt x="2088233" y="3055870"/>
                  </a:lnTo>
                  <a:cubicBezTo>
                    <a:pt x="2088233" y="3562867"/>
                    <a:pt x="1677230" y="3973870"/>
                    <a:pt x="1170233" y="3973870"/>
                  </a:cubicBezTo>
                  <a:lnTo>
                    <a:pt x="918001" y="3973870"/>
                  </a:lnTo>
                  <a:cubicBezTo>
                    <a:pt x="411004" y="3973870"/>
                    <a:pt x="1" y="3562867"/>
                    <a:pt x="1" y="3055870"/>
                  </a:cubicBezTo>
                  <a:lnTo>
                    <a:pt x="1" y="2152339"/>
                  </a:lnTo>
                  <a:lnTo>
                    <a:pt x="0" y="2152339"/>
                  </a:lnTo>
                  <a:lnTo>
                    <a:pt x="0" y="1560875"/>
                  </a:lnTo>
                  <a:cubicBezTo>
                    <a:pt x="0" y="1091278"/>
                    <a:pt x="351565" y="703794"/>
                    <a:pt x="805954" y="648071"/>
                  </a:cubicBezTo>
                  <a:close/>
                  <a:moveTo>
                    <a:pt x="1619797" y="91"/>
                  </a:moveTo>
                  <a:cubicBezTo>
                    <a:pt x="1732841" y="1988"/>
                    <a:pt x="1845389" y="33430"/>
                    <a:pt x="1945434" y="94215"/>
                  </a:cubicBezTo>
                  <a:cubicBezTo>
                    <a:pt x="2133478" y="208468"/>
                    <a:pt x="2249869" y="409692"/>
                    <a:pt x="2255221" y="627780"/>
                  </a:cubicBezTo>
                  <a:lnTo>
                    <a:pt x="2257891" y="627572"/>
                  </a:lnTo>
                  <a:cubicBezTo>
                    <a:pt x="2272309" y="812739"/>
                    <a:pt x="2385479" y="975734"/>
                    <a:pt x="2553934" y="1053951"/>
                  </a:cubicBezTo>
                  <a:cubicBezTo>
                    <a:pt x="2706200" y="1124651"/>
                    <a:pt x="2882234" y="1116149"/>
                    <a:pt x="3025265" y="1032491"/>
                  </a:cubicBezTo>
                  <a:lnTo>
                    <a:pt x="3025265" y="1181594"/>
                  </a:lnTo>
                  <a:cubicBezTo>
                    <a:pt x="2858744" y="1255002"/>
                    <a:pt x="2666516" y="1253932"/>
                    <a:pt x="2497514" y="1175460"/>
                  </a:cubicBezTo>
                  <a:cubicBezTo>
                    <a:pt x="2293602" y="1080779"/>
                    <a:pt x="2153951" y="887555"/>
                    <a:pt x="2128339" y="665512"/>
                  </a:cubicBezTo>
                  <a:lnTo>
                    <a:pt x="2122734" y="665324"/>
                  </a:lnTo>
                  <a:cubicBezTo>
                    <a:pt x="2128967" y="479701"/>
                    <a:pt x="2034597" y="305147"/>
                    <a:pt x="1875870" y="208708"/>
                  </a:cubicBezTo>
                  <a:cubicBezTo>
                    <a:pt x="1717143" y="112268"/>
                    <a:pt x="1518741" y="108938"/>
                    <a:pt x="1356867" y="199997"/>
                  </a:cubicBezTo>
                  <a:cubicBezTo>
                    <a:pt x="1194993" y="291056"/>
                    <a:pt x="1094818" y="462344"/>
                    <a:pt x="1094818" y="648071"/>
                  </a:cubicBezTo>
                  <a:lnTo>
                    <a:pt x="960849" y="648071"/>
                  </a:lnTo>
                  <a:cubicBezTo>
                    <a:pt x="960849" y="413945"/>
                    <a:pt x="1087128" y="198021"/>
                    <a:pt x="1291185" y="83234"/>
                  </a:cubicBezTo>
                  <a:cubicBezTo>
                    <a:pt x="1393213" y="25840"/>
                    <a:pt x="1506753" y="-1807"/>
                    <a:pt x="1619797" y="9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3" name="Trapezoid 10">
              <a:extLst>
                <a:ext uri="{FF2B5EF4-FFF2-40B4-BE49-F238E27FC236}">
                  <a16:creationId xmlns:a16="http://schemas.microsoft.com/office/drawing/2014/main" id="{1B1EFBA0-F32C-46C8-90DF-8EE4AB1EBED4}"/>
                </a:ext>
              </a:extLst>
            </p:cNvPr>
            <p:cNvSpPr>
              <a:spLocks noChangeAspect="1"/>
            </p:cNvSpPr>
            <p:nvPr/>
          </p:nvSpPr>
          <p:spPr>
            <a:xfrm>
              <a:off x="7018767" y="2157134"/>
              <a:ext cx="422158" cy="421663"/>
            </a:xfrm>
            <a:custGeom>
              <a:avLst/>
              <a:gdLst/>
              <a:ahLst/>
              <a:cxnLst/>
              <a:rect l="l" t="t" r="r" b="b"/>
              <a:pathLst>
                <a:path w="3910377" h="3905794">
                  <a:moveTo>
                    <a:pt x="1" y="3797782"/>
                  </a:moveTo>
                  <a:lnTo>
                    <a:pt x="3910377" y="3797782"/>
                  </a:lnTo>
                  <a:lnTo>
                    <a:pt x="3910377" y="3905794"/>
                  </a:lnTo>
                  <a:lnTo>
                    <a:pt x="1" y="3905794"/>
                  </a:lnTo>
                  <a:close/>
                  <a:moveTo>
                    <a:pt x="1757257" y="3353296"/>
                  </a:moveTo>
                  <a:cubicBezTo>
                    <a:pt x="1690135" y="3353296"/>
                    <a:pt x="1635721" y="3407710"/>
                    <a:pt x="1635721" y="3474832"/>
                  </a:cubicBezTo>
                  <a:cubicBezTo>
                    <a:pt x="1635721" y="3541954"/>
                    <a:pt x="1690135" y="3596368"/>
                    <a:pt x="1757257" y="3596368"/>
                  </a:cubicBezTo>
                  <a:lnTo>
                    <a:pt x="2187409" y="3596368"/>
                  </a:lnTo>
                  <a:cubicBezTo>
                    <a:pt x="2254531" y="3596368"/>
                    <a:pt x="2308945" y="3541954"/>
                    <a:pt x="2308945" y="3474832"/>
                  </a:cubicBezTo>
                  <a:cubicBezTo>
                    <a:pt x="2308945" y="3407710"/>
                    <a:pt x="2254531" y="3353296"/>
                    <a:pt x="2187409" y="3353296"/>
                  </a:cubicBezTo>
                  <a:close/>
                  <a:moveTo>
                    <a:pt x="492288" y="2449553"/>
                  </a:moveTo>
                  <a:lnTo>
                    <a:pt x="472244" y="2517369"/>
                  </a:lnTo>
                  <a:lnTo>
                    <a:pt x="3438134" y="2517369"/>
                  </a:lnTo>
                  <a:lnTo>
                    <a:pt x="3418090" y="2449553"/>
                  </a:lnTo>
                  <a:close/>
                  <a:moveTo>
                    <a:pt x="432162" y="2249610"/>
                  </a:moveTo>
                  <a:lnTo>
                    <a:pt x="3478215" y="2249610"/>
                  </a:lnTo>
                  <a:lnTo>
                    <a:pt x="3910377" y="3711740"/>
                  </a:lnTo>
                  <a:lnTo>
                    <a:pt x="0" y="3711740"/>
                  </a:lnTo>
                  <a:close/>
                  <a:moveTo>
                    <a:pt x="1637280" y="544956"/>
                  </a:moveTo>
                  <a:cubicBezTo>
                    <a:pt x="1626413" y="544956"/>
                    <a:pt x="1615547" y="549102"/>
                    <a:pt x="1607256" y="557393"/>
                  </a:cubicBezTo>
                  <a:lnTo>
                    <a:pt x="796281" y="1368368"/>
                  </a:lnTo>
                  <a:cubicBezTo>
                    <a:pt x="779699" y="1384950"/>
                    <a:pt x="779699" y="1411834"/>
                    <a:pt x="796281" y="1428415"/>
                  </a:cubicBezTo>
                  <a:lnTo>
                    <a:pt x="825565" y="1457699"/>
                  </a:lnTo>
                  <a:cubicBezTo>
                    <a:pt x="842147" y="1474281"/>
                    <a:pt x="869031" y="1474281"/>
                    <a:pt x="885612" y="1457699"/>
                  </a:cubicBezTo>
                  <a:lnTo>
                    <a:pt x="1696588" y="646724"/>
                  </a:lnTo>
                  <a:cubicBezTo>
                    <a:pt x="1713169" y="630143"/>
                    <a:pt x="1713169" y="603258"/>
                    <a:pt x="1696588" y="586677"/>
                  </a:cubicBezTo>
                  <a:lnTo>
                    <a:pt x="1667304" y="557393"/>
                  </a:lnTo>
                  <a:cubicBezTo>
                    <a:pt x="1659013" y="549102"/>
                    <a:pt x="1648146" y="544956"/>
                    <a:pt x="1637280" y="544956"/>
                  </a:cubicBezTo>
                  <a:close/>
                  <a:moveTo>
                    <a:pt x="1372791" y="439020"/>
                  </a:moveTo>
                  <a:cubicBezTo>
                    <a:pt x="1361925" y="439020"/>
                    <a:pt x="1351058" y="443165"/>
                    <a:pt x="1342767" y="451456"/>
                  </a:cubicBezTo>
                  <a:lnTo>
                    <a:pt x="851745" y="942478"/>
                  </a:lnTo>
                  <a:cubicBezTo>
                    <a:pt x="835164" y="959060"/>
                    <a:pt x="835164" y="985944"/>
                    <a:pt x="851745" y="1002526"/>
                  </a:cubicBezTo>
                  <a:lnTo>
                    <a:pt x="881029" y="1031810"/>
                  </a:lnTo>
                  <a:cubicBezTo>
                    <a:pt x="897611" y="1048392"/>
                    <a:pt x="924495" y="1048392"/>
                    <a:pt x="941077" y="1031810"/>
                  </a:cubicBezTo>
                  <a:lnTo>
                    <a:pt x="1432099" y="540788"/>
                  </a:lnTo>
                  <a:cubicBezTo>
                    <a:pt x="1448681" y="524206"/>
                    <a:pt x="1448681" y="497322"/>
                    <a:pt x="1432099" y="480740"/>
                  </a:cubicBezTo>
                  <a:lnTo>
                    <a:pt x="1402815" y="451456"/>
                  </a:lnTo>
                  <a:cubicBezTo>
                    <a:pt x="1394524" y="443165"/>
                    <a:pt x="1383658" y="439020"/>
                    <a:pt x="1372791" y="439020"/>
                  </a:cubicBezTo>
                  <a:close/>
                  <a:moveTo>
                    <a:pt x="864042" y="270000"/>
                  </a:moveTo>
                  <a:lnTo>
                    <a:pt x="2945402" y="270000"/>
                  </a:lnTo>
                  <a:cubicBezTo>
                    <a:pt x="3094522" y="270000"/>
                    <a:pt x="3215407" y="390885"/>
                    <a:pt x="3215407" y="540005"/>
                  </a:cubicBezTo>
                  <a:lnTo>
                    <a:pt x="3215407" y="1619995"/>
                  </a:lnTo>
                  <a:cubicBezTo>
                    <a:pt x="3215407" y="1769115"/>
                    <a:pt x="3094522" y="1890000"/>
                    <a:pt x="2945402" y="1890000"/>
                  </a:cubicBezTo>
                  <a:lnTo>
                    <a:pt x="864042" y="1890000"/>
                  </a:lnTo>
                  <a:cubicBezTo>
                    <a:pt x="714922" y="1890000"/>
                    <a:pt x="594037" y="1769115"/>
                    <a:pt x="594037" y="1619995"/>
                  </a:cubicBezTo>
                  <a:lnTo>
                    <a:pt x="594037" y="540005"/>
                  </a:lnTo>
                  <a:cubicBezTo>
                    <a:pt x="594037" y="390885"/>
                    <a:pt x="714922" y="270000"/>
                    <a:pt x="864042" y="270000"/>
                  </a:cubicBezTo>
                  <a:close/>
                  <a:moveTo>
                    <a:pt x="804042" y="180000"/>
                  </a:moveTo>
                  <a:cubicBezTo>
                    <a:pt x="638353" y="180000"/>
                    <a:pt x="504036" y="314317"/>
                    <a:pt x="504036" y="480006"/>
                  </a:cubicBezTo>
                  <a:lnTo>
                    <a:pt x="504036" y="1679994"/>
                  </a:lnTo>
                  <a:cubicBezTo>
                    <a:pt x="504036" y="1845683"/>
                    <a:pt x="638353" y="1980000"/>
                    <a:pt x="804042" y="1980000"/>
                  </a:cubicBezTo>
                  <a:lnTo>
                    <a:pt x="3027043" y="1980000"/>
                  </a:lnTo>
                  <a:cubicBezTo>
                    <a:pt x="3192732" y="1980000"/>
                    <a:pt x="3327049" y="1845683"/>
                    <a:pt x="3327049" y="1679994"/>
                  </a:cubicBezTo>
                  <a:lnTo>
                    <a:pt x="3327049" y="480006"/>
                  </a:lnTo>
                  <a:cubicBezTo>
                    <a:pt x="3327049" y="314317"/>
                    <a:pt x="3192732" y="180000"/>
                    <a:pt x="3027043" y="180000"/>
                  </a:cubicBezTo>
                  <a:close/>
                  <a:moveTo>
                    <a:pt x="684043" y="0"/>
                  </a:moveTo>
                  <a:lnTo>
                    <a:pt x="3190330" y="0"/>
                  </a:lnTo>
                  <a:cubicBezTo>
                    <a:pt x="3389156" y="0"/>
                    <a:pt x="3550337" y="161181"/>
                    <a:pt x="3550337" y="360007"/>
                  </a:cubicBezTo>
                  <a:lnTo>
                    <a:pt x="3550337" y="1799993"/>
                  </a:lnTo>
                  <a:cubicBezTo>
                    <a:pt x="3550337" y="1998819"/>
                    <a:pt x="3389156" y="2160000"/>
                    <a:pt x="3190330" y="2160000"/>
                  </a:cubicBezTo>
                  <a:lnTo>
                    <a:pt x="684043" y="2160000"/>
                  </a:lnTo>
                  <a:cubicBezTo>
                    <a:pt x="485217" y="2160000"/>
                    <a:pt x="324036" y="1998819"/>
                    <a:pt x="324036" y="1799993"/>
                  </a:cubicBezTo>
                  <a:lnTo>
                    <a:pt x="324036" y="360007"/>
                  </a:lnTo>
                  <a:cubicBezTo>
                    <a:pt x="324036" y="161181"/>
                    <a:pt x="485217" y="0"/>
                    <a:pt x="6840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4" name="Rounded Rectangle 12">
              <a:extLst>
                <a:ext uri="{FF2B5EF4-FFF2-40B4-BE49-F238E27FC236}">
                  <a16:creationId xmlns:a16="http://schemas.microsoft.com/office/drawing/2014/main" id="{3DA1E267-B254-4827-A3E2-CA6B64350EC4}"/>
                </a:ext>
              </a:extLst>
            </p:cNvPr>
            <p:cNvSpPr>
              <a:spLocks noChangeAspect="1"/>
            </p:cNvSpPr>
            <p:nvPr/>
          </p:nvSpPr>
          <p:spPr>
            <a:xfrm>
              <a:off x="4889145" y="3611356"/>
              <a:ext cx="383310" cy="456783"/>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5" name="Rounded Rectangle 1">
              <a:extLst>
                <a:ext uri="{FF2B5EF4-FFF2-40B4-BE49-F238E27FC236}">
                  <a16:creationId xmlns:a16="http://schemas.microsoft.com/office/drawing/2014/main" id="{E4F286F3-7C06-4360-BE61-05A3D7E478A8}"/>
                </a:ext>
              </a:extLst>
            </p:cNvPr>
            <p:cNvSpPr>
              <a:spLocks noChangeAspect="1"/>
            </p:cNvSpPr>
            <p:nvPr/>
          </p:nvSpPr>
          <p:spPr>
            <a:xfrm>
              <a:off x="4884170" y="1931182"/>
              <a:ext cx="393260" cy="394704"/>
            </a:xfrm>
            <a:custGeom>
              <a:avLst/>
              <a:gdLst/>
              <a:ahLst/>
              <a:cxnLst/>
              <a:rect l="l" t="t" r="r" b="b"/>
              <a:pathLst>
                <a:path w="3888432" h="3902714">
                  <a:moveTo>
                    <a:pt x="1113894" y="3227140"/>
                  </a:moveTo>
                  <a:lnTo>
                    <a:pt x="2774538" y="3227140"/>
                  </a:lnTo>
                  <a:cubicBezTo>
                    <a:pt x="2813020" y="3227140"/>
                    <a:pt x="2844216" y="3258336"/>
                    <a:pt x="2844216" y="3296818"/>
                  </a:cubicBezTo>
                  <a:lnTo>
                    <a:pt x="2844216" y="3337462"/>
                  </a:lnTo>
                  <a:cubicBezTo>
                    <a:pt x="2844216" y="3375944"/>
                    <a:pt x="2813020" y="3407140"/>
                    <a:pt x="2774538" y="3407140"/>
                  </a:cubicBezTo>
                  <a:lnTo>
                    <a:pt x="1113894" y="3407140"/>
                  </a:lnTo>
                  <a:cubicBezTo>
                    <a:pt x="1075412" y="3407140"/>
                    <a:pt x="1044216" y="3375944"/>
                    <a:pt x="1044216" y="3337462"/>
                  </a:cubicBezTo>
                  <a:lnTo>
                    <a:pt x="1044216" y="3296818"/>
                  </a:lnTo>
                  <a:cubicBezTo>
                    <a:pt x="1044216" y="3258336"/>
                    <a:pt x="1075412" y="3227140"/>
                    <a:pt x="1113894" y="3227140"/>
                  </a:cubicBezTo>
                  <a:close/>
                  <a:moveTo>
                    <a:pt x="1111898" y="2923315"/>
                  </a:moveTo>
                  <a:lnTo>
                    <a:pt x="2772542" y="2923315"/>
                  </a:lnTo>
                  <a:cubicBezTo>
                    <a:pt x="2811024" y="2923315"/>
                    <a:pt x="2842220" y="2954511"/>
                    <a:pt x="2842220" y="2992993"/>
                  </a:cubicBezTo>
                  <a:lnTo>
                    <a:pt x="2842220" y="3033637"/>
                  </a:lnTo>
                  <a:cubicBezTo>
                    <a:pt x="2842220" y="3072119"/>
                    <a:pt x="2811024" y="3103315"/>
                    <a:pt x="2772542" y="3103315"/>
                  </a:cubicBezTo>
                  <a:lnTo>
                    <a:pt x="1111898" y="3103315"/>
                  </a:lnTo>
                  <a:cubicBezTo>
                    <a:pt x="1073416" y="3103315"/>
                    <a:pt x="1042220" y="3072119"/>
                    <a:pt x="1042220" y="3033637"/>
                  </a:cubicBezTo>
                  <a:lnTo>
                    <a:pt x="1042220" y="2992993"/>
                  </a:lnTo>
                  <a:cubicBezTo>
                    <a:pt x="1042220" y="2954511"/>
                    <a:pt x="1073416" y="2923315"/>
                    <a:pt x="1111898" y="2923315"/>
                  </a:cubicBezTo>
                  <a:close/>
                  <a:moveTo>
                    <a:pt x="495275" y="2664296"/>
                  </a:moveTo>
                  <a:lnTo>
                    <a:pt x="853982" y="2664296"/>
                  </a:lnTo>
                  <a:lnTo>
                    <a:pt x="853982" y="3560524"/>
                  </a:lnTo>
                  <a:lnTo>
                    <a:pt x="3006222" y="3560524"/>
                  </a:lnTo>
                  <a:lnTo>
                    <a:pt x="3006222" y="2664296"/>
                  </a:lnTo>
                  <a:lnTo>
                    <a:pt x="3364929" y="2664296"/>
                  </a:lnTo>
                  <a:lnTo>
                    <a:pt x="3364929" y="3902714"/>
                  </a:lnTo>
                  <a:lnTo>
                    <a:pt x="495275" y="3902714"/>
                  </a:lnTo>
                  <a:close/>
                  <a:moveTo>
                    <a:pt x="1113894" y="2619490"/>
                  </a:moveTo>
                  <a:lnTo>
                    <a:pt x="2774538" y="2619490"/>
                  </a:lnTo>
                  <a:cubicBezTo>
                    <a:pt x="2813020" y="2619490"/>
                    <a:pt x="2844216" y="2650686"/>
                    <a:pt x="2844216" y="2689168"/>
                  </a:cubicBezTo>
                  <a:lnTo>
                    <a:pt x="2844216" y="2729812"/>
                  </a:lnTo>
                  <a:cubicBezTo>
                    <a:pt x="2844216" y="2768294"/>
                    <a:pt x="2813020" y="2799490"/>
                    <a:pt x="2774538" y="2799490"/>
                  </a:cubicBezTo>
                  <a:lnTo>
                    <a:pt x="1113894" y="2799490"/>
                  </a:lnTo>
                  <a:cubicBezTo>
                    <a:pt x="1075412" y="2799490"/>
                    <a:pt x="1044216" y="2768294"/>
                    <a:pt x="1044216" y="2729812"/>
                  </a:cubicBezTo>
                  <a:lnTo>
                    <a:pt x="1044216" y="2689168"/>
                  </a:lnTo>
                  <a:cubicBezTo>
                    <a:pt x="1044216" y="2650686"/>
                    <a:pt x="1075412" y="2619490"/>
                    <a:pt x="1113894" y="2619490"/>
                  </a:cubicBezTo>
                  <a:close/>
                  <a:moveTo>
                    <a:pt x="3183220" y="1512740"/>
                  </a:moveTo>
                  <a:cubicBezTo>
                    <a:pt x="3130821" y="1512740"/>
                    <a:pt x="3088344" y="1555217"/>
                    <a:pt x="3088344" y="1607616"/>
                  </a:cubicBezTo>
                  <a:lnTo>
                    <a:pt x="3088344" y="1777903"/>
                  </a:lnTo>
                  <a:cubicBezTo>
                    <a:pt x="3088344" y="1830302"/>
                    <a:pt x="3130821" y="1872779"/>
                    <a:pt x="3183220" y="1872779"/>
                  </a:cubicBezTo>
                  <a:lnTo>
                    <a:pt x="3334111" y="1872779"/>
                  </a:lnTo>
                  <a:cubicBezTo>
                    <a:pt x="3386510" y="1872779"/>
                    <a:pt x="3428987" y="1830302"/>
                    <a:pt x="3428987" y="1777903"/>
                  </a:cubicBezTo>
                  <a:lnTo>
                    <a:pt x="3428987" y="1607616"/>
                  </a:lnTo>
                  <a:cubicBezTo>
                    <a:pt x="3428987" y="1555217"/>
                    <a:pt x="3386510" y="1512740"/>
                    <a:pt x="3334111" y="1512740"/>
                  </a:cubicBezTo>
                  <a:close/>
                  <a:moveTo>
                    <a:pt x="317370" y="1192161"/>
                  </a:moveTo>
                  <a:lnTo>
                    <a:pt x="3571062" y="1192161"/>
                  </a:lnTo>
                  <a:cubicBezTo>
                    <a:pt x="3746341" y="1192161"/>
                    <a:pt x="3888432" y="1369515"/>
                    <a:pt x="3888432" y="1588294"/>
                  </a:cubicBezTo>
                  <a:lnTo>
                    <a:pt x="3888432" y="3172779"/>
                  </a:lnTo>
                  <a:cubicBezTo>
                    <a:pt x="3888432" y="3391558"/>
                    <a:pt x="3746341" y="3568912"/>
                    <a:pt x="3571062" y="3568912"/>
                  </a:cubicBezTo>
                  <a:lnTo>
                    <a:pt x="3484959" y="3568912"/>
                  </a:lnTo>
                  <a:lnTo>
                    <a:pt x="3484959" y="2490370"/>
                  </a:lnTo>
                  <a:lnTo>
                    <a:pt x="388615" y="2490370"/>
                  </a:lnTo>
                  <a:lnTo>
                    <a:pt x="388615" y="3568912"/>
                  </a:lnTo>
                  <a:lnTo>
                    <a:pt x="317370" y="3568912"/>
                  </a:lnTo>
                  <a:cubicBezTo>
                    <a:pt x="142091" y="3568912"/>
                    <a:pt x="0" y="3391558"/>
                    <a:pt x="0" y="3172779"/>
                  </a:cubicBezTo>
                  <a:lnTo>
                    <a:pt x="0" y="1588294"/>
                  </a:lnTo>
                  <a:cubicBezTo>
                    <a:pt x="0" y="1369515"/>
                    <a:pt x="142091" y="1192161"/>
                    <a:pt x="317370" y="1192161"/>
                  </a:cubicBezTo>
                  <a:close/>
                  <a:moveTo>
                    <a:pt x="3010811" y="792088"/>
                  </a:moveTo>
                  <a:lnTo>
                    <a:pt x="3369518" y="792088"/>
                  </a:lnTo>
                  <a:lnTo>
                    <a:pt x="3369518" y="1080119"/>
                  </a:lnTo>
                  <a:lnTo>
                    <a:pt x="3010811" y="1080119"/>
                  </a:lnTo>
                  <a:close/>
                  <a:moveTo>
                    <a:pt x="2700857" y="0"/>
                  </a:moveTo>
                  <a:lnTo>
                    <a:pt x="3329483" y="698376"/>
                  </a:lnTo>
                  <a:lnTo>
                    <a:pt x="2700857" y="698376"/>
                  </a:lnTo>
                  <a:close/>
                  <a:moveTo>
                    <a:pt x="499864" y="0"/>
                  </a:moveTo>
                  <a:lnTo>
                    <a:pt x="2592288" y="0"/>
                  </a:lnTo>
                  <a:lnTo>
                    <a:pt x="2592288" y="298450"/>
                  </a:lnTo>
                  <a:lnTo>
                    <a:pt x="858571" y="298450"/>
                  </a:lnTo>
                  <a:lnTo>
                    <a:pt x="858571" y="1080119"/>
                  </a:lnTo>
                  <a:lnTo>
                    <a:pt x="499864" y="108011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6" name="Rectangle 9">
              <a:extLst>
                <a:ext uri="{FF2B5EF4-FFF2-40B4-BE49-F238E27FC236}">
                  <a16:creationId xmlns:a16="http://schemas.microsoft.com/office/drawing/2014/main" id="{CE18DCB2-44CB-4FC9-A05C-1D602840547F}"/>
                </a:ext>
              </a:extLst>
            </p:cNvPr>
            <p:cNvSpPr>
              <a:spLocks noChangeAspect="1"/>
            </p:cNvSpPr>
            <p:nvPr/>
          </p:nvSpPr>
          <p:spPr>
            <a:xfrm rot="18900000">
              <a:off x="6735495" y="4129389"/>
              <a:ext cx="398780" cy="256007"/>
            </a:xfrm>
            <a:custGeom>
              <a:avLst/>
              <a:gdLst/>
              <a:ahLst/>
              <a:cxnLst/>
              <a:rect l="l" t="t" r="r" b="b"/>
              <a:pathLst>
                <a:path w="4124304" h="2647702">
                  <a:moveTo>
                    <a:pt x="1686761" y="960941"/>
                  </a:moveTo>
                  <a:cubicBezTo>
                    <a:pt x="1753842" y="1028021"/>
                    <a:pt x="1798471" y="1109050"/>
                    <a:pt x="1818618" y="1195219"/>
                  </a:cubicBezTo>
                  <a:lnTo>
                    <a:pt x="1357681" y="1195218"/>
                  </a:lnTo>
                  <a:cubicBezTo>
                    <a:pt x="1313297" y="1181285"/>
                    <a:pt x="1263467" y="1193011"/>
                    <a:pt x="1228239" y="1228239"/>
                  </a:cubicBezTo>
                  <a:cubicBezTo>
                    <a:pt x="1175433" y="1281044"/>
                    <a:pt x="1175433" y="1366658"/>
                    <a:pt x="1228239" y="1419463"/>
                  </a:cubicBezTo>
                  <a:cubicBezTo>
                    <a:pt x="1268711" y="1459935"/>
                    <a:pt x="1328455" y="1469389"/>
                    <a:pt x="1377667" y="1447218"/>
                  </a:cubicBezTo>
                  <a:lnTo>
                    <a:pt x="1820178" y="1447218"/>
                  </a:lnTo>
                  <a:cubicBezTo>
                    <a:pt x="1800316" y="1535281"/>
                    <a:pt x="1755235" y="1618288"/>
                    <a:pt x="1686761" y="1686762"/>
                  </a:cubicBezTo>
                  <a:cubicBezTo>
                    <a:pt x="1486331" y="1887192"/>
                    <a:pt x="1161370" y="1887192"/>
                    <a:pt x="960940" y="1686762"/>
                  </a:cubicBezTo>
                  <a:cubicBezTo>
                    <a:pt x="760510" y="1486332"/>
                    <a:pt x="760510" y="1161371"/>
                    <a:pt x="960940" y="960941"/>
                  </a:cubicBezTo>
                  <a:cubicBezTo>
                    <a:pt x="1161370" y="760511"/>
                    <a:pt x="1486331" y="760511"/>
                    <a:pt x="1686761" y="960941"/>
                  </a:cubicBezTo>
                  <a:close/>
                  <a:moveTo>
                    <a:pt x="1990695" y="657007"/>
                  </a:moveTo>
                  <a:cubicBezTo>
                    <a:pt x="2141919" y="808231"/>
                    <a:pt x="2231048" y="998036"/>
                    <a:pt x="2254582" y="1195218"/>
                  </a:cubicBezTo>
                  <a:lnTo>
                    <a:pt x="2033623" y="1195218"/>
                  </a:lnTo>
                  <a:cubicBezTo>
                    <a:pt x="2009221" y="1055209"/>
                    <a:pt x="1942559" y="921354"/>
                    <a:pt x="1834453" y="813249"/>
                  </a:cubicBezTo>
                  <a:cubicBezTo>
                    <a:pt x="1552456" y="531251"/>
                    <a:pt x="1095246" y="531251"/>
                    <a:pt x="813248" y="813249"/>
                  </a:cubicBezTo>
                  <a:cubicBezTo>
                    <a:pt x="531251" y="1095246"/>
                    <a:pt x="531251" y="1552456"/>
                    <a:pt x="813248" y="1834454"/>
                  </a:cubicBezTo>
                  <a:cubicBezTo>
                    <a:pt x="1095246" y="2116452"/>
                    <a:pt x="1552456" y="2116452"/>
                    <a:pt x="1834453" y="1834454"/>
                  </a:cubicBezTo>
                  <a:cubicBezTo>
                    <a:pt x="1943898" y="1725009"/>
                    <a:pt x="2010867" y="1589173"/>
                    <a:pt x="2034128" y="1447218"/>
                  </a:cubicBezTo>
                  <a:lnTo>
                    <a:pt x="2255087" y="1447218"/>
                  </a:lnTo>
                  <a:cubicBezTo>
                    <a:pt x="2232632" y="1646282"/>
                    <a:pt x="2143266" y="1838124"/>
                    <a:pt x="1990695" y="1990695"/>
                  </a:cubicBezTo>
                  <a:cubicBezTo>
                    <a:pt x="1622407" y="2358984"/>
                    <a:pt x="1025295" y="2358984"/>
                    <a:pt x="657007" y="1990695"/>
                  </a:cubicBezTo>
                  <a:cubicBezTo>
                    <a:pt x="288719" y="1622407"/>
                    <a:pt x="288719" y="1025295"/>
                    <a:pt x="657007" y="657007"/>
                  </a:cubicBezTo>
                  <a:cubicBezTo>
                    <a:pt x="1025295" y="288719"/>
                    <a:pt x="1622407" y="288719"/>
                    <a:pt x="1990695" y="657007"/>
                  </a:cubicBezTo>
                  <a:close/>
                  <a:moveTo>
                    <a:pt x="2331989" y="315713"/>
                  </a:moveTo>
                  <a:cubicBezTo>
                    <a:pt x="2577620" y="561344"/>
                    <a:pt x="2714888" y="874304"/>
                    <a:pt x="2743432" y="1195218"/>
                  </a:cubicBezTo>
                  <a:lnTo>
                    <a:pt x="2495534" y="1195219"/>
                  </a:lnTo>
                  <a:cubicBezTo>
                    <a:pt x="2468062" y="937544"/>
                    <a:pt x="2355257" y="687433"/>
                    <a:pt x="2157763" y="489939"/>
                  </a:cubicBezTo>
                  <a:cubicBezTo>
                    <a:pt x="1697206" y="29382"/>
                    <a:pt x="950496" y="29382"/>
                    <a:pt x="489939" y="489939"/>
                  </a:cubicBezTo>
                  <a:cubicBezTo>
                    <a:pt x="29381" y="950496"/>
                    <a:pt x="29381" y="1697206"/>
                    <a:pt x="489939" y="2157764"/>
                  </a:cubicBezTo>
                  <a:cubicBezTo>
                    <a:pt x="950496" y="2618321"/>
                    <a:pt x="1697206" y="2618321"/>
                    <a:pt x="2157763" y="2157764"/>
                  </a:cubicBezTo>
                  <a:cubicBezTo>
                    <a:pt x="2356608" y="1958919"/>
                    <a:pt x="2469602" y="1706733"/>
                    <a:pt x="2496294" y="1447218"/>
                  </a:cubicBezTo>
                  <a:lnTo>
                    <a:pt x="2743684" y="1447218"/>
                  </a:lnTo>
                  <a:cubicBezTo>
                    <a:pt x="2716382" y="1769985"/>
                    <a:pt x="2578960" y="2085019"/>
                    <a:pt x="2331989" y="2331990"/>
                  </a:cubicBezTo>
                  <a:cubicBezTo>
                    <a:pt x="1775210" y="2888769"/>
                    <a:pt x="872492" y="2888769"/>
                    <a:pt x="315712" y="2331990"/>
                  </a:cubicBezTo>
                  <a:cubicBezTo>
                    <a:pt x="-241067" y="1775210"/>
                    <a:pt x="-241067" y="872492"/>
                    <a:pt x="315712" y="315713"/>
                  </a:cubicBezTo>
                  <a:cubicBezTo>
                    <a:pt x="872492" y="-241067"/>
                    <a:pt x="1775210" y="-241067"/>
                    <a:pt x="2331989" y="315713"/>
                  </a:cubicBezTo>
                  <a:close/>
                  <a:moveTo>
                    <a:pt x="2647702" y="0"/>
                  </a:moveTo>
                  <a:cubicBezTo>
                    <a:pt x="2980508" y="332806"/>
                    <a:pt x="3161825" y="759734"/>
                    <a:pt x="3189918" y="1195218"/>
                  </a:cubicBezTo>
                  <a:lnTo>
                    <a:pt x="2940090" y="1195219"/>
                  </a:lnTo>
                  <a:cubicBezTo>
                    <a:pt x="2911774" y="823816"/>
                    <a:pt x="2755074" y="460681"/>
                    <a:pt x="2471047" y="176655"/>
                  </a:cubicBezTo>
                  <a:cubicBezTo>
                    <a:pt x="1837468" y="-456924"/>
                    <a:pt x="810233" y="-456924"/>
                    <a:pt x="176654" y="176655"/>
                  </a:cubicBezTo>
                  <a:cubicBezTo>
                    <a:pt x="-456925" y="810234"/>
                    <a:pt x="-456925" y="1837469"/>
                    <a:pt x="176654" y="2471048"/>
                  </a:cubicBezTo>
                  <a:cubicBezTo>
                    <a:pt x="810233" y="3104627"/>
                    <a:pt x="1837468" y="3104627"/>
                    <a:pt x="2471047" y="2471048"/>
                  </a:cubicBezTo>
                  <a:cubicBezTo>
                    <a:pt x="2756414" y="2185682"/>
                    <a:pt x="2913250" y="1820457"/>
                    <a:pt x="2940341" y="1447218"/>
                  </a:cubicBezTo>
                  <a:lnTo>
                    <a:pt x="3190169" y="1447219"/>
                  </a:lnTo>
                  <a:cubicBezTo>
                    <a:pt x="3163284" y="1884525"/>
                    <a:pt x="2981849" y="2313555"/>
                    <a:pt x="2647702" y="2647702"/>
                  </a:cubicBezTo>
                  <a:cubicBezTo>
                    <a:pt x="1916559" y="3378845"/>
                    <a:pt x="731143" y="3378845"/>
                    <a:pt x="0" y="2647702"/>
                  </a:cubicBezTo>
                  <a:cubicBezTo>
                    <a:pt x="-731143" y="1916559"/>
                    <a:pt x="-731143" y="731143"/>
                    <a:pt x="0" y="0"/>
                  </a:cubicBezTo>
                  <a:cubicBezTo>
                    <a:pt x="731143" y="-731142"/>
                    <a:pt x="1916559" y="-731142"/>
                    <a:pt x="2647702" y="0"/>
                  </a:cubicBezTo>
                  <a:close/>
                  <a:moveTo>
                    <a:pt x="4124304" y="1067606"/>
                  </a:moveTo>
                  <a:lnTo>
                    <a:pt x="3881988" y="1309922"/>
                  </a:lnTo>
                  <a:lnTo>
                    <a:pt x="4124304" y="1552238"/>
                  </a:lnTo>
                  <a:lnTo>
                    <a:pt x="3582443" y="1552238"/>
                  </a:lnTo>
                  <a:lnTo>
                    <a:pt x="3423422" y="1393218"/>
                  </a:lnTo>
                  <a:lnTo>
                    <a:pt x="1314873" y="1393218"/>
                  </a:lnTo>
                  <a:cubicBezTo>
                    <a:pt x="1275517" y="1350840"/>
                    <a:pt x="1278327" y="1311274"/>
                    <a:pt x="1314873" y="1249218"/>
                  </a:cubicBezTo>
                  <a:lnTo>
                    <a:pt x="3400831" y="1249218"/>
                  </a:lnTo>
                  <a:lnTo>
                    <a:pt x="3582443" y="10676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7" name="Round Same Side Corner Rectangle 7">
              <a:extLst>
                <a:ext uri="{FF2B5EF4-FFF2-40B4-BE49-F238E27FC236}">
                  <a16:creationId xmlns:a16="http://schemas.microsoft.com/office/drawing/2014/main" id="{6E58A02B-5966-453D-8499-983259DF4933}"/>
                </a:ext>
              </a:extLst>
            </p:cNvPr>
            <p:cNvSpPr>
              <a:spLocks noChangeAspect="1"/>
            </p:cNvSpPr>
            <p:nvPr/>
          </p:nvSpPr>
          <p:spPr>
            <a:xfrm rot="10800000">
              <a:off x="6836970" y="3206105"/>
              <a:ext cx="379318" cy="398780"/>
            </a:xfrm>
            <a:custGeom>
              <a:avLst/>
              <a:gdLst/>
              <a:ahLst/>
              <a:cxnLst/>
              <a:rect l="l" t="t" r="r" b="b"/>
              <a:pathLst>
                <a:path w="3749229" h="3941586">
                  <a:moveTo>
                    <a:pt x="1841173" y="2251014"/>
                  </a:moveTo>
                  <a:cubicBezTo>
                    <a:pt x="1901032" y="2251014"/>
                    <a:pt x="1949557" y="2202489"/>
                    <a:pt x="1949557" y="2142630"/>
                  </a:cubicBezTo>
                  <a:cubicBezTo>
                    <a:pt x="1949557" y="2082771"/>
                    <a:pt x="1901032" y="2034246"/>
                    <a:pt x="1841173" y="2034246"/>
                  </a:cubicBezTo>
                  <a:cubicBezTo>
                    <a:pt x="1781314" y="2034246"/>
                    <a:pt x="1732789" y="2082771"/>
                    <a:pt x="1732789" y="2142630"/>
                  </a:cubicBezTo>
                  <a:cubicBezTo>
                    <a:pt x="1732789" y="2202489"/>
                    <a:pt x="1781314" y="2251014"/>
                    <a:pt x="1841173" y="2251014"/>
                  </a:cubicBezTo>
                  <a:close/>
                  <a:moveTo>
                    <a:pt x="2197713" y="2395667"/>
                  </a:moveTo>
                  <a:lnTo>
                    <a:pt x="1492210" y="2296503"/>
                  </a:lnTo>
                  <a:lnTo>
                    <a:pt x="1492210" y="2109382"/>
                  </a:lnTo>
                  <a:cubicBezTo>
                    <a:pt x="1492210" y="2024878"/>
                    <a:pt x="1583949" y="1956178"/>
                    <a:pt x="1697980" y="1955114"/>
                  </a:cubicBezTo>
                  <a:lnTo>
                    <a:pt x="1697980" y="1800200"/>
                  </a:lnTo>
                  <a:lnTo>
                    <a:pt x="1431133" y="1800200"/>
                  </a:lnTo>
                  <a:lnTo>
                    <a:pt x="1431133" y="1461593"/>
                  </a:lnTo>
                  <a:lnTo>
                    <a:pt x="643489" y="471679"/>
                  </a:lnTo>
                  <a:lnTo>
                    <a:pt x="785968" y="352125"/>
                  </a:lnTo>
                  <a:lnTo>
                    <a:pt x="1699128" y="1384562"/>
                  </a:lnTo>
                  <a:lnTo>
                    <a:pt x="1735187" y="0"/>
                  </a:lnTo>
                  <a:lnTo>
                    <a:pt x="1921179" y="0"/>
                  </a:lnTo>
                  <a:lnTo>
                    <a:pt x="1958328" y="1426402"/>
                  </a:lnTo>
                  <a:lnTo>
                    <a:pt x="1976872" y="1426402"/>
                  </a:lnTo>
                  <a:lnTo>
                    <a:pt x="1972364" y="1422619"/>
                  </a:lnTo>
                  <a:lnTo>
                    <a:pt x="2919184" y="352125"/>
                  </a:lnTo>
                  <a:lnTo>
                    <a:pt x="3061662" y="471679"/>
                  </a:lnTo>
                  <a:lnTo>
                    <a:pt x="2239212" y="1505339"/>
                  </a:lnTo>
                  <a:lnTo>
                    <a:pt x="2239212" y="1800200"/>
                  </a:lnTo>
                  <a:lnTo>
                    <a:pt x="1972364" y="1800200"/>
                  </a:lnTo>
                  <a:lnTo>
                    <a:pt x="1972364" y="1954485"/>
                  </a:lnTo>
                  <a:lnTo>
                    <a:pt x="1987720" y="1954485"/>
                  </a:lnTo>
                  <a:cubicBezTo>
                    <a:pt x="2103696" y="1954485"/>
                    <a:pt x="2197713" y="2023835"/>
                    <a:pt x="2197713" y="2109382"/>
                  </a:cubicBezTo>
                  <a:close/>
                  <a:moveTo>
                    <a:pt x="112363" y="2735659"/>
                  </a:moveTo>
                  <a:cubicBezTo>
                    <a:pt x="100580" y="2737300"/>
                    <a:pt x="88281" y="2736658"/>
                    <a:pt x="76067" y="2733385"/>
                  </a:cubicBezTo>
                  <a:lnTo>
                    <a:pt x="67901" y="2731197"/>
                  </a:lnTo>
                  <a:cubicBezTo>
                    <a:pt x="19046" y="2718106"/>
                    <a:pt x="-9948" y="2667888"/>
                    <a:pt x="3143" y="2619032"/>
                  </a:cubicBezTo>
                  <a:lnTo>
                    <a:pt x="136132" y="2122709"/>
                  </a:lnTo>
                  <a:cubicBezTo>
                    <a:pt x="149223" y="2073853"/>
                    <a:pt x="199442" y="2044859"/>
                    <a:pt x="248297" y="2057950"/>
                  </a:cubicBezTo>
                  <a:lnTo>
                    <a:pt x="256463" y="2060138"/>
                  </a:lnTo>
                  <a:cubicBezTo>
                    <a:pt x="305319" y="2073229"/>
                    <a:pt x="334312" y="2123447"/>
                    <a:pt x="321221" y="2172303"/>
                  </a:cubicBezTo>
                  <a:lnTo>
                    <a:pt x="188232" y="2668627"/>
                  </a:lnTo>
                  <a:cubicBezTo>
                    <a:pt x="178414" y="2705268"/>
                    <a:pt x="147712" y="2730738"/>
                    <a:pt x="112363" y="2735659"/>
                  </a:cubicBezTo>
                  <a:close/>
                  <a:moveTo>
                    <a:pt x="816379" y="2803284"/>
                  </a:moveTo>
                  <a:lnTo>
                    <a:pt x="296148" y="2663889"/>
                  </a:lnTo>
                  <a:lnTo>
                    <a:pt x="412311" y="2230363"/>
                  </a:lnTo>
                  <a:lnTo>
                    <a:pt x="932542" y="2369758"/>
                  </a:lnTo>
                  <a:close/>
                  <a:moveTo>
                    <a:pt x="2025342" y="3266622"/>
                  </a:moveTo>
                  <a:lnTo>
                    <a:pt x="881030" y="2960004"/>
                  </a:lnTo>
                  <a:lnTo>
                    <a:pt x="1066890" y="2266362"/>
                  </a:lnTo>
                  <a:lnTo>
                    <a:pt x="2211202" y="2572980"/>
                  </a:lnTo>
                  <a:close/>
                  <a:moveTo>
                    <a:pt x="2928285" y="3694425"/>
                  </a:moveTo>
                  <a:lnTo>
                    <a:pt x="2109557" y="3475047"/>
                  </a:lnTo>
                  <a:lnTo>
                    <a:pt x="2388347" y="2434586"/>
                  </a:lnTo>
                  <a:lnTo>
                    <a:pt x="3207076" y="2653963"/>
                  </a:lnTo>
                  <a:close/>
                  <a:moveTo>
                    <a:pt x="3361202" y="3940500"/>
                  </a:moveTo>
                  <a:cubicBezTo>
                    <a:pt x="3346463" y="3942552"/>
                    <a:pt x="3331077" y="3941748"/>
                    <a:pt x="3315798" y="3937654"/>
                  </a:cubicBezTo>
                  <a:lnTo>
                    <a:pt x="3103596" y="3880795"/>
                  </a:lnTo>
                  <a:cubicBezTo>
                    <a:pt x="3042479" y="3864419"/>
                    <a:pt x="3006210" y="3801598"/>
                    <a:pt x="3022586" y="3740481"/>
                  </a:cubicBezTo>
                  <a:lnTo>
                    <a:pt x="3311771" y="2661227"/>
                  </a:lnTo>
                  <a:cubicBezTo>
                    <a:pt x="3328148" y="2600110"/>
                    <a:pt x="3390968" y="2563840"/>
                    <a:pt x="3452085" y="2580216"/>
                  </a:cubicBezTo>
                  <a:lnTo>
                    <a:pt x="3664287" y="2637076"/>
                  </a:lnTo>
                  <a:cubicBezTo>
                    <a:pt x="3725404" y="2653452"/>
                    <a:pt x="3761673" y="2716273"/>
                    <a:pt x="3745297" y="2777390"/>
                  </a:cubicBezTo>
                  <a:lnTo>
                    <a:pt x="3456112" y="3856644"/>
                  </a:lnTo>
                  <a:cubicBezTo>
                    <a:pt x="3443830" y="3902482"/>
                    <a:pt x="3405423" y="3934343"/>
                    <a:pt x="3361202" y="3940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Tree>
    <p:extLst>
      <p:ext uri="{BB962C8B-B14F-4D97-AF65-F5344CB8AC3E}">
        <p14:creationId xmlns:p14="http://schemas.microsoft.com/office/powerpoint/2010/main" val="624695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aphicFrame>
        <p:nvGraphicFramePr>
          <p:cNvPr id="3" name="Chart 2">
            <a:extLst>
              <a:ext uri="{FF2B5EF4-FFF2-40B4-BE49-F238E27FC236}">
                <a16:creationId xmlns:a16="http://schemas.microsoft.com/office/drawing/2014/main" id="{7C3E48D6-E893-4FD1-A9FD-1C7CCF3F55F7}"/>
              </a:ext>
            </a:extLst>
          </p:cNvPr>
          <p:cNvGraphicFramePr/>
          <p:nvPr>
            <p:extLst>
              <p:ext uri="{D42A27DB-BD31-4B8C-83A1-F6EECF244321}">
                <p14:modId xmlns:p14="http://schemas.microsoft.com/office/powerpoint/2010/main" val="2705941924"/>
              </p:ext>
            </p:extLst>
          </p:nvPr>
        </p:nvGraphicFramePr>
        <p:xfrm>
          <a:off x="878186" y="1690512"/>
          <a:ext cx="7061703" cy="2602584"/>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roup 3">
            <a:extLst>
              <a:ext uri="{FF2B5EF4-FFF2-40B4-BE49-F238E27FC236}">
                <a16:creationId xmlns:a16="http://schemas.microsoft.com/office/drawing/2014/main" id="{52E3E274-1AB3-4224-8231-AF0F94F08A09}"/>
              </a:ext>
            </a:extLst>
          </p:cNvPr>
          <p:cNvGrpSpPr/>
          <p:nvPr/>
        </p:nvGrpSpPr>
        <p:grpSpPr>
          <a:xfrm>
            <a:off x="8039478" y="1830344"/>
            <a:ext cx="3274338" cy="2206007"/>
            <a:chOff x="179512" y="5240233"/>
            <a:chExt cx="4220765" cy="2206007"/>
          </a:xfrm>
        </p:grpSpPr>
        <p:sp>
          <p:nvSpPr>
            <p:cNvPr id="5" name="TextBox 4">
              <a:extLst>
                <a:ext uri="{FF2B5EF4-FFF2-40B4-BE49-F238E27FC236}">
                  <a16:creationId xmlns:a16="http://schemas.microsoft.com/office/drawing/2014/main" id="{88988847-F812-44DD-AB39-BE9AE00F7363}"/>
                </a:ext>
              </a:extLst>
            </p:cNvPr>
            <p:cNvSpPr txBox="1"/>
            <p:nvPr/>
          </p:nvSpPr>
          <p:spPr>
            <a:xfrm>
              <a:off x="188133" y="5507248"/>
              <a:ext cx="4212144" cy="1938992"/>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 Money and Reputation. Easy to change colors, photos and Text. Get a modern PowerPoint  Presentation that is beautifully designed. You can simply impress your audience and add a unique zing and appeal to your Presentations. Get a modern PowerPoint  Presentation that is beautifully designed. </a:t>
              </a:r>
              <a:endParaRPr lang="ko-KR" altLang="en-US" sz="1200" dirty="0">
                <a:solidFill>
                  <a:schemeClr val="tx1">
                    <a:lumMod val="75000"/>
                    <a:lumOff val="25000"/>
                  </a:schemeClr>
                </a:solidFill>
                <a:cs typeface="Arial" pitchFamily="34" charset="0"/>
              </a:endParaRPr>
            </a:p>
          </p:txBody>
        </p:sp>
        <p:sp>
          <p:nvSpPr>
            <p:cNvPr id="6" name="TextBox 5">
              <a:extLst>
                <a:ext uri="{FF2B5EF4-FFF2-40B4-BE49-F238E27FC236}">
                  <a16:creationId xmlns:a16="http://schemas.microsoft.com/office/drawing/2014/main" id="{90685A57-EC40-4DE6-8674-4EA331E79422}"/>
                </a:ext>
              </a:extLst>
            </p:cNvPr>
            <p:cNvSpPr txBox="1"/>
            <p:nvPr/>
          </p:nvSpPr>
          <p:spPr>
            <a:xfrm>
              <a:off x="179512" y="5240233"/>
              <a:ext cx="4220765"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Contents Here </a:t>
              </a:r>
              <a:endParaRPr lang="ko-KR" altLang="en-US" sz="1200" b="1" dirty="0">
                <a:solidFill>
                  <a:schemeClr val="tx1">
                    <a:lumMod val="75000"/>
                    <a:lumOff val="25000"/>
                  </a:schemeClr>
                </a:solidFill>
                <a:cs typeface="Arial" pitchFamily="34" charset="0"/>
              </a:endParaRPr>
            </a:p>
          </p:txBody>
        </p:sp>
      </p:grpSp>
      <p:sp>
        <p:nvSpPr>
          <p:cNvPr id="7" name="Oval 6">
            <a:extLst>
              <a:ext uri="{FF2B5EF4-FFF2-40B4-BE49-F238E27FC236}">
                <a16:creationId xmlns:a16="http://schemas.microsoft.com/office/drawing/2014/main" id="{B14DC90F-829A-4B20-9336-306E293842BC}"/>
              </a:ext>
            </a:extLst>
          </p:cNvPr>
          <p:cNvSpPr/>
          <p:nvPr/>
        </p:nvSpPr>
        <p:spPr>
          <a:xfrm>
            <a:off x="913326" y="5045180"/>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8" name="Group 7">
            <a:extLst>
              <a:ext uri="{FF2B5EF4-FFF2-40B4-BE49-F238E27FC236}">
                <a16:creationId xmlns:a16="http://schemas.microsoft.com/office/drawing/2014/main" id="{C5F10BE3-3167-4274-A122-F7737E1A106C}"/>
              </a:ext>
            </a:extLst>
          </p:cNvPr>
          <p:cNvGrpSpPr/>
          <p:nvPr/>
        </p:nvGrpSpPr>
        <p:grpSpPr>
          <a:xfrm>
            <a:off x="5362340" y="4649375"/>
            <a:ext cx="2401003" cy="1485026"/>
            <a:chOff x="1775729" y="2124268"/>
            <a:chExt cx="1716151" cy="1485026"/>
          </a:xfrm>
        </p:grpSpPr>
        <p:sp>
          <p:nvSpPr>
            <p:cNvPr id="9" name="TextBox 8">
              <a:extLst>
                <a:ext uri="{FF2B5EF4-FFF2-40B4-BE49-F238E27FC236}">
                  <a16:creationId xmlns:a16="http://schemas.microsoft.com/office/drawing/2014/main" id="{3F35F49F-9A3F-4E84-BB70-742B65DCD8CE}"/>
                </a:ext>
              </a:extLst>
            </p:cNvPr>
            <p:cNvSpPr txBox="1"/>
            <p:nvPr/>
          </p:nvSpPr>
          <p:spPr>
            <a:xfrm>
              <a:off x="1775729" y="2408965"/>
              <a:ext cx="1709467"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Get a modern PowerPoint  Presentation that is beautifully designed. </a:t>
              </a: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A6EFB01F-203A-45BF-8614-346C093E1519}"/>
                </a:ext>
              </a:extLst>
            </p:cNvPr>
            <p:cNvSpPr txBox="1"/>
            <p:nvPr/>
          </p:nvSpPr>
          <p:spPr>
            <a:xfrm>
              <a:off x="1777330" y="2124268"/>
              <a:ext cx="1714550"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Contents Here</a:t>
              </a:r>
              <a:endParaRPr lang="ko-KR" altLang="en-US" sz="1200" dirty="0">
                <a:solidFill>
                  <a:schemeClr val="tx1">
                    <a:lumMod val="75000"/>
                    <a:lumOff val="25000"/>
                  </a:schemeClr>
                </a:solidFill>
                <a:cs typeface="Arial" pitchFamily="34" charset="0"/>
              </a:endParaRPr>
            </a:p>
          </p:txBody>
        </p:sp>
      </p:grpSp>
      <p:sp>
        <p:nvSpPr>
          <p:cNvPr id="11" name="Oval 10">
            <a:extLst>
              <a:ext uri="{FF2B5EF4-FFF2-40B4-BE49-F238E27FC236}">
                <a16:creationId xmlns:a16="http://schemas.microsoft.com/office/drawing/2014/main" id="{6C40870B-C5A6-4158-A121-E939569C71AA}"/>
              </a:ext>
            </a:extLst>
          </p:cNvPr>
          <p:cNvSpPr/>
          <p:nvPr/>
        </p:nvSpPr>
        <p:spPr>
          <a:xfrm>
            <a:off x="4527818" y="5045180"/>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Oval 11">
            <a:extLst>
              <a:ext uri="{FF2B5EF4-FFF2-40B4-BE49-F238E27FC236}">
                <a16:creationId xmlns:a16="http://schemas.microsoft.com/office/drawing/2014/main" id="{BC130CD8-C5A9-4072-915A-865D01995609}"/>
              </a:ext>
            </a:extLst>
          </p:cNvPr>
          <p:cNvSpPr/>
          <p:nvPr/>
        </p:nvSpPr>
        <p:spPr>
          <a:xfrm>
            <a:off x="8142312" y="5045180"/>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13" name="Group 12">
            <a:extLst>
              <a:ext uri="{FF2B5EF4-FFF2-40B4-BE49-F238E27FC236}">
                <a16:creationId xmlns:a16="http://schemas.microsoft.com/office/drawing/2014/main" id="{087C4CF9-82A7-419A-8095-FEA27E1A5FEF}"/>
              </a:ext>
            </a:extLst>
          </p:cNvPr>
          <p:cNvGrpSpPr/>
          <p:nvPr/>
        </p:nvGrpSpPr>
        <p:grpSpPr>
          <a:xfrm>
            <a:off x="1683553" y="4649375"/>
            <a:ext cx="2517255" cy="1485026"/>
            <a:chOff x="1775729" y="2124268"/>
            <a:chExt cx="1716151" cy="1485026"/>
          </a:xfrm>
        </p:grpSpPr>
        <p:sp>
          <p:nvSpPr>
            <p:cNvPr id="14" name="TextBox 13">
              <a:extLst>
                <a:ext uri="{FF2B5EF4-FFF2-40B4-BE49-F238E27FC236}">
                  <a16:creationId xmlns:a16="http://schemas.microsoft.com/office/drawing/2014/main" id="{DEEC196A-5D9B-4229-9456-1DDD2A7532EB}"/>
                </a:ext>
              </a:extLst>
            </p:cNvPr>
            <p:cNvSpPr txBox="1"/>
            <p:nvPr/>
          </p:nvSpPr>
          <p:spPr>
            <a:xfrm>
              <a:off x="1775729" y="2408965"/>
              <a:ext cx="1709467"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Get a modern PowerPoint  Presentation that is beautifully designed. </a:t>
              </a:r>
              <a:endParaRPr lang="ko-KR" altLang="en-US" sz="1200"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6B79D006-B175-4844-A477-2888F7AB5BD8}"/>
                </a:ext>
              </a:extLst>
            </p:cNvPr>
            <p:cNvSpPr txBox="1"/>
            <p:nvPr/>
          </p:nvSpPr>
          <p:spPr>
            <a:xfrm>
              <a:off x="1777330" y="2124268"/>
              <a:ext cx="1714550"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Contents Here</a:t>
              </a:r>
              <a:endParaRPr lang="ko-KR" altLang="en-US" sz="1200" dirty="0">
                <a:solidFill>
                  <a:schemeClr val="tx1">
                    <a:lumMod val="75000"/>
                    <a:lumOff val="25000"/>
                  </a:schemeClr>
                </a:solidFill>
                <a:cs typeface="Arial" pitchFamily="34" charset="0"/>
              </a:endParaRPr>
            </a:p>
          </p:txBody>
        </p:sp>
      </p:grpSp>
      <p:grpSp>
        <p:nvGrpSpPr>
          <p:cNvPr id="16" name="Group 15">
            <a:extLst>
              <a:ext uri="{FF2B5EF4-FFF2-40B4-BE49-F238E27FC236}">
                <a16:creationId xmlns:a16="http://schemas.microsoft.com/office/drawing/2014/main" id="{DD9C06AD-9E85-4B08-A5F2-0F78FA221AC0}"/>
              </a:ext>
            </a:extLst>
          </p:cNvPr>
          <p:cNvGrpSpPr/>
          <p:nvPr/>
        </p:nvGrpSpPr>
        <p:grpSpPr>
          <a:xfrm>
            <a:off x="8924876" y="4649375"/>
            <a:ext cx="2401003" cy="1485026"/>
            <a:chOff x="1775729" y="2124268"/>
            <a:chExt cx="1716151" cy="1485026"/>
          </a:xfrm>
        </p:grpSpPr>
        <p:sp>
          <p:nvSpPr>
            <p:cNvPr id="17" name="TextBox 16">
              <a:extLst>
                <a:ext uri="{FF2B5EF4-FFF2-40B4-BE49-F238E27FC236}">
                  <a16:creationId xmlns:a16="http://schemas.microsoft.com/office/drawing/2014/main" id="{9F5AB100-49A3-4E03-BCCC-989096F5C1BF}"/>
                </a:ext>
              </a:extLst>
            </p:cNvPr>
            <p:cNvSpPr txBox="1"/>
            <p:nvPr/>
          </p:nvSpPr>
          <p:spPr>
            <a:xfrm>
              <a:off x="1775729" y="2408965"/>
              <a:ext cx="1709467"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Get a modern PowerPoint  Presentation that is beautifully designed. </a:t>
              </a:r>
              <a:endParaRPr lang="ko-KR" altLang="en-US" sz="1200"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6E370507-23F7-4424-89CA-43038D3D35BA}"/>
                </a:ext>
              </a:extLst>
            </p:cNvPr>
            <p:cNvSpPr txBox="1"/>
            <p:nvPr/>
          </p:nvSpPr>
          <p:spPr>
            <a:xfrm>
              <a:off x="1777330" y="2124268"/>
              <a:ext cx="1714550"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Contents Here</a:t>
              </a:r>
              <a:endParaRPr lang="ko-KR" altLang="en-US" sz="1200" dirty="0">
                <a:solidFill>
                  <a:schemeClr val="tx1">
                    <a:lumMod val="75000"/>
                    <a:lumOff val="25000"/>
                  </a:schemeClr>
                </a:solidFill>
                <a:cs typeface="Arial" pitchFamily="34" charset="0"/>
              </a:endParaRPr>
            </a:p>
          </p:txBody>
        </p:sp>
      </p:grpSp>
      <p:sp>
        <p:nvSpPr>
          <p:cNvPr id="19" name="Donut 39">
            <a:extLst>
              <a:ext uri="{FF2B5EF4-FFF2-40B4-BE49-F238E27FC236}">
                <a16:creationId xmlns:a16="http://schemas.microsoft.com/office/drawing/2014/main" id="{58951EB8-6B00-4261-BE97-1CC3E99A10FB}"/>
              </a:ext>
            </a:extLst>
          </p:cNvPr>
          <p:cNvSpPr/>
          <p:nvPr/>
        </p:nvSpPr>
        <p:spPr>
          <a:xfrm>
            <a:off x="4677808" y="5198716"/>
            <a:ext cx="407618" cy="407618"/>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20" name="Round Same Side Corner Rectangle 36">
            <a:extLst>
              <a:ext uri="{FF2B5EF4-FFF2-40B4-BE49-F238E27FC236}">
                <a16:creationId xmlns:a16="http://schemas.microsoft.com/office/drawing/2014/main" id="{07D4B215-7594-4E4F-AAF9-4FFE80D2C443}"/>
              </a:ext>
            </a:extLst>
          </p:cNvPr>
          <p:cNvSpPr>
            <a:spLocks noChangeAspect="1"/>
          </p:cNvSpPr>
          <p:nvPr/>
        </p:nvSpPr>
        <p:spPr>
          <a:xfrm>
            <a:off x="8286300" y="5231694"/>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1" name="자유형 151">
            <a:extLst>
              <a:ext uri="{FF2B5EF4-FFF2-40B4-BE49-F238E27FC236}">
                <a16:creationId xmlns:a16="http://schemas.microsoft.com/office/drawing/2014/main" id="{EC630DB6-DFC2-4E7D-BBA4-0C01DCF1F476}"/>
              </a:ext>
            </a:extLst>
          </p:cNvPr>
          <p:cNvSpPr/>
          <p:nvPr/>
        </p:nvSpPr>
        <p:spPr>
          <a:xfrm>
            <a:off x="1080135" y="5193126"/>
            <a:ext cx="369092" cy="387388"/>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1693104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592190" y="2644170"/>
            <a:ext cx="3522610" cy="1569660"/>
          </a:xfrm>
          <a:prstGeom prst="rect">
            <a:avLst/>
          </a:prstGeom>
          <a:noFill/>
        </p:spPr>
        <p:txBody>
          <a:bodyPr wrap="square" rtlCol="0">
            <a:spAutoFit/>
          </a:bodyPr>
          <a:lstStyle/>
          <a:p>
            <a:r>
              <a:rPr lang="en-US" altLang="ko-KR" sz="4800" b="1" dirty="0">
                <a:solidFill>
                  <a:schemeClr val="tx1">
                    <a:lumMod val="65000"/>
                    <a:lumOff val="35000"/>
                  </a:schemeClr>
                </a:solidFill>
                <a:latin typeface="+mj-lt"/>
                <a:cs typeface="Arial" pitchFamily="34" charset="0"/>
              </a:rPr>
              <a:t>SYSTEM </a:t>
            </a:r>
            <a:r>
              <a:rPr lang="en-US" altLang="ko-KR" sz="4800" b="1" dirty="0">
                <a:solidFill>
                  <a:schemeClr val="accent1"/>
                </a:solidFill>
                <a:latin typeface="+mj-lt"/>
                <a:cs typeface="Arial" pitchFamily="34" charset="0"/>
              </a:rPr>
              <a:t>DIAGRAMS</a:t>
            </a:r>
            <a:endParaRPr lang="en-US" altLang="ko-KR" sz="4800" b="1" dirty="0">
              <a:solidFill>
                <a:schemeClr val="tx1">
                  <a:lumMod val="65000"/>
                  <a:lumOff val="35000"/>
                </a:schemeClr>
              </a:solidFill>
              <a:latin typeface="+mj-lt"/>
              <a:cs typeface="Arial" pitchFamily="34" charset="0"/>
            </a:endParaRPr>
          </a:p>
        </p:txBody>
      </p:sp>
      <p:grpSp>
        <p:nvGrpSpPr>
          <p:cNvPr id="30" name="Group 29">
            <a:extLst>
              <a:ext uri="{FF2B5EF4-FFF2-40B4-BE49-F238E27FC236}">
                <a16:creationId xmlns:a16="http://schemas.microsoft.com/office/drawing/2014/main" id="{07D2DF24-D926-91EF-FD58-BE344AACCA61}"/>
              </a:ext>
            </a:extLst>
          </p:cNvPr>
          <p:cNvGrpSpPr/>
          <p:nvPr/>
        </p:nvGrpSpPr>
        <p:grpSpPr>
          <a:xfrm>
            <a:off x="4555027" y="951266"/>
            <a:ext cx="7218626" cy="4955468"/>
            <a:chOff x="4530964" y="730959"/>
            <a:chExt cx="7218626" cy="4955468"/>
          </a:xfrm>
        </p:grpSpPr>
        <p:pic>
          <p:nvPicPr>
            <p:cNvPr id="5" name="Picture 4">
              <a:extLst>
                <a:ext uri="{FF2B5EF4-FFF2-40B4-BE49-F238E27FC236}">
                  <a16:creationId xmlns:a16="http://schemas.microsoft.com/office/drawing/2014/main" id="{2885A0B4-72EC-B3AB-3BF7-5319DE3B0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1053" y="1847102"/>
              <a:ext cx="4745501" cy="1381753"/>
            </a:xfrm>
            <a:prstGeom prst="rect">
              <a:avLst/>
            </a:prstGeom>
          </p:spPr>
        </p:pic>
        <p:pic>
          <p:nvPicPr>
            <p:cNvPr id="9" name="Picture 8">
              <a:extLst>
                <a:ext uri="{FF2B5EF4-FFF2-40B4-BE49-F238E27FC236}">
                  <a16:creationId xmlns:a16="http://schemas.microsoft.com/office/drawing/2014/main" id="{6EC9B1C2-C568-E839-768A-F1BF25BD2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456" y="2418013"/>
              <a:ext cx="3777455" cy="2021974"/>
            </a:xfrm>
            <a:prstGeom prst="rect">
              <a:avLst/>
            </a:prstGeom>
          </p:spPr>
        </p:pic>
        <p:pic>
          <p:nvPicPr>
            <p:cNvPr id="12" name="Picture 11">
              <a:extLst>
                <a:ext uri="{FF2B5EF4-FFF2-40B4-BE49-F238E27FC236}">
                  <a16:creationId xmlns:a16="http://schemas.microsoft.com/office/drawing/2014/main" id="{DC671E5F-ECB7-3324-76D7-122E6D6DE9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6699" y="2872957"/>
              <a:ext cx="3426970" cy="1112085"/>
            </a:xfrm>
            <a:prstGeom prst="rect">
              <a:avLst/>
            </a:prstGeom>
          </p:spPr>
        </p:pic>
        <p:pic>
          <p:nvPicPr>
            <p:cNvPr id="14" name="Picture 13">
              <a:extLst>
                <a:ext uri="{FF2B5EF4-FFF2-40B4-BE49-F238E27FC236}">
                  <a16:creationId xmlns:a16="http://schemas.microsoft.com/office/drawing/2014/main" id="{05F82CD1-0DB1-CCA1-B2B4-163CE864CD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4363" y="1774658"/>
              <a:ext cx="2391641" cy="3308684"/>
            </a:xfrm>
            <a:prstGeom prst="rect">
              <a:avLst/>
            </a:prstGeom>
          </p:spPr>
        </p:pic>
        <p:pic>
          <p:nvPicPr>
            <p:cNvPr id="16" name="Picture 15">
              <a:extLst>
                <a:ext uri="{FF2B5EF4-FFF2-40B4-BE49-F238E27FC236}">
                  <a16:creationId xmlns:a16="http://schemas.microsoft.com/office/drawing/2014/main" id="{DF242080-451A-CA07-752A-697F19C29C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4492" y="1898734"/>
              <a:ext cx="2691383" cy="3060533"/>
            </a:xfrm>
            <a:prstGeom prst="rect">
              <a:avLst/>
            </a:prstGeom>
          </p:spPr>
        </p:pic>
        <p:pic>
          <p:nvPicPr>
            <p:cNvPr id="18" name="Picture 17">
              <a:extLst>
                <a:ext uri="{FF2B5EF4-FFF2-40B4-BE49-F238E27FC236}">
                  <a16:creationId xmlns:a16="http://schemas.microsoft.com/office/drawing/2014/main" id="{9B7BFCA6-ED68-D242-F89A-41F1E37AC1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7580" y="1774658"/>
              <a:ext cx="3265207" cy="3308684"/>
            </a:xfrm>
            <a:prstGeom prst="rect">
              <a:avLst/>
            </a:prstGeom>
          </p:spPr>
        </p:pic>
        <p:pic>
          <p:nvPicPr>
            <p:cNvPr id="20" name="Picture 19">
              <a:extLst>
                <a:ext uri="{FF2B5EF4-FFF2-40B4-BE49-F238E27FC236}">
                  <a16:creationId xmlns:a16="http://schemas.microsoft.com/office/drawing/2014/main" id="{3F313E1B-87C5-291C-D457-CD33D8C8B2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0964" y="1716007"/>
              <a:ext cx="3261463" cy="3308684"/>
            </a:xfrm>
            <a:prstGeom prst="rect">
              <a:avLst/>
            </a:prstGeom>
          </p:spPr>
        </p:pic>
        <p:pic>
          <p:nvPicPr>
            <p:cNvPr id="22" name="Picture 21">
              <a:extLst>
                <a:ext uri="{FF2B5EF4-FFF2-40B4-BE49-F238E27FC236}">
                  <a16:creationId xmlns:a16="http://schemas.microsoft.com/office/drawing/2014/main" id="{8D566BF7-075C-AAEB-1BDF-904B6D1843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11053" y="2977563"/>
              <a:ext cx="5538537" cy="2708864"/>
            </a:xfrm>
            <a:prstGeom prst="rect">
              <a:avLst/>
            </a:prstGeom>
          </p:spPr>
        </p:pic>
        <p:pic>
          <p:nvPicPr>
            <p:cNvPr id="24" name="Picture 23">
              <a:extLst>
                <a:ext uri="{FF2B5EF4-FFF2-40B4-BE49-F238E27FC236}">
                  <a16:creationId xmlns:a16="http://schemas.microsoft.com/office/drawing/2014/main" id="{9A8E83CA-2B8A-28CE-914A-C7A1B3052E0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1222" y="2139992"/>
              <a:ext cx="2777922" cy="2578016"/>
            </a:xfrm>
            <a:prstGeom prst="rect">
              <a:avLst/>
            </a:prstGeom>
          </p:spPr>
        </p:pic>
        <p:pic>
          <p:nvPicPr>
            <p:cNvPr id="26" name="Picture 25">
              <a:extLst>
                <a:ext uri="{FF2B5EF4-FFF2-40B4-BE49-F238E27FC236}">
                  <a16:creationId xmlns:a16="http://schemas.microsoft.com/office/drawing/2014/main" id="{2D9E4B4D-FE09-19A7-0FD6-317F1D8948E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50931" y="730959"/>
              <a:ext cx="2740359" cy="3308684"/>
            </a:xfrm>
            <a:prstGeom prst="rect">
              <a:avLst/>
            </a:prstGeom>
          </p:spPr>
        </p:pic>
        <p:pic>
          <p:nvPicPr>
            <p:cNvPr id="28" name="Picture 27">
              <a:extLst>
                <a:ext uri="{FF2B5EF4-FFF2-40B4-BE49-F238E27FC236}">
                  <a16:creationId xmlns:a16="http://schemas.microsoft.com/office/drawing/2014/main" id="{92FCFF14-D4AB-A091-D51D-F0C3995928F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05058" y="2906214"/>
              <a:ext cx="3898611" cy="2118477"/>
            </a:xfrm>
            <a:prstGeom prst="rect">
              <a:avLst/>
            </a:prstGeom>
          </p:spPr>
        </p:pic>
      </p:grpSp>
    </p:spTree>
    <p:extLst>
      <p:ext uri="{BB962C8B-B14F-4D97-AF65-F5344CB8AC3E}">
        <p14:creationId xmlns:p14="http://schemas.microsoft.com/office/powerpoint/2010/main" val="2345629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34">
            <a:extLst>
              <a:ext uri="{FF2B5EF4-FFF2-40B4-BE49-F238E27FC236}">
                <a16:creationId xmlns:a16="http://schemas.microsoft.com/office/drawing/2014/main" id="{C1D282D4-CA17-4B86-8A3C-C021A0B04782}"/>
              </a:ext>
            </a:extLst>
          </p:cNvPr>
          <p:cNvSpPr/>
          <p:nvPr/>
        </p:nvSpPr>
        <p:spPr>
          <a:xfrm>
            <a:off x="7603933" y="548680"/>
            <a:ext cx="936104" cy="9361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Oval 35">
            <a:extLst>
              <a:ext uri="{FF2B5EF4-FFF2-40B4-BE49-F238E27FC236}">
                <a16:creationId xmlns:a16="http://schemas.microsoft.com/office/drawing/2014/main" id="{67466534-985D-409A-BA6A-57C0FB42ECF5}"/>
              </a:ext>
            </a:extLst>
          </p:cNvPr>
          <p:cNvSpPr/>
          <p:nvPr/>
        </p:nvSpPr>
        <p:spPr>
          <a:xfrm>
            <a:off x="9945723" y="548680"/>
            <a:ext cx="936104" cy="9361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33">
            <a:extLst>
              <a:ext uri="{FF2B5EF4-FFF2-40B4-BE49-F238E27FC236}">
                <a16:creationId xmlns:a16="http://schemas.microsoft.com/office/drawing/2014/main" id="{76724CBB-C4AA-40E1-9D1F-1BF01D260161}"/>
              </a:ext>
            </a:extLst>
          </p:cNvPr>
          <p:cNvSpPr/>
          <p:nvPr/>
        </p:nvSpPr>
        <p:spPr>
          <a:xfrm>
            <a:off x="5262143" y="548680"/>
            <a:ext cx="936104" cy="9361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TextBox 5">
            <a:extLst>
              <a:ext uri="{FF2B5EF4-FFF2-40B4-BE49-F238E27FC236}">
                <a16:creationId xmlns:a16="http://schemas.microsoft.com/office/drawing/2014/main" id="{ED7C02A1-6081-42EE-856B-778CEECE912C}"/>
              </a:ext>
            </a:extLst>
          </p:cNvPr>
          <p:cNvSpPr txBox="1"/>
          <p:nvPr/>
        </p:nvSpPr>
        <p:spPr>
          <a:xfrm flipH="1">
            <a:off x="782271" y="650244"/>
            <a:ext cx="2787467" cy="1569660"/>
          </a:xfrm>
          <a:prstGeom prst="rect">
            <a:avLst/>
          </a:prstGeom>
          <a:noFill/>
        </p:spPr>
        <p:txBody>
          <a:bodyPr wrap="square" rtlCol="0">
            <a:spAutoFit/>
          </a:bodyPr>
          <a:lstStyle/>
          <a:p>
            <a:r>
              <a:rPr lang="en-US" altLang="ko-KR" sz="3200" b="1" dirty="0">
                <a:solidFill>
                  <a:schemeClr val="accent1"/>
                </a:solidFill>
                <a:latin typeface="+mj-lt"/>
                <a:cs typeface="Arial" pitchFamily="34" charset="0"/>
              </a:rPr>
              <a:t>Portfolio</a:t>
            </a:r>
          </a:p>
          <a:p>
            <a:r>
              <a:rPr lang="en-US" altLang="ko-KR" sz="3200" b="1" dirty="0">
                <a:solidFill>
                  <a:schemeClr val="tx1">
                    <a:lumMod val="75000"/>
                    <a:lumOff val="25000"/>
                  </a:schemeClr>
                </a:solidFill>
                <a:latin typeface="+mj-lt"/>
                <a:cs typeface="Arial" pitchFamily="34" charset="0"/>
              </a:rPr>
              <a:t>Presentation Designed</a:t>
            </a:r>
          </a:p>
        </p:txBody>
      </p:sp>
      <p:grpSp>
        <p:nvGrpSpPr>
          <p:cNvPr id="7" name="Group 36">
            <a:extLst>
              <a:ext uri="{FF2B5EF4-FFF2-40B4-BE49-F238E27FC236}">
                <a16:creationId xmlns:a16="http://schemas.microsoft.com/office/drawing/2014/main" id="{FF686CAD-999A-4981-AB03-5641B56033B2}"/>
              </a:ext>
            </a:extLst>
          </p:cNvPr>
          <p:cNvGrpSpPr/>
          <p:nvPr/>
        </p:nvGrpSpPr>
        <p:grpSpPr>
          <a:xfrm>
            <a:off x="9284385" y="1610699"/>
            <a:ext cx="2258780" cy="1113093"/>
            <a:chOff x="2079598" y="4324401"/>
            <a:chExt cx="3476763" cy="1113093"/>
          </a:xfrm>
        </p:grpSpPr>
        <p:sp>
          <p:nvSpPr>
            <p:cNvPr id="8" name="TextBox 7">
              <a:extLst>
                <a:ext uri="{FF2B5EF4-FFF2-40B4-BE49-F238E27FC236}">
                  <a16:creationId xmlns:a16="http://schemas.microsoft.com/office/drawing/2014/main" id="{2B72BF6F-0CFF-482D-A604-76E1745933C0}"/>
                </a:ext>
              </a:extLst>
            </p:cNvPr>
            <p:cNvSpPr txBox="1"/>
            <p:nvPr/>
          </p:nvSpPr>
          <p:spPr>
            <a:xfrm>
              <a:off x="2079598" y="4606497"/>
              <a:ext cx="3476763"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9" name="TextBox 8">
              <a:extLst>
                <a:ext uri="{FF2B5EF4-FFF2-40B4-BE49-F238E27FC236}">
                  <a16:creationId xmlns:a16="http://schemas.microsoft.com/office/drawing/2014/main" id="{CCA32247-562A-4B5E-A273-CD773672A1EF}"/>
                </a:ext>
              </a:extLst>
            </p:cNvPr>
            <p:cNvSpPr txBox="1"/>
            <p:nvPr/>
          </p:nvSpPr>
          <p:spPr>
            <a:xfrm>
              <a:off x="2079598" y="4324401"/>
              <a:ext cx="3476763"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grpSp>
      <p:grpSp>
        <p:nvGrpSpPr>
          <p:cNvPr id="10" name="Group 39">
            <a:extLst>
              <a:ext uri="{FF2B5EF4-FFF2-40B4-BE49-F238E27FC236}">
                <a16:creationId xmlns:a16="http://schemas.microsoft.com/office/drawing/2014/main" id="{94C0E9BA-4F87-4819-8954-CCDB868A7FB2}"/>
              </a:ext>
            </a:extLst>
          </p:cNvPr>
          <p:cNvGrpSpPr/>
          <p:nvPr/>
        </p:nvGrpSpPr>
        <p:grpSpPr>
          <a:xfrm>
            <a:off x="6942595" y="1610699"/>
            <a:ext cx="2258780" cy="1113093"/>
            <a:chOff x="2079598" y="4324401"/>
            <a:chExt cx="3476763" cy="1113093"/>
          </a:xfrm>
        </p:grpSpPr>
        <p:sp>
          <p:nvSpPr>
            <p:cNvPr id="11" name="TextBox 10">
              <a:extLst>
                <a:ext uri="{FF2B5EF4-FFF2-40B4-BE49-F238E27FC236}">
                  <a16:creationId xmlns:a16="http://schemas.microsoft.com/office/drawing/2014/main" id="{30876706-F33C-4B2F-A215-CD8260BB7581}"/>
                </a:ext>
              </a:extLst>
            </p:cNvPr>
            <p:cNvSpPr txBox="1"/>
            <p:nvPr/>
          </p:nvSpPr>
          <p:spPr>
            <a:xfrm>
              <a:off x="2079598" y="4606497"/>
              <a:ext cx="3476763"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12" name="TextBox 11">
              <a:extLst>
                <a:ext uri="{FF2B5EF4-FFF2-40B4-BE49-F238E27FC236}">
                  <a16:creationId xmlns:a16="http://schemas.microsoft.com/office/drawing/2014/main" id="{980B9F78-F22D-4816-AEBD-D55505704863}"/>
                </a:ext>
              </a:extLst>
            </p:cNvPr>
            <p:cNvSpPr txBox="1"/>
            <p:nvPr/>
          </p:nvSpPr>
          <p:spPr>
            <a:xfrm>
              <a:off x="2079598" y="4324401"/>
              <a:ext cx="3476763"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grpSp>
      <p:grpSp>
        <p:nvGrpSpPr>
          <p:cNvPr id="13" name="Group 42">
            <a:extLst>
              <a:ext uri="{FF2B5EF4-FFF2-40B4-BE49-F238E27FC236}">
                <a16:creationId xmlns:a16="http://schemas.microsoft.com/office/drawing/2014/main" id="{1AC49B81-8514-4496-8952-1EF852E8F673}"/>
              </a:ext>
            </a:extLst>
          </p:cNvPr>
          <p:cNvGrpSpPr/>
          <p:nvPr/>
        </p:nvGrpSpPr>
        <p:grpSpPr>
          <a:xfrm>
            <a:off x="4600805" y="1610699"/>
            <a:ext cx="2258780" cy="1113093"/>
            <a:chOff x="2079598" y="4324401"/>
            <a:chExt cx="3476763" cy="1113093"/>
          </a:xfrm>
        </p:grpSpPr>
        <p:sp>
          <p:nvSpPr>
            <p:cNvPr id="14" name="TextBox 13">
              <a:extLst>
                <a:ext uri="{FF2B5EF4-FFF2-40B4-BE49-F238E27FC236}">
                  <a16:creationId xmlns:a16="http://schemas.microsoft.com/office/drawing/2014/main" id="{C36884D0-777F-4D95-A46C-3BEF11A1BDAE}"/>
                </a:ext>
              </a:extLst>
            </p:cNvPr>
            <p:cNvSpPr txBox="1"/>
            <p:nvPr/>
          </p:nvSpPr>
          <p:spPr>
            <a:xfrm>
              <a:off x="2079598" y="4606497"/>
              <a:ext cx="3476763"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15" name="TextBox 14">
              <a:extLst>
                <a:ext uri="{FF2B5EF4-FFF2-40B4-BE49-F238E27FC236}">
                  <a16:creationId xmlns:a16="http://schemas.microsoft.com/office/drawing/2014/main" id="{D21F4850-C72A-4653-ABFB-834D09D3D2E4}"/>
                </a:ext>
              </a:extLst>
            </p:cNvPr>
            <p:cNvSpPr txBox="1"/>
            <p:nvPr/>
          </p:nvSpPr>
          <p:spPr>
            <a:xfrm>
              <a:off x="2079598" y="4324401"/>
              <a:ext cx="3476763"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grpSp>
      <p:sp>
        <p:nvSpPr>
          <p:cNvPr id="16" name="TextBox 15">
            <a:extLst>
              <a:ext uri="{FF2B5EF4-FFF2-40B4-BE49-F238E27FC236}">
                <a16:creationId xmlns:a16="http://schemas.microsoft.com/office/drawing/2014/main" id="{9E955C60-594A-4CE4-B941-0009AA7CE924}"/>
              </a:ext>
            </a:extLst>
          </p:cNvPr>
          <p:cNvSpPr txBox="1"/>
          <p:nvPr/>
        </p:nvSpPr>
        <p:spPr>
          <a:xfrm>
            <a:off x="851287" y="2641540"/>
            <a:ext cx="2082043" cy="646331"/>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Get a modern PowerPoint  Presentation that is beautifully designed. </a:t>
            </a:r>
            <a:endParaRPr lang="ko-KR" altLang="en-US" sz="1200" b="1"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7E755A8C-EE05-413A-A6E3-81FB273B1786}"/>
              </a:ext>
            </a:extLst>
          </p:cNvPr>
          <p:cNvSpPr txBox="1"/>
          <p:nvPr/>
        </p:nvSpPr>
        <p:spPr>
          <a:xfrm>
            <a:off x="6631985" y="2884122"/>
            <a:ext cx="2880000" cy="276999"/>
          </a:xfrm>
          <a:prstGeom prst="rect">
            <a:avLst/>
          </a:prstGeom>
          <a:solidFill>
            <a:schemeClr val="accent1"/>
          </a:solidFill>
          <a:ln w="12700">
            <a:noFill/>
          </a:ln>
        </p:spPr>
        <p:txBody>
          <a:bodyPr wrap="square" rtlCol="0" anchor="ctr">
            <a:spAutoFit/>
          </a:bodyPr>
          <a:lstStyle/>
          <a:p>
            <a:pPr algn="ctr"/>
            <a:r>
              <a:rPr lang="en-US" altLang="ko-KR" sz="1200" b="1" dirty="0">
                <a:solidFill>
                  <a:schemeClr val="bg1"/>
                </a:solidFill>
                <a:cs typeface="Arial" pitchFamily="34" charset="0"/>
              </a:rPr>
              <a:t>Modern PowerPoint  Presentation</a:t>
            </a:r>
            <a:endParaRPr lang="ko-KR" altLang="en-US" sz="1200" b="1" dirty="0">
              <a:solidFill>
                <a:schemeClr val="bg1"/>
              </a:solidFill>
              <a:cs typeface="Arial" pitchFamily="34" charset="0"/>
            </a:endParaRPr>
          </a:p>
        </p:txBody>
      </p:sp>
      <p:sp>
        <p:nvSpPr>
          <p:cNvPr id="18" name="Rectangle 16">
            <a:extLst>
              <a:ext uri="{FF2B5EF4-FFF2-40B4-BE49-F238E27FC236}">
                <a16:creationId xmlns:a16="http://schemas.microsoft.com/office/drawing/2014/main" id="{06CE1EB5-4AF9-4B97-9F1A-F2A728F9E43A}"/>
              </a:ext>
            </a:extLst>
          </p:cNvPr>
          <p:cNvSpPr/>
          <p:nvPr/>
        </p:nvSpPr>
        <p:spPr>
          <a:xfrm>
            <a:off x="5531398" y="880052"/>
            <a:ext cx="432135" cy="284005"/>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Oval 21">
            <a:extLst>
              <a:ext uri="{FF2B5EF4-FFF2-40B4-BE49-F238E27FC236}">
                <a16:creationId xmlns:a16="http://schemas.microsoft.com/office/drawing/2014/main" id="{1642F387-A798-474A-94DA-2F9EFEBBD692}"/>
              </a:ext>
            </a:extLst>
          </p:cNvPr>
          <p:cNvSpPr>
            <a:spLocks noChangeAspect="1"/>
          </p:cNvSpPr>
          <p:nvPr/>
        </p:nvSpPr>
        <p:spPr>
          <a:xfrm>
            <a:off x="7875749" y="810210"/>
            <a:ext cx="407502" cy="41090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0" name="Oval 32">
            <a:extLst>
              <a:ext uri="{FF2B5EF4-FFF2-40B4-BE49-F238E27FC236}">
                <a16:creationId xmlns:a16="http://schemas.microsoft.com/office/drawing/2014/main" id="{98249A2E-610C-4880-A7FB-6668F17C4439}"/>
              </a:ext>
            </a:extLst>
          </p:cNvPr>
          <p:cNvSpPr/>
          <p:nvPr/>
        </p:nvSpPr>
        <p:spPr>
          <a:xfrm>
            <a:off x="10219766" y="787143"/>
            <a:ext cx="388018" cy="466793"/>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Picture Placeholder 20">
            <a:extLst>
              <a:ext uri="{FF2B5EF4-FFF2-40B4-BE49-F238E27FC236}">
                <a16:creationId xmlns:a16="http://schemas.microsoft.com/office/drawing/2014/main" id="{A3181F4D-6CA3-4277-84A6-8AB5912A98B6}"/>
              </a:ext>
            </a:extLst>
          </p:cNvPr>
          <p:cNvSpPr>
            <a:spLocks noGrp="1"/>
          </p:cNvSpPr>
          <p:nvPr>
            <p:ph type="pic" idx="10"/>
          </p:nvPr>
        </p:nvSpPr>
        <p:spPr/>
      </p:sp>
    </p:spTree>
    <p:extLst>
      <p:ext uri="{BB962C8B-B14F-4D97-AF65-F5344CB8AC3E}">
        <p14:creationId xmlns:p14="http://schemas.microsoft.com/office/powerpoint/2010/main" val="608993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51" name="Group 50">
            <a:extLst>
              <a:ext uri="{FF2B5EF4-FFF2-40B4-BE49-F238E27FC236}">
                <a16:creationId xmlns:a16="http://schemas.microsoft.com/office/drawing/2014/main" id="{297AE816-B5EF-4AF7-8B6E-A7A457D7CC55}"/>
              </a:ext>
            </a:extLst>
          </p:cNvPr>
          <p:cNvGrpSpPr/>
          <p:nvPr/>
        </p:nvGrpSpPr>
        <p:grpSpPr>
          <a:xfrm>
            <a:off x="8639132" y="1226194"/>
            <a:ext cx="2538541" cy="4897619"/>
            <a:chOff x="8639132" y="1226194"/>
            <a:chExt cx="2538541" cy="4897619"/>
          </a:xfrm>
        </p:grpSpPr>
        <p:grpSp>
          <p:nvGrpSpPr>
            <p:cNvPr id="3" name="Group 2">
              <a:extLst>
                <a:ext uri="{FF2B5EF4-FFF2-40B4-BE49-F238E27FC236}">
                  <a16:creationId xmlns:a16="http://schemas.microsoft.com/office/drawing/2014/main" id="{7F63B3D0-89AC-452D-9B89-7C88A59AF849}"/>
                </a:ext>
              </a:extLst>
            </p:cNvPr>
            <p:cNvGrpSpPr/>
            <p:nvPr/>
          </p:nvGrpSpPr>
          <p:grpSpPr>
            <a:xfrm>
              <a:off x="9361227" y="4899623"/>
              <a:ext cx="1422003" cy="1224190"/>
              <a:chOff x="5580112" y="4160675"/>
              <a:chExt cx="2016224" cy="1735751"/>
            </a:xfrm>
          </p:grpSpPr>
          <p:sp>
            <p:nvSpPr>
              <p:cNvPr id="4" name="Trapezoid 1">
                <a:extLst>
                  <a:ext uri="{FF2B5EF4-FFF2-40B4-BE49-F238E27FC236}">
                    <a16:creationId xmlns:a16="http://schemas.microsoft.com/office/drawing/2014/main" id="{0BEB667F-BC6D-4617-8600-953006D1D31E}"/>
                  </a:ext>
                </a:extLst>
              </p:cNvPr>
              <p:cNvSpPr/>
              <p:nvPr/>
            </p:nvSpPr>
            <p:spPr>
              <a:xfrm rot="10800000">
                <a:off x="5796136" y="4653136"/>
                <a:ext cx="1584176" cy="1243290"/>
              </a:xfrm>
              <a:custGeom>
                <a:avLst/>
                <a:gdLst>
                  <a:gd name="connsiteX0" fmla="*/ 0 w 1584176"/>
                  <a:gd name="connsiteY0" fmla="*/ 1216152 h 1216152"/>
                  <a:gd name="connsiteX1" fmla="*/ 304038 w 1584176"/>
                  <a:gd name="connsiteY1" fmla="*/ 0 h 1216152"/>
                  <a:gd name="connsiteX2" fmla="*/ 1280138 w 1584176"/>
                  <a:gd name="connsiteY2" fmla="*/ 0 h 1216152"/>
                  <a:gd name="connsiteX3" fmla="*/ 1584176 w 1584176"/>
                  <a:gd name="connsiteY3" fmla="*/ 1216152 h 1216152"/>
                  <a:gd name="connsiteX4" fmla="*/ 0 w 1584176"/>
                  <a:gd name="connsiteY4" fmla="*/ 1216152 h 1216152"/>
                  <a:gd name="connsiteX0" fmla="*/ 0 w 1584176"/>
                  <a:gd name="connsiteY0" fmla="*/ 1235792 h 1235792"/>
                  <a:gd name="connsiteX1" fmla="*/ 304038 w 1584176"/>
                  <a:gd name="connsiteY1" fmla="*/ 19640 h 1235792"/>
                  <a:gd name="connsiteX2" fmla="*/ 1280138 w 1584176"/>
                  <a:gd name="connsiteY2" fmla="*/ 19640 h 1235792"/>
                  <a:gd name="connsiteX3" fmla="*/ 1584176 w 1584176"/>
                  <a:gd name="connsiteY3" fmla="*/ 1235792 h 1235792"/>
                  <a:gd name="connsiteX4" fmla="*/ 0 w 1584176"/>
                  <a:gd name="connsiteY4" fmla="*/ 1235792 h 1235792"/>
                  <a:gd name="connsiteX0" fmla="*/ 0 w 1584176"/>
                  <a:gd name="connsiteY0" fmla="*/ 1243290 h 1243290"/>
                  <a:gd name="connsiteX1" fmla="*/ 304038 w 1584176"/>
                  <a:gd name="connsiteY1" fmla="*/ 27138 h 1243290"/>
                  <a:gd name="connsiteX2" fmla="*/ 1280138 w 1584176"/>
                  <a:gd name="connsiteY2" fmla="*/ 27138 h 1243290"/>
                  <a:gd name="connsiteX3" fmla="*/ 1584176 w 1584176"/>
                  <a:gd name="connsiteY3" fmla="*/ 1243290 h 1243290"/>
                  <a:gd name="connsiteX4" fmla="*/ 0 w 1584176"/>
                  <a:gd name="connsiteY4" fmla="*/ 1243290 h 1243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243290">
                    <a:moveTo>
                      <a:pt x="0" y="1243290"/>
                    </a:moveTo>
                    <a:lnTo>
                      <a:pt x="304038" y="27138"/>
                    </a:lnTo>
                    <a:cubicBezTo>
                      <a:pt x="629405" y="-57"/>
                      <a:pt x="941174" y="-17053"/>
                      <a:pt x="1280138" y="27138"/>
                    </a:cubicBezTo>
                    <a:lnTo>
                      <a:pt x="1584176" y="1243290"/>
                    </a:lnTo>
                    <a:lnTo>
                      <a:pt x="0" y="1243290"/>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 name="Trapezoid 6">
                <a:extLst>
                  <a:ext uri="{FF2B5EF4-FFF2-40B4-BE49-F238E27FC236}">
                    <a16:creationId xmlns:a16="http://schemas.microsoft.com/office/drawing/2014/main" id="{C0200B7F-478C-4F1E-9583-8C44DD9B4850}"/>
                  </a:ext>
                </a:extLst>
              </p:cNvPr>
              <p:cNvSpPr/>
              <p:nvPr/>
            </p:nvSpPr>
            <p:spPr>
              <a:xfrm rot="10800000">
                <a:off x="5580112" y="4312147"/>
                <a:ext cx="2016224" cy="471979"/>
              </a:xfrm>
              <a:custGeom>
                <a:avLst/>
                <a:gdLst>
                  <a:gd name="connsiteX0" fmla="*/ 0 w 2016224"/>
                  <a:gd name="connsiteY0" fmla="*/ 360040 h 360040"/>
                  <a:gd name="connsiteX1" fmla="*/ 128109 w 2016224"/>
                  <a:gd name="connsiteY1" fmla="*/ 0 h 360040"/>
                  <a:gd name="connsiteX2" fmla="*/ 1888115 w 2016224"/>
                  <a:gd name="connsiteY2" fmla="*/ 0 h 360040"/>
                  <a:gd name="connsiteX3" fmla="*/ 2016224 w 2016224"/>
                  <a:gd name="connsiteY3" fmla="*/ 360040 h 360040"/>
                  <a:gd name="connsiteX4" fmla="*/ 0 w 2016224"/>
                  <a:gd name="connsiteY4" fmla="*/ 360040 h 360040"/>
                  <a:gd name="connsiteX0" fmla="*/ 0 w 2016224"/>
                  <a:gd name="connsiteY0" fmla="*/ 431046 h 431046"/>
                  <a:gd name="connsiteX1" fmla="*/ 128109 w 2016224"/>
                  <a:gd name="connsiteY1" fmla="*/ 71006 h 431046"/>
                  <a:gd name="connsiteX2" fmla="*/ 1888115 w 2016224"/>
                  <a:gd name="connsiteY2" fmla="*/ 71006 h 431046"/>
                  <a:gd name="connsiteX3" fmla="*/ 2016224 w 2016224"/>
                  <a:gd name="connsiteY3" fmla="*/ 431046 h 431046"/>
                  <a:gd name="connsiteX4" fmla="*/ 0 w 2016224"/>
                  <a:gd name="connsiteY4" fmla="*/ 431046 h 431046"/>
                  <a:gd name="connsiteX0" fmla="*/ 0 w 2016224"/>
                  <a:gd name="connsiteY0" fmla="*/ 458241 h 458241"/>
                  <a:gd name="connsiteX1" fmla="*/ 128109 w 2016224"/>
                  <a:gd name="connsiteY1" fmla="*/ 98201 h 458241"/>
                  <a:gd name="connsiteX2" fmla="*/ 1888115 w 2016224"/>
                  <a:gd name="connsiteY2" fmla="*/ 98201 h 458241"/>
                  <a:gd name="connsiteX3" fmla="*/ 2016224 w 2016224"/>
                  <a:gd name="connsiteY3" fmla="*/ 458241 h 458241"/>
                  <a:gd name="connsiteX4" fmla="*/ 0 w 2016224"/>
                  <a:gd name="connsiteY4" fmla="*/ 458241 h 458241"/>
                  <a:gd name="connsiteX0" fmla="*/ 0 w 2016224"/>
                  <a:gd name="connsiteY0" fmla="*/ 465296 h 465296"/>
                  <a:gd name="connsiteX1" fmla="*/ 128109 w 2016224"/>
                  <a:gd name="connsiteY1" fmla="*/ 105256 h 465296"/>
                  <a:gd name="connsiteX2" fmla="*/ 1888115 w 2016224"/>
                  <a:gd name="connsiteY2" fmla="*/ 105256 h 465296"/>
                  <a:gd name="connsiteX3" fmla="*/ 2016224 w 2016224"/>
                  <a:gd name="connsiteY3" fmla="*/ 465296 h 465296"/>
                  <a:gd name="connsiteX4" fmla="*/ 0 w 2016224"/>
                  <a:gd name="connsiteY4" fmla="*/ 465296 h 465296"/>
                  <a:gd name="connsiteX0" fmla="*/ 0 w 2016224"/>
                  <a:gd name="connsiteY0" fmla="*/ 471979 h 471979"/>
                  <a:gd name="connsiteX1" fmla="*/ 128109 w 2016224"/>
                  <a:gd name="connsiteY1" fmla="*/ 111939 h 471979"/>
                  <a:gd name="connsiteX2" fmla="*/ 1888115 w 2016224"/>
                  <a:gd name="connsiteY2" fmla="*/ 111939 h 471979"/>
                  <a:gd name="connsiteX3" fmla="*/ 2016224 w 2016224"/>
                  <a:gd name="connsiteY3" fmla="*/ 471979 h 471979"/>
                  <a:gd name="connsiteX4" fmla="*/ 0 w 2016224"/>
                  <a:gd name="connsiteY4" fmla="*/ 471979 h 471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471979">
                    <a:moveTo>
                      <a:pt x="0" y="471979"/>
                    </a:moveTo>
                    <a:lnTo>
                      <a:pt x="128109" y="111939"/>
                    </a:lnTo>
                    <a:cubicBezTo>
                      <a:pt x="572010" y="-7034"/>
                      <a:pt x="1260655" y="-64822"/>
                      <a:pt x="1888115" y="111939"/>
                    </a:cubicBezTo>
                    <a:lnTo>
                      <a:pt x="2016224" y="471979"/>
                    </a:lnTo>
                    <a:lnTo>
                      <a:pt x="0" y="471979"/>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6" name="Oval 5">
                <a:extLst>
                  <a:ext uri="{FF2B5EF4-FFF2-40B4-BE49-F238E27FC236}">
                    <a16:creationId xmlns:a16="http://schemas.microsoft.com/office/drawing/2014/main" id="{E24C7281-3E70-4E1A-A657-C50C3EF2BAA3}"/>
                  </a:ext>
                </a:extLst>
              </p:cNvPr>
              <p:cNvSpPr/>
              <p:nvPr/>
            </p:nvSpPr>
            <p:spPr>
              <a:xfrm>
                <a:off x="5580223" y="4160675"/>
                <a:ext cx="2016000" cy="30294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7" name="Oval 1">
              <a:extLst>
                <a:ext uri="{FF2B5EF4-FFF2-40B4-BE49-F238E27FC236}">
                  <a16:creationId xmlns:a16="http://schemas.microsoft.com/office/drawing/2014/main" id="{59173067-CAAC-4548-AF80-9C297780F4AD}"/>
                </a:ext>
              </a:extLst>
            </p:cNvPr>
            <p:cNvSpPr/>
            <p:nvPr/>
          </p:nvSpPr>
          <p:spPr>
            <a:xfrm>
              <a:off x="9251061" y="1226194"/>
              <a:ext cx="1532091" cy="1343867"/>
            </a:xfrm>
            <a:custGeom>
              <a:avLst/>
              <a:gdLst/>
              <a:ahLst/>
              <a:cxnLst/>
              <a:rect l="l" t="t" r="r" b="b"/>
              <a:pathLst>
                <a:path w="1629237" h="1429078">
                  <a:moveTo>
                    <a:pt x="788250" y="811267"/>
                  </a:moveTo>
                  <a:cubicBezTo>
                    <a:pt x="777162" y="823036"/>
                    <a:pt x="761883" y="830075"/>
                    <a:pt x="745080" y="830075"/>
                  </a:cubicBezTo>
                  <a:cubicBezTo>
                    <a:pt x="731312" y="830075"/>
                    <a:pt x="718566" y="825349"/>
                    <a:pt x="708901" y="816356"/>
                  </a:cubicBezTo>
                  <a:lnTo>
                    <a:pt x="793313" y="1349315"/>
                  </a:lnTo>
                  <a:lnTo>
                    <a:pt x="826489" y="1349049"/>
                  </a:lnTo>
                  <a:lnTo>
                    <a:pt x="826489" y="1349030"/>
                  </a:lnTo>
                  <a:lnTo>
                    <a:pt x="827682" y="1349040"/>
                  </a:lnTo>
                  <a:lnTo>
                    <a:pt x="828874" y="1349030"/>
                  </a:lnTo>
                  <a:lnTo>
                    <a:pt x="828874" y="1349049"/>
                  </a:lnTo>
                  <a:lnTo>
                    <a:pt x="861656" y="1349312"/>
                  </a:lnTo>
                  <a:lnTo>
                    <a:pt x="945043" y="822831"/>
                  </a:lnTo>
                  <a:cubicBezTo>
                    <a:pt x="936966" y="827649"/>
                    <a:pt x="927625" y="830075"/>
                    <a:pt x="917761" y="830075"/>
                  </a:cubicBezTo>
                  <a:cubicBezTo>
                    <a:pt x="900958" y="830075"/>
                    <a:pt x="885679" y="823036"/>
                    <a:pt x="874591" y="811267"/>
                  </a:cubicBezTo>
                  <a:cubicBezTo>
                    <a:pt x="863502" y="823036"/>
                    <a:pt x="848223" y="830075"/>
                    <a:pt x="831420" y="830075"/>
                  </a:cubicBezTo>
                  <a:cubicBezTo>
                    <a:pt x="814617" y="830075"/>
                    <a:pt x="799338" y="823036"/>
                    <a:pt x="788250" y="811267"/>
                  </a:cubicBezTo>
                  <a:close/>
                  <a:moveTo>
                    <a:pt x="1629237" y="597932"/>
                  </a:moveTo>
                  <a:lnTo>
                    <a:pt x="1629237" y="724090"/>
                  </a:lnTo>
                  <a:lnTo>
                    <a:pt x="1449012" y="698858"/>
                  </a:lnTo>
                  <a:lnTo>
                    <a:pt x="1449012" y="623164"/>
                  </a:lnTo>
                  <a:close/>
                  <a:moveTo>
                    <a:pt x="0" y="597932"/>
                  </a:moveTo>
                  <a:lnTo>
                    <a:pt x="180225" y="623164"/>
                  </a:lnTo>
                  <a:lnTo>
                    <a:pt x="180225" y="698858"/>
                  </a:lnTo>
                  <a:lnTo>
                    <a:pt x="0" y="724090"/>
                  </a:lnTo>
                  <a:close/>
                  <a:moveTo>
                    <a:pt x="826489" y="343855"/>
                  </a:moveTo>
                  <a:cubicBezTo>
                    <a:pt x="582980" y="344141"/>
                    <a:pt x="385675" y="541640"/>
                    <a:pt x="385675" y="785222"/>
                  </a:cubicBezTo>
                  <a:cubicBezTo>
                    <a:pt x="385675" y="950118"/>
                    <a:pt x="503361" y="1112862"/>
                    <a:pt x="596022" y="1187212"/>
                  </a:cubicBezTo>
                  <a:cubicBezTo>
                    <a:pt x="638271" y="1236093"/>
                    <a:pt x="634922" y="1237095"/>
                    <a:pt x="652091" y="1299657"/>
                  </a:cubicBezTo>
                  <a:cubicBezTo>
                    <a:pt x="658931" y="1343524"/>
                    <a:pt x="645074" y="1347909"/>
                    <a:pt x="684382" y="1350189"/>
                  </a:cubicBezTo>
                  <a:lnTo>
                    <a:pt x="713002" y="1349959"/>
                  </a:lnTo>
                  <a:lnTo>
                    <a:pt x="616715" y="742031"/>
                  </a:lnTo>
                  <a:cubicBezTo>
                    <a:pt x="613343" y="720743"/>
                    <a:pt x="627867" y="700753"/>
                    <a:pt x="649155" y="697381"/>
                  </a:cubicBezTo>
                  <a:lnTo>
                    <a:pt x="650512" y="697167"/>
                  </a:lnTo>
                  <a:cubicBezTo>
                    <a:pt x="669859" y="694102"/>
                    <a:pt x="688135" y="705820"/>
                    <a:pt x="693142" y="724182"/>
                  </a:cubicBezTo>
                  <a:cubicBezTo>
                    <a:pt x="703502" y="705062"/>
                    <a:pt x="722973" y="692875"/>
                    <a:pt x="745080" y="692875"/>
                  </a:cubicBezTo>
                  <a:cubicBezTo>
                    <a:pt x="761883" y="692875"/>
                    <a:pt x="777162" y="699916"/>
                    <a:pt x="788250" y="711684"/>
                  </a:cubicBezTo>
                  <a:cubicBezTo>
                    <a:pt x="799338" y="699916"/>
                    <a:pt x="814617" y="692875"/>
                    <a:pt x="831420" y="692875"/>
                  </a:cubicBezTo>
                  <a:cubicBezTo>
                    <a:pt x="848223" y="692875"/>
                    <a:pt x="863502" y="699916"/>
                    <a:pt x="874591" y="711684"/>
                  </a:cubicBezTo>
                  <a:cubicBezTo>
                    <a:pt x="885679" y="699916"/>
                    <a:pt x="900958" y="692875"/>
                    <a:pt x="917761" y="692875"/>
                  </a:cubicBezTo>
                  <a:cubicBezTo>
                    <a:pt x="936430" y="692875"/>
                    <a:pt x="953219" y="701567"/>
                    <a:pt x="964433" y="715752"/>
                  </a:cubicBezTo>
                  <a:cubicBezTo>
                    <a:pt x="971427" y="700847"/>
                    <a:pt x="987718" y="691969"/>
                    <a:pt x="1004850" y="694683"/>
                  </a:cubicBezTo>
                  <a:lnTo>
                    <a:pt x="1006207" y="694898"/>
                  </a:lnTo>
                  <a:cubicBezTo>
                    <a:pt x="1027496" y="698270"/>
                    <a:pt x="1042019" y="718259"/>
                    <a:pt x="1038647" y="739547"/>
                  </a:cubicBezTo>
                  <a:lnTo>
                    <a:pt x="941968" y="1349956"/>
                  </a:lnTo>
                  <a:lnTo>
                    <a:pt x="970980" y="1350189"/>
                  </a:lnTo>
                  <a:cubicBezTo>
                    <a:pt x="1010288" y="1347909"/>
                    <a:pt x="996432" y="1343524"/>
                    <a:pt x="1003271" y="1299657"/>
                  </a:cubicBezTo>
                  <a:cubicBezTo>
                    <a:pt x="1020440" y="1237095"/>
                    <a:pt x="1017091" y="1236093"/>
                    <a:pt x="1059340" y="1187212"/>
                  </a:cubicBezTo>
                  <a:cubicBezTo>
                    <a:pt x="1152001" y="1112862"/>
                    <a:pt x="1269687" y="950118"/>
                    <a:pt x="1269687" y="785222"/>
                  </a:cubicBezTo>
                  <a:cubicBezTo>
                    <a:pt x="1269687" y="541640"/>
                    <a:pt x="1072383" y="344141"/>
                    <a:pt x="828874" y="343855"/>
                  </a:cubicBezTo>
                  <a:lnTo>
                    <a:pt x="828874" y="343965"/>
                  </a:lnTo>
                  <a:lnTo>
                    <a:pt x="827682" y="343872"/>
                  </a:lnTo>
                  <a:lnTo>
                    <a:pt x="826489" y="343965"/>
                  </a:lnTo>
                  <a:close/>
                  <a:moveTo>
                    <a:pt x="826666" y="234292"/>
                  </a:moveTo>
                  <a:lnTo>
                    <a:pt x="827682" y="234370"/>
                  </a:lnTo>
                  <a:lnTo>
                    <a:pt x="828696" y="234292"/>
                  </a:lnTo>
                  <a:cubicBezTo>
                    <a:pt x="1127204" y="234292"/>
                    <a:pt x="1369193" y="476281"/>
                    <a:pt x="1369193" y="774790"/>
                  </a:cubicBezTo>
                  <a:cubicBezTo>
                    <a:pt x="1369193" y="976792"/>
                    <a:pt x="1224964" y="1176156"/>
                    <a:pt x="1111484" y="1267155"/>
                  </a:cubicBezTo>
                  <a:cubicBezTo>
                    <a:pt x="1077677" y="1306104"/>
                    <a:pt x="1092596" y="1326571"/>
                    <a:pt x="1085332" y="1377346"/>
                  </a:cubicBezTo>
                  <a:cubicBezTo>
                    <a:pt x="1066445" y="1416544"/>
                    <a:pt x="1049551" y="1429078"/>
                    <a:pt x="1016165" y="1429078"/>
                  </a:cubicBezTo>
                  <a:lnTo>
                    <a:pt x="827682" y="1428403"/>
                  </a:lnTo>
                  <a:lnTo>
                    <a:pt x="639197" y="1429078"/>
                  </a:lnTo>
                  <a:cubicBezTo>
                    <a:pt x="605812" y="1429078"/>
                    <a:pt x="588918" y="1416544"/>
                    <a:pt x="570030" y="1377346"/>
                  </a:cubicBezTo>
                  <a:cubicBezTo>
                    <a:pt x="562766" y="1326571"/>
                    <a:pt x="577686" y="1306104"/>
                    <a:pt x="543878" y="1267155"/>
                  </a:cubicBezTo>
                  <a:cubicBezTo>
                    <a:pt x="430398" y="1176156"/>
                    <a:pt x="286169" y="976792"/>
                    <a:pt x="286169" y="774790"/>
                  </a:cubicBezTo>
                  <a:cubicBezTo>
                    <a:pt x="286169" y="476281"/>
                    <a:pt x="528158" y="234292"/>
                    <a:pt x="826666" y="234292"/>
                  </a:cubicBezTo>
                  <a:close/>
                  <a:moveTo>
                    <a:pt x="1287881" y="124716"/>
                  </a:moveTo>
                  <a:lnTo>
                    <a:pt x="1384523" y="205808"/>
                  </a:lnTo>
                  <a:lnTo>
                    <a:pt x="1249349" y="327650"/>
                  </a:lnTo>
                  <a:lnTo>
                    <a:pt x="1191363" y="278995"/>
                  </a:lnTo>
                  <a:close/>
                  <a:moveTo>
                    <a:pt x="332408" y="124716"/>
                  </a:moveTo>
                  <a:lnTo>
                    <a:pt x="428926" y="278995"/>
                  </a:lnTo>
                  <a:lnTo>
                    <a:pt x="370940" y="327650"/>
                  </a:lnTo>
                  <a:lnTo>
                    <a:pt x="235766" y="205808"/>
                  </a:lnTo>
                  <a:close/>
                  <a:moveTo>
                    <a:pt x="764602" y="0"/>
                  </a:moveTo>
                  <a:lnTo>
                    <a:pt x="890759" y="0"/>
                  </a:lnTo>
                  <a:lnTo>
                    <a:pt x="865528" y="180225"/>
                  </a:lnTo>
                  <a:lnTo>
                    <a:pt x="789834" y="1802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Freeform 9">
              <a:extLst>
                <a:ext uri="{FF2B5EF4-FFF2-40B4-BE49-F238E27FC236}">
                  <a16:creationId xmlns:a16="http://schemas.microsoft.com/office/drawing/2014/main" id="{5A4C868E-10B5-41D6-94F0-D5E661CB51BF}"/>
                </a:ext>
              </a:extLst>
            </p:cNvPr>
            <p:cNvSpPr/>
            <p:nvPr/>
          </p:nvSpPr>
          <p:spPr>
            <a:xfrm>
              <a:off x="9810121" y="3031449"/>
              <a:ext cx="384488" cy="2030026"/>
            </a:xfrm>
            <a:custGeom>
              <a:avLst/>
              <a:gdLst>
                <a:gd name="connsiteX0" fmla="*/ 171450 w 323850"/>
                <a:gd name="connsiteY0" fmla="*/ 28575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71450 w 323850"/>
                <a:gd name="connsiteY9" fmla="*/ 28575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76225 w 323850"/>
                <a:gd name="connsiteY7" fmla="*/ 0 h 2152650"/>
                <a:gd name="connsiteX8" fmla="*/ 167117 w 323850"/>
                <a:gd name="connsiteY8" fmla="*/ 2573 h 2152650"/>
                <a:gd name="connsiteX0" fmla="*/ 167117 w 327783"/>
                <a:gd name="connsiteY0" fmla="*/ 2573 h 2152650"/>
                <a:gd name="connsiteX1" fmla="*/ 152400 w 327783"/>
                <a:gd name="connsiteY1" fmla="*/ 647700 h 2152650"/>
                <a:gd name="connsiteX2" fmla="*/ 0 w 327783"/>
                <a:gd name="connsiteY2" fmla="*/ 1457325 h 2152650"/>
                <a:gd name="connsiteX3" fmla="*/ 180975 w 327783"/>
                <a:gd name="connsiteY3" fmla="*/ 2152650 h 2152650"/>
                <a:gd name="connsiteX4" fmla="*/ 323850 w 327783"/>
                <a:gd name="connsiteY4" fmla="*/ 2066925 h 2152650"/>
                <a:gd name="connsiteX5" fmla="*/ 161925 w 327783"/>
                <a:gd name="connsiteY5" fmla="*/ 1419225 h 2152650"/>
                <a:gd name="connsiteX6" fmla="*/ 295275 w 327783"/>
                <a:gd name="connsiteY6" fmla="*/ 628650 h 2152650"/>
                <a:gd name="connsiteX7" fmla="*/ 276225 w 327783"/>
                <a:gd name="connsiteY7" fmla="*/ 0 h 2152650"/>
                <a:gd name="connsiteX8" fmla="*/ 167117 w 327783"/>
                <a:gd name="connsiteY8"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78793 w 361458"/>
                <a:gd name="connsiteY0" fmla="*/ 2573 h 2152650"/>
                <a:gd name="connsiteX1" fmla="*/ 164076 w 361458"/>
                <a:gd name="connsiteY1" fmla="*/ 647700 h 2152650"/>
                <a:gd name="connsiteX2" fmla="*/ 11676 w 361458"/>
                <a:gd name="connsiteY2" fmla="*/ 1457325 h 2152650"/>
                <a:gd name="connsiteX3" fmla="*/ 192651 w 361458"/>
                <a:gd name="connsiteY3" fmla="*/ 2152650 h 2152650"/>
                <a:gd name="connsiteX4" fmla="*/ 335526 w 361458"/>
                <a:gd name="connsiteY4" fmla="*/ 2066925 h 2152650"/>
                <a:gd name="connsiteX5" fmla="*/ 173601 w 361458"/>
                <a:gd name="connsiteY5" fmla="*/ 1419225 h 2152650"/>
                <a:gd name="connsiteX6" fmla="*/ 306951 w 361458"/>
                <a:gd name="connsiteY6" fmla="*/ 628650 h 2152650"/>
                <a:gd name="connsiteX7" fmla="*/ 360986 w 361458"/>
                <a:gd name="connsiteY7" fmla="*/ 216050 h 2152650"/>
                <a:gd name="connsiteX8" fmla="*/ 287901 w 361458"/>
                <a:gd name="connsiteY8" fmla="*/ 0 h 2152650"/>
                <a:gd name="connsiteX9" fmla="*/ 178793 w 361458"/>
                <a:gd name="connsiteY9" fmla="*/ 2573 h 2152650"/>
                <a:gd name="connsiteX0" fmla="*/ 178793 w 361849"/>
                <a:gd name="connsiteY0" fmla="*/ 2573 h 2152650"/>
                <a:gd name="connsiteX1" fmla="*/ 164076 w 361849"/>
                <a:gd name="connsiteY1" fmla="*/ 647700 h 2152650"/>
                <a:gd name="connsiteX2" fmla="*/ 11676 w 361849"/>
                <a:gd name="connsiteY2" fmla="*/ 1457325 h 2152650"/>
                <a:gd name="connsiteX3" fmla="*/ 192651 w 361849"/>
                <a:gd name="connsiteY3" fmla="*/ 2152650 h 2152650"/>
                <a:gd name="connsiteX4" fmla="*/ 335526 w 361849"/>
                <a:gd name="connsiteY4" fmla="*/ 2066925 h 2152650"/>
                <a:gd name="connsiteX5" fmla="*/ 173601 w 361849"/>
                <a:gd name="connsiteY5" fmla="*/ 1419225 h 2152650"/>
                <a:gd name="connsiteX6" fmla="*/ 315618 w 361849"/>
                <a:gd name="connsiteY6" fmla="*/ 654652 h 2152650"/>
                <a:gd name="connsiteX7" fmla="*/ 360986 w 361849"/>
                <a:gd name="connsiteY7" fmla="*/ 216050 h 2152650"/>
                <a:gd name="connsiteX8" fmla="*/ 287901 w 361849"/>
                <a:gd name="connsiteY8" fmla="*/ 0 h 2152650"/>
                <a:gd name="connsiteX9" fmla="*/ 178793 w 361849"/>
                <a:gd name="connsiteY9" fmla="*/ 2573 h 2152650"/>
                <a:gd name="connsiteX0" fmla="*/ 178793 w 361849"/>
                <a:gd name="connsiteY0" fmla="*/ 2573 h 2152650"/>
                <a:gd name="connsiteX1" fmla="*/ 164076 w 361849"/>
                <a:gd name="connsiteY1" fmla="*/ 647700 h 2152650"/>
                <a:gd name="connsiteX2" fmla="*/ 11676 w 361849"/>
                <a:gd name="connsiteY2" fmla="*/ 1457325 h 2152650"/>
                <a:gd name="connsiteX3" fmla="*/ 192651 w 361849"/>
                <a:gd name="connsiteY3" fmla="*/ 2152650 h 2152650"/>
                <a:gd name="connsiteX4" fmla="*/ 361528 w 361849"/>
                <a:gd name="connsiteY4" fmla="*/ 2131929 h 2152650"/>
                <a:gd name="connsiteX5" fmla="*/ 173601 w 361849"/>
                <a:gd name="connsiteY5" fmla="*/ 1419225 h 2152650"/>
                <a:gd name="connsiteX6" fmla="*/ 315618 w 361849"/>
                <a:gd name="connsiteY6" fmla="*/ 654652 h 2152650"/>
                <a:gd name="connsiteX7" fmla="*/ 360986 w 361849"/>
                <a:gd name="connsiteY7" fmla="*/ 216050 h 2152650"/>
                <a:gd name="connsiteX8" fmla="*/ 287901 w 361849"/>
                <a:gd name="connsiteY8" fmla="*/ 0 h 2152650"/>
                <a:gd name="connsiteX9" fmla="*/ 178793 w 361849"/>
                <a:gd name="connsiteY9" fmla="*/ 2573 h 2152650"/>
                <a:gd name="connsiteX0" fmla="*/ 178793 w 361528"/>
                <a:gd name="connsiteY0" fmla="*/ 2573 h 2152650"/>
                <a:gd name="connsiteX1" fmla="*/ 164076 w 361528"/>
                <a:gd name="connsiteY1" fmla="*/ 647700 h 2152650"/>
                <a:gd name="connsiteX2" fmla="*/ 11676 w 361528"/>
                <a:gd name="connsiteY2" fmla="*/ 1457325 h 2152650"/>
                <a:gd name="connsiteX3" fmla="*/ 192651 w 361528"/>
                <a:gd name="connsiteY3" fmla="*/ 2152650 h 2152650"/>
                <a:gd name="connsiteX4" fmla="*/ 361528 w 361528"/>
                <a:gd name="connsiteY4" fmla="*/ 2131929 h 2152650"/>
                <a:gd name="connsiteX5" fmla="*/ 173601 w 361528"/>
                <a:gd name="connsiteY5" fmla="*/ 1419225 h 2152650"/>
                <a:gd name="connsiteX6" fmla="*/ 315618 w 361528"/>
                <a:gd name="connsiteY6" fmla="*/ 654652 h 2152650"/>
                <a:gd name="connsiteX7" fmla="*/ 287901 w 361528"/>
                <a:gd name="connsiteY7" fmla="*/ 0 h 2152650"/>
                <a:gd name="connsiteX8" fmla="*/ 178793 w 361528"/>
                <a:gd name="connsiteY8" fmla="*/ 2573 h 2152650"/>
                <a:gd name="connsiteX0" fmla="*/ 178793 w 374776"/>
                <a:gd name="connsiteY0" fmla="*/ 2573 h 2152650"/>
                <a:gd name="connsiteX1" fmla="*/ 164076 w 374776"/>
                <a:gd name="connsiteY1" fmla="*/ 647700 h 2152650"/>
                <a:gd name="connsiteX2" fmla="*/ 11676 w 374776"/>
                <a:gd name="connsiteY2" fmla="*/ 1457325 h 2152650"/>
                <a:gd name="connsiteX3" fmla="*/ 192651 w 374776"/>
                <a:gd name="connsiteY3" fmla="*/ 2152650 h 2152650"/>
                <a:gd name="connsiteX4" fmla="*/ 361528 w 374776"/>
                <a:gd name="connsiteY4" fmla="*/ 2131929 h 2152650"/>
                <a:gd name="connsiteX5" fmla="*/ 173601 w 374776"/>
                <a:gd name="connsiteY5" fmla="*/ 1419225 h 2152650"/>
                <a:gd name="connsiteX6" fmla="*/ 315618 w 374776"/>
                <a:gd name="connsiteY6" fmla="*/ 654652 h 2152650"/>
                <a:gd name="connsiteX7" fmla="*/ 287901 w 374776"/>
                <a:gd name="connsiteY7" fmla="*/ 0 h 2152650"/>
                <a:gd name="connsiteX8" fmla="*/ 178793 w 374776"/>
                <a:gd name="connsiteY8" fmla="*/ 2573 h 2152650"/>
                <a:gd name="connsiteX0" fmla="*/ 178793 w 391181"/>
                <a:gd name="connsiteY0" fmla="*/ 2573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78793 w 391181"/>
                <a:gd name="connsiteY8" fmla="*/ 2573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50132 w 392855"/>
                <a:gd name="connsiteY0" fmla="*/ 15574 h 2152650"/>
                <a:gd name="connsiteX1" fmla="*/ 148416 w 392855"/>
                <a:gd name="connsiteY1" fmla="*/ 647700 h 2152650"/>
                <a:gd name="connsiteX2" fmla="*/ 13350 w 392855"/>
                <a:gd name="connsiteY2" fmla="*/ 1457325 h 2152650"/>
                <a:gd name="connsiteX3" fmla="*/ 194325 w 392855"/>
                <a:gd name="connsiteY3" fmla="*/ 2152650 h 2152650"/>
                <a:gd name="connsiteX4" fmla="*/ 363202 w 392855"/>
                <a:gd name="connsiteY4" fmla="*/ 2131929 h 2152650"/>
                <a:gd name="connsiteX5" fmla="*/ 175275 w 392855"/>
                <a:gd name="connsiteY5" fmla="*/ 1419225 h 2152650"/>
                <a:gd name="connsiteX6" fmla="*/ 317292 w 392855"/>
                <a:gd name="connsiteY6" fmla="*/ 654652 h 2152650"/>
                <a:gd name="connsiteX7" fmla="*/ 289575 w 392855"/>
                <a:gd name="connsiteY7" fmla="*/ 0 h 2152650"/>
                <a:gd name="connsiteX8" fmla="*/ 150132 w 392855"/>
                <a:gd name="connsiteY8" fmla="*/ 15574 h 2152650"/>
                <a:gd name="connsiteX0" fmla="*/ 132798 w 392855"/>
                <a:gd name="connsiteY0" fmla="*/ 11240 h 2152650"/>
                <a:gd name="connsiteX1" fmla="*/ 148416 w 392855"/>
                <a:gd name="connsiteY1" fmla="*/ 647700 h 2152650"/>
                <a:gd name="connsiteX2" fmla="*/ 13350 w 392855"/>
                <a:gd name="connsiteY2" fmla="*/ 1457325 h 2152650"/>
                <a:gd name="connsiteX3" fmla="*/ 194325 w 392855"/>
                <a:gd name="connsiteY3" fmla="*/ 2152650 h 2152650"/>
                <a:gd name="connsiteX4" fmla="*/ 363202 w 392855"/>
                <a:gd name="connsiteY4" fmla="*/ 2131929 h 2152650"/>
                <a:gd name="connsiteX5" fmla="*/ 175275 w 392855"/>
                <a:gd name="connsiteY5" fmla="*/ 1419225 h 2152650"/>
                <a:gd name="connsiteX6" fmla="*/ 317292 w 392855"/>
                <a:gd name="connsiteY6" fmla="*/ 654652 h 2152650"/>
                <a:gd name="connsiteX7" fmla="*/ 289575 w 392855"/>
                <a:gd name="connsiteY7" fmla="*/ 0 h 2152650"/>
                <a:gd name="connsiteX8" fmla="*/ 132798 w 392855"/>
                <a:gd name="connsiteY8" fmla="*/ 11240 h 2152650"/>
                <a:gd name="connsiteX0" fmla="*/ 115464 w 392855"/>
                <a:gd name="connsiteY0" fmla="*/ 0 h 2158745"/>
                <a:gd name="connsiteX1" fmla="*/ 148416 w 392855"/>
                <a:gd name="connsiteY1" fmla="*/ 653795 h 2158745"/>
                <a:gd name="connsiteX2" fmla="*/ 13350 w 392855"/>
                <a:gd name="connsiteY2" fmla="*/ 1463420 h 2158745"/>
                <a:gd name="connsiteX3" fmla="*/ 194325 w 392855"/>
                <a:gd name="connsiteY3" fmla="*/ 2158745 h 2158745"/>
                <a:gd name="connsiteX4" fmla="*/ 363202 w 392855"/>
                <a:gd name="connsiteY4" fmla="*/ 2138024 h 2158745"/>
                <a:gd name="connsiteX5" fmla="*/ 175275 w 392855"/>
                <a:gd name="connsiteY5" fmla="*/ 1425320 h 2158745"/>
                <a:gd name="connsiteX6" fmla="*/ 317292 w 392855"/>
                <a:gd name="connsiteY6" fmla="*/ 660747 h 2158745"/>
                <a:gd name="connsiteX7" fmla="*/ 289575 w 392855"/>
                <a:gd name="connsiteY7" fmla="*/ 6095 h 2158745"/>
                <a:gd name="connsiteX8" fmla="*/ 115464 w 392855"/>
                <a:gd name="connsiteY8" fmla="*/ 0 h 2158745"/>
                <a:gd name="connsiteX0" fmla="*/ 115464 w 392855"/>
                <a:gd name="connsiteY0" fmla="*/ 0 h 2158745"/>
                <a:gd name="connsiteX1" fmla="*/ 148416 w 392855"/>
                <a:gd name="connsiteY1" fmla="*/ 653795 h 2158745"/>
                <a:gd name="connsiteX2" fmla="*/ 13350 w 392855"/>
                <a:gd name="connsiteY2" fmla="*/ 1463420 h 2158745"/>
                <a:gd name="connsiteX3" fmla="*/ 194325 w 392855"/>
                <a:gd name="connsiteY3" fmla="*/ 2158745 h 2158745"/>
                <a:gd name="connsiteX4" fmla="*/ 363202 w 392855"/>
                <a:gd name="connsiteY4" fmla="*/ 2138024 h 2158745"/>
                <a:gd name="connsiteX5" fmla="*/ 175275 w 392855"/>
                <a:gd name="connsiteY5" fmla="*/ 1425320 h 2158745"/>
                <a:gd name="connsiteX6" fmla="*/ 317292 w 392855"/>
                <a:gd name="connsiteY6" fmla="*/ 660747 h 2158745"/>
                <a:gd name="connsiteX7" fmla="*/ 289575 w 392855"/>
                <a:gd name="connsiteY7" fmla="*/ 6095 h 2158745"/>
                <a:gd name="connsiteX8" fmla="*/ 115464 w 392855"/>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46589 w 418794"/>
                <a:gd name="connsiteY0" fmla="*/ 0 h 2158745"/>
                <a:gd name="connsiteX1" fmla="*/ 179541 w 418794"/>
                <a:gd name="connsiteY1" fmla="*/ 653795 h 2158745"/>
                <a:gd name="connsiteX2" fmla="*/ 22807 w 418794"/>
                <a:gd name="connsiteY2" fmla="*/ 1463420 h 2158745"/>
                <a:gd name="connsiteX3" fmla="*/ 225450 w 418794"/>
                <a:gd name="connsiteY3" fmla="*/ 2158745 h 2158745"/>
                <a:gd name="connsiteX4" fmla="*/ 394327 w 418794"/>
                <a:gd name="connsiteY4" fmla="*/ 2138024 h 2158745"/>
                <a:gd name="connsiteX5" fmla="*/ 206400 w 418794"/>
                <a:gd name="connsiteY5" fmla="*/ 1425320 h 2158745"/>
                <a:gd name="connsiteX6" fmla="*/ 348417 w 418794"/>
                <a:gd name="connsiteY6" fmla="*/ 660747 h 2158745"/>
                <a:gd name="connsiteX7" fmla="*/ 320700 w 418794"/>
                <a:gd name="connsiteY7" fmla="*/ 6095 h 2158745"/>
                <a:gd name="connsiteX8" fmla="*/ 146589 w 418794"/>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2139 w 408867"/>
                <a:gd name="connsiteY5" fmla="*/ 1442655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83472 w 408867"/>
                <a:gd name="connsiteY5" fmla="*/ 1464323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83472 w 408867"/>
                <a:gd name="connsiteY5" fmla="*/ 1464323 h 2158745"/>
                <a:gd name="connsiteX6" fmla="*/ 338490 w 408867"/>
                <a:gd name="connsiteY6" fmla="*/ 660747 h 2158745"/>
                <a:gd name="connsiteX7" fmla="*/ 310773 w 408867"/>
                <a:gd name="connsiteY7" fmla="*/ 6095 h 2158745"/>
                <a:gd name="connsiteX8" fmla="*/ 136662 w 408867"/>
                <a:gd name="connsiteY8" fmla="*/ 0 h 215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867" h="2158745">
                  <a:moveTo>
                    <a:pt x="136662" y="0"/>
                  </a:moveTo>
                  <a:cubicBezTo>
                    <a:pt x="357106" y="423057"/>
                    <a:pt x="226524" y="447420"/>
                    <a:pt x="169614" y="653795"/>
                  </a:cubicBezTo>
                  <a:cubicBezTo>
                    <a:pt x="62476" y="928004"/>
                    <a:pt x="-35995" y="1228214"/>
                    <a:pt x="12880" y="1463420"/>
                  </a:cubicBezTo>
                  <a:cubicBezTo>
                    <a:pt x="90539" y="1695195"/>
                    <a:pt x="124862" y="1909635"/>
                    <a:pt x="215523" y="2158745"/>
                  </a:cubicBezTo>
                  <a:lnTo>
                    <a:pt x="384400" y="2138024"/>
                  </a:lnTo>
                  <a:cubicBezTo>
                    <a:pt x="291422" y="1891788"/>
                    <a:pt x="246114" y="1701891"/>
                    <a:pt x="183472" y="1464323"/>
                  </a:cubicBezTo>
                  <a:cubicBezTo>
                    <a:pt x="123916" y="1200798"/>
                    <a:pt x="220367" y="928605"/>
                    <a:pt x="338490" y="660747"/>
                  </a:cubicBezTo>
                  <a:cubicBezTo>
                    <a:pt x="409544" y="458878"/>
                    <a:pt x="463586" y="335791"/>
                    <a:pt x="310773" y="6095"/>
                  </a:cubicBezTo>
                  <a:lnTo>
                    <a:pt x="13666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9" name="Group 8">
              <a:extLst>
                <a:ext uri="{FF2B5EF4-FFF2-40B4-BE49-F238E27FC236}">
                  <a16:creationId xmlns:a16="http://schemas.microsoft.com/office/drawing/2014/main" id="{D47D368D-51A4-48C9-AF86-B2778021A976}"/>
                </a:ext>
              </a:extLst>
            </p:cNvPr>
            <p:cNvGrpSpPr/>
            <p:nvPr/>
          </p:nvGrpSpPr>
          <p:grpSpPr>
            <a:xfrm rot="15300000">
              <a:off x="8824481" y="3920674"/>
              <a:ext cx="840355" cy="1211053"/>
              <a:chOff x="967240" y="3289369"/>
              <a:chExt cx="1100200" cy="1585520"/>
            </a:xfrm>
          </p:grpSpPr>
          <p:sp>
            <p:nvSpPr>
              <p:cNvPr id="10" name="Freeform 3">
                <a:extLst>
                  <a:ext uri="{FF2B5EF4-FFF2-40B4-BE49-F238E27FC236}">
                    <a16:creationId xmlns:a16="http://schemas.microsoft.com/office/drawing/2014/main" id="{EE0175B9-0515-4445-9C2B-7426B92651F5}"/>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Freeform 4">
                <a:extLst>
                  <a:ext uri="{FF2B5EF4-FFF2-40B4-BE49-F238E27FC236}">
                    <a16:creationId xmlns:a16="http://schemas.microsoft.com/office/drawing/2014/main" id="{5D095273-5169-48B5-8752-239AFD47EA4A}"/>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2" name="Freeform 13">
              <a:extLst>
                <a:ext uri="{FF2B5EF4-FFF2-40B4-BE49-F238E27FC236}">
                  <a16:creationId xmlns:a16="http://schemas.microsoft.com/office/drawing/2014/main" id="{F4795FD5-E379-4D01-A574-AB517E7F434F}"/>
                </a:ext>
              </a:extLst>
            </p:cNvPr>
            <p:cNvSpPr/>
            <p:nvPr/>
          </p:nvSpPr>
          <p:spPr>
            <a:xfrm rot="4407011">
              <a:off x="10407640" y="2828708"/>
              <a:ext cx="312622" cy="880439"/>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3" name="Group 12">
              <a:extLst>
                <a:ext uri="{FF2B5EF4-FFF2-40B4-BE49-F238E27FC236}">
                  <a16:creationId xmlns:a16="http://schemas.microsoft.com/office/drawing/2014/main" id="{7B31D70C-D624-4EA4-BAAB-889EAD7873BC}"/>
                </a:ext>
              </a:extLst>
            </p:cNvPr>
            <p:cNvGrpSpPr/>
            <p:nvPr/>
          </p:nvGrpSpPr>
          <p:grpSpPr>
            <a:xfrm rot="5400000">
              <a:off x="10163425" y="3352604"/>
              <a:ext cx="830970" cy="1197527"/>
              <a:chOff x="967240" y="3289369"/>
              <a:chExt cx="1100200" cy="1585520"/>
            </a:xfrm>
          </p:grpSpPr>
          <p:sp>
            <p:nvSpPr>
              <p:cNvPr id="14" name="Freeform 16">
                <a:extLst>
                  <a:ext uri="{FF2B5EF4-FFF2-40B4-BE49-F238E27FC236}">
                    <a16:creationId xmlns:a16="http://schemas.microsoft.com/office/drawing/2014/main" id="{408987E4-E6D5-474E-99E7-5BFE1B0AA6F4}"/>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Freeform 17">
                <a:extLst>
                  <a:ext uri="{FF2B5EF4-FFF2-40B4-BE49-F238E27FC236}">
                    <a16:creationId xmlns:a16="http://schemas.microsoft.com/office/drawing/2014/main" id="{750DD27B-30BE-44F8-B18C-B9B5A66A89A1}"/>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6" name="Freeform 18">
              <a:extLst>
                <a:ext uri="{FF2B5EF4-FFF2-40B4-BE49-F238E27FC236}">
                  <a16:creationId xmlns:a16="http://schemas.microsoft.com/office/drawing/2014/main" id="{25B7BF15-E5BD-422C-A481-48D5B10A4B55}"/>
                </a:ext>
              </a:extLst>
            </p:cNvPr>
            <p:cNvSpPr/>
            <p:nvPr/>
          </p:nvSpPr>
          <p:spPr>
            <a:xfrm rot="7156190" flipV="1">
              <a:off x="9396128" y="2784216"/>
              <a:ext cx="368290" cy="1037214"/>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Freeform 19">
              <a:extLst>
                <a:ext uri="{FF2B5EF4-FFF2-40B4-BE49-F238E27FC236}">
                  <a16:creationId xmlns:a16="http://schemas.microsoft.com/office/drawing/2014/main" id="{30C1B44E-B1D7-459F-84E1-24E1166F2447}"/>
                </a:ext>
              </a:extLst>
            </p:cNvPr>
            <p:cNvSpPr/>
            <p:nvPr/>
          </p:nvSpPr>
          <p:spPr>
            <a:xfrm rot="3762166">
              <a:off x="10320199" y="4082006"/>
              <a:ext cx="352120" cy="991677"/>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Freeform 20">
              <a:extLst>
                <a:ext uri="{FF2B5EF4-FFF2-40B4-BE49-F238E27FC236}">
                  <a16:creationId xmlns:a16="http://schemas.microsoft.com/office/drawing/2014/main" id="{78FF53C7-EE39-4D82-8BC3-90FED7CB7D5D}"/>
                </a:ext>
              </a:extLst>
            </p:cNvPr>
            <p:cNvSpPr/>
            <p:nvPr/>
          </p:nvSpPr>
          <p:spPr>
            <a:xfrm rot="6040617" flipV="1">
              <a:off x="9104381" y="3162082"/>
              <a:ext cx="430914" cy="1213583"/>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Oval 1">
              <a:extLst>
                <a:ext uri="{FF2B5EF4-FFF2-40B4-BE49-F238E27FC236}">
                  <a16:creationId xmlns:a16="http://schemas.microsoft.com/office/drawing/2014/main" id="{BF68B5F4-2084-40C7-AB04-BAD31061B43B}"/>
                </a:ext>
              </a:extLst>
            </p:cNvPr>
            <p:cNvSpPr/>
            <p:nvPr/>
          </p:nvSpPr>
          <p:spPr>
            <a:xfrm>
              <a:off x="9777559" y="2609739"/>
              <a:ext cx="511534" cy="482610"/>
            </a:xfrm>
            <a:custGeom>
              <a:avLst/>
              <a:gdLst/>
              <a:ahLst/>
              <a:cxnLst/>
              <a:rect l="l" t="t" r="r" b="b"/>
              <a:pathLst>
                <a:path w="543969" h="513210">
                  <a:moveTo>
                    <a:pt x="72529" y="368152"/>
                  </a:moveTo>
                  <a:lnTo>
                    <a:pt x="471440" y="368152"/>
                  </a:lnTo>
                  <a:lnTo>
                    <a:pt x="471440" y="440681"/>
                  </a:lnTo>
                  <a:cubicBezTo>
                    <a:pt x="471440" y="480738"/>
                    <a:pt x="382141" y="513210"/>
                    <a:pt x="271985" y="513210"/>
                  </a:cubicBezTo>
                  <a:cubicBezTo>
                    <a:pt x="161829" y="513210"/>
                    <a:pt x="72529" y="480738"/>
                    <a:pt x="72529" y="440681"/>
                  </a:cubicBezTo>
                  <a:close/>
                  <a:moveTo>
                    <a:pt x="73404" y="245435"/>
                  </a:moveTo>
                  <a:lnTo>
                    <a:pt x="470566" y="245435"/>
                  </a:lnTo>
                  <a:cubicBezTo>
                    <a:pt x="491077" y="245435"/>
                    <a:pt x="507705" y="262062"/>
                    <a:pt x="507705" y="282574"/>
                  </a:cubicBezTo>
                  <a:lnTo>
                    <a:pt x="507705" y="298967"/>
                  </a:lnTo>
                  <a:cubicBezTo>
                    <a:pt x="507705" y="319478"/>
                    <a:pt x="491077" y="336106"/>
                    <a:pt x="470566" y="336106"/>
                  </a:cubicBezTo>
                  <a:lnTo>
                    <a:pt x="73404" y="336106"/>
                  </a:lnTo>
                  <a:cubicBezTo>
                    <a:pt x="52893" y="336106"/>
                    <a:pt x="36265" y="319478"/>
                    <a:pt x="36265" y="298967"/>
                  </a:cubicBezTo>
                  <a:lnTo>
                    <a:pt x="36265" y="282574"/>
                  </a:lnTo>
                  <a:cubicBezTo>
                    <a:pt x="36265" y="262062"/>
                    <a:pt x="52893" y="245435"/>
                    <a:pt x="73404" y="245435"/>
                  </a:cubicBezTo>
                  <a:close/>
                  <a:moveTo>
                    <a:pt x="55271" y="122718"/>
                  </a:moveTo>
                  <a:lnTo>
                    <a:pt x="488697" y="122718"/>
                  </a:lnTo>
                  <a:cubicBezTo>
                    <a:pt x="509209" y="122718"/>
                    <a:pt x="525837" y="139345"/>
                    <a:pt x="525837" y="159856"/>
                  </a:cubicBezTo>
                  <a:lnTo>
                    <a:pt x="525837" y="176250"/>
                  </a:lnTo>
                  <a:cubicBezTo>
                    <a:pt x="525837" y="196761"/>
                    <a:pt x="509209" y="213389"/>
                    <a:pt x="488697" y="213389"/>
                  </a:cubicBezTo>
                  <a:lnTo>
                    <a:pt x="55271" y="213389"/>
                  </a:lnTo>
                  <a:cubicBezTo>
                    <a:pt x="34760" y="213389"/>
                    <a:pt x="18132" y="196761"/>
                    <a:pt x="18132" y="176250"/>
                  </a:cubicBezTo>
                  <a:lnTo>
                    <a:pt x="18132" y="159856"/>
                  </a:lnTo>
                  <a:cubicBezTo>
                    <a:pt x="18132" y="139345"/>
                    <a:pt x="34760" y="122718"/>
                    <a:pt x="55271" y="122718"/>
                  </a:cubicBezTo>
                  <a:close/>
                  <a:moveTo>
                    <a:pt x="37139" y="0"/>
                  </a:moveTo>
                  <a:lnTo>
                    <a:pt x="506830" y="0"/>
                  </a:lnTo>
                  <a:cubicBezTo>
                    <a:pt x="527341" y="0"/>
                    <a:pt x="543969" y="16628"/>
                    <a:pt x="543969" y="37139"/>
                  </a:cubicBezTo>
                  <a:lnTo>
                    <a:pt x="543969" y="53533"/>
                  </a:lnTo>
                  <a:cubicBezTo>
                    <a:pt x="543969" y="74043"/>
                    <a:pt x="527341" y="90672"/>
                    <a:pt x="506830" y="90672"/>
                  </a:cubicBezTo>
                  <a:lnTo>
                    <a:pt x="37139" y="90672"/>
                  </a:lnTo>
                  <a:cubicBezTo>
                    <a:pt x="16628" y="90672"/>
                    <a:pt x="0" y="74043"/>
                    <a:pt x="0" y="53533"/>
                  </a:cubicBezTo>
                  <a:lnTo>
                    <a:pt x="0" y="37139"/>
                  </a:lnTo>
                  <a:cubicBezTo>
                    <a:pt x="0" y="16628"/>
                    <a:pt x="16628" y="0"/>
                    <a:pt x="3713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0" name="Chord 23">
              <a:extLst>
                <a:ext uri="{FF2B5EF4-FFF2-40B4-BE49-F238E27FC236}">
                  <a16:creationId xmlns:a16="http://schemas.microsoft.com/office/drawing/2014/main" id="{66C2A933-C046-405B-9BE4-0E99B5647633}"/>
                </a:ext>
              </a:extLst>
            </p:cNvPr>
            <p:cNvSpPr/>
            <p:nvPr/>
          </p:nvSpPr>
          <p:spPr>
            <a:xfrm>
              <a:off x="9695350" y="4926932"/>
              <a:ext cx="722992" cy="177384"/>
            </a:xfrm>
            <a:custGeom>
              <a:avLst/>
              <a:gdLst>
                <a:gd name="connsiteX0" fmla="*/ 115433 w 914400"/>
                <a:gd name="connsiteY0" fmla="*/ 153510 h 914400"/>
                <a:gd name="connsiteX1" fmla="*/ 462323 w 914400"/>
                <a:gd name="connsiteY1" fmla="*/ 28 h 914400"/>
                <a:gd name="connsiteX2" fmla="*/ 805686 w 914400"/>
                <a:gd name="connsiteY2" fmla="*/ 161244 h 914400"/>
                <a:gd name="connsiteX3" fmla="*/ 115433 w 914400"/>
                <a:gd name="connsiteY3" fmla="*/ 153510 h 914400"/>
                <a:gd name="connsiteX0" fmla="*/ 0 w 723591"/>
                <a:gd name="connsiteY0" fmla="*/ 177315 h 177532"/>
                <a:gd name="connsiteX1" fmla="*/ 380228 w 723591"/>
                <a:gd name="connsiteY1" fmla="*/ 21 h 177532"/>
                <a:gd name="connsiteX2" fmla="*/ 723591 w 723591"/>
                <a:gd name="connsiteY2" fmla="*/ 161237 h 177532"/>
                <a:gd name="connsiteX3" fmla="*/ 0 w 723591"/>
                <a:gd name="connsiteY3" fmla="*/ 177315 h 177532"/>
                <a:gd name="connsiteX0" fmla="*/ 0 w 759310"/>
                <a:gd name="connsiteY0" fmla="*/ 177315 h 185049"/>
                <a:gd name="connsiteX1" fmla="*/ 380228 w 759310"/>
                <a:gd name="connsiteY1" fmla="*/ 21 h 185049"/>
                <a:gd name="connsiteX2" fmla="*/ 759310 w 759310"/>
                <a:gd name="connsiteY2" fmla="*/ 185049 h 185049"/>
                <a:gd name="connsiteX3" fmla="*/ 0 w 759310"/>
                <a:gd name="connsiteY3" fmla="*/ 177315 h 185049"/>
                <a:gd name="connsiteX0" fmla="*/ 0 w 759310"/>
                <a:gd name="connsiteY0" fmla="*/ 177315 h 188144"/>
                <a:gd name="connsiteX1" fmla="*/ 380228 w 759310"/>
                <a:gd name="connsiteY1" fmla="*/ 21 h 188144"/>
                <a:gd name="connsiteX2" fmla="*/ 759310 w 759310"/>
                <a:gd name="connsiteY2" fmla="*/ 185049 h 188144"/>
                <a:gd name="connsiteX3" fmla="*/ 0 w 759310"/>
                <a:gd name="connsiteY3" fmla="*/ 177315 h 188144"/>
                <a:gd name="connsiteX0" fmla="*/ 0 w 759310"/>
                <a:gd name="connsiteY0" fmla="*/ 177315 h 191233"/>
                <a:gd name="connsiteX1" fmla="*/ 380228 w 759310"/>
                <a:gd name="connsiteY1" fmla="*/ 21 h 191233"/>
                <a:gd name="connsiteX2" fmla="*/ 759310 w 759310"/>
                <a:gd name="connsiteY2" fmla="*/ 185049 h 191233"/>
                <a:gd name="connsiteX3" fmla="*/ 0 w 759310"/>
                <a:gd name="connsiteY3" fmla="*/ 177315 h 191233"/>
                <a:gd name="connsiteX0" fmla="*/ 0 w 759310"/>
                <a:gd name="connsiteY0" fmla="*/ 177315 h 187572"/>
                <a:gd name="connsiteX1" fmla="*/ 380228 w 759310"/>
                <a:gd name="connsiteY1" fmla="*/ 21 h 187572"/>
                <a:gd name="connsiteX2" fmla="*/ 759310 w 759310"/>
                <a:gd name="connsiteY2" fmla="*/ 177905 h 187572"/>
                <a:gd name="connsiteX3" fmla="*/ 0 w 759310"/>
                <a:gd name="connsiteY3" fmla="*/ 177315 h 187572"/>
                <a:gd name="connsiteX0" fmla="*/ 0 w 768835"/>
                <a:gd name="connsiteY0" fmla="*/ 177315 h 188632"/>
                <a:gd name="connsiteX1" fmla="*/ 380228 w 768835"/>
                <a:gd name="connsiteY1" fmla="*/ 21 h 188632"/>
                <a:gd name="connsiteX2" fmla="*/ 768835 w 768835"/>
                <a:gd name="connsiteY2" fmla="*/ 180287 h 188632"/>
                <a:gd name="connsiteX3" fmla="*/ 0 w 768835"/>
                <a:gd name="connsiteY3" fmla="*/ 177315 h 188632"/>
              </a:gdLst>
              <a:ahLst/>
              <a:cxnLst>
                <a:cxn ang="0">
                  <a:pos x="connsiteX0" y="connsiteY0"/>
                </a:cxn>
                <a:cxn ang="0">
                  <a:pos x="connsiteX1" y="connsiteY1"/>
                </a:cxn>
                <a:cxn ang="0">
                  <a:pos x="connsiteX2" y="connsiteY2"/>
                </a:cxn>
                <a:cxn ang="0">
                  <a:pos x="connsiteX3" y="connsiteY3"/>
                </a:cxn>
              </a:cxnLst>
              <a:rect l="l" t="t" r="r" b="b"/>
              <a:pathLst>
                <a:path w="768835" h="188632">
                  <a:moveTo>
                    <a:pt x="0" y="177315"/>
                  </a:moveTo>
                  <a:cubicBezTo>
                    <a:pt x="87950" y="78338"/>
                    <a:pt x="247828" y="-1462"/>
                    <a:pt x="380228" y="21"/>
                  </a:cubicBezTo>
                  <a:cubicBezTo>
                    <a:pt x="512627" y="1505"/>
                    <a:pt x="683125" y="79364"/>
                    <a:pt x="768835" y="180287"/>
                  </a:cubicBezTo>
                  <a:cubicBezTo>
                    <a:pt x="513351" y="189616"/>
                    <a:pt x="257866" y="194180"/>
                    <a:pt x="0" y="17731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1" name="Group 20">
            <a:extLst>
              <a:ext uri="{FF2B5EF4-FFF2-40B4-BE49-F238E27FC236}">
                <a16:creationId xmlns:a16="http://schemas.microsoft.com/office/drawing/2014/main" id="{64831F61-C12F-4F95-A523-461B0AF8560E}"/>
              </a:ext>
            </a:extLst>
          </p:cNvPr>
          <p:cNvGrpSpPr/>
          <p:nvPr/>
        </p:nvGrpSpPr>
        <p:grpSpPr>
          <a:xfrm>
            <a:off x="1618904" y="1775046"/>
            <a:ext cx="2832407" cy="1048024"/>
            <a:chOff x="803640" y="3362835"/>
            <a:chExt cx="2059657" cy="1048024"/>
          </a:xfrm>
        </p:grpSpPr>
        <p:sp>
          <p:nvSpPr>
            <p:cNvPr id="22" name="TextBox 21">
              <a:extLst>
                <a:ext uri="{FF2B5EF4-FFF2-40B4-BE49-F238E27FC236}">
                  <a16:creationId xmlns:a16="http://schemas.microsoft.com/office/drawing/2014/main" id="{FDC0DDAB-9092-4B62-B587-2204E5E63BE1}"/>
                </a:ext>
              </a:extLst>
            </p:cNvPr>
            <p:cNvSpPr txBox="1"/>
            <p:nvPr/>
          </p:nvSpPr>
          <p:spPr>
            <a:xfrm>
              <a:off x="803640" y="3579862"/>
              <a:ext cx="205965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A68A89C8-316E-4572-B5F7-368937ADF173}"/>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24" name="Group 23">
            <a:extLst>
              <a:ext uri="{FF2B5EF4-FFF2-40B4-BE49-F238E27FC236}">
                <a16:creationId xmlns:a16="http://schemas.microsoft.com/office/drawing/2014/main" id="{3943AFBC-E84F-49C1-BF26-59AF191A6E54}"/>
              </a:ext>
            </a:extLst>
          </p:cNvPr>
          <p:cNvGrpSpPr/>
          <p:nvPr/>
        </p:nvGrpSpPr>
        <p:grpSpPr>
          <a:xfrm>
            <a:off x="1618904" y="3403870"/>
            <a:ext cx="2832407" cy="1048024"/>
            <a:chOff x="803640" y="3362835"/>
            <a:chExt cx="2059657" cy="1048024"/>
          </a:xfrm>
        </p:grpSpPr>
        <p:sp>
          <p:nvSpPr>
            <p:cNvPr id="25" name="TextBox 24">
              <a:extLst>
                <a:ext uri="{FF2B5EF4-FFF2-40B4-BE49-F238E27FC236}">
                  <a16:creationId xmlns:a16="http://schemas.microsoft.com/office/drawing/2014/main" id="{337F3EF4-6C6B-48A3-92E4-EDB86C538D8B}"/>
                </a:ext>
              </a:extLst>
            </p:cNvPr>
            <p:cNvSpPr txBox="1"/>
            <p:nvPr/>
          </p:nvSpPr>
          <p:spPr>
            <a:xfrm>
              <a:off x="803640" y="3579862"/>
              <a:ext cx="205965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37CA0B16-728A-46E3-985C-0E4DF67E554D}"/>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27" name="Group 26">
            <a:extLst>
              <a:ext uri="{FF2B5EF4-FFF2-40B4-BE49-F238E27FC236}">
                <a16:creationId xmlns:a16="http://schemas.microsoft.com/office/drawing/2014/main" id="{760080E2-312D-42D6-AF99-8FBC9EEEFA36}"/>
              </a:ext>
            </a:extLst>
          </p:cNvPr>
          <p:cNvGrpSpPr/>
          <p:nvPr/>
        </p:nvGrpSpPr>
        <p:grpSpPr>
          <a:xfrm>
            <a:off x="5494864" y="1775046"/>
            <a:ext cx="2849197" cy="1048024"/>
            <a:chOff x="803640" y="3362835"/>
            <a:chExt cx="2059657" cy="1048024"/>
          </a:xfrm>
        </p:grpSpPr>
        <p:sp>
          <p:nvSpPr>
            <p:cNvPr id="28" name="TextBox 27">
              <a:extLst>
                <a:ext uri="{FF2B5EF4-FFF2-40B4-BE49-F238E27FC236}">
                  <a16:creationId xmlns:a16="http://schemas.microsoft.com/office/drawing/2014/main" id="{D76B1EE3-9EF9-49AB-A785-886FEFE2CDAC}"/>
                </a:ext>
              </a:extLst>
            </p:cNvPr>
            <p:cNvSpPr txBox="1"/>
            <p:nvPr/>
          </p:nvSpPr>
          <p:spPr>
            <a:xfrm>
              <a:off x="803640" y="3579862"/>
              <a:ext cx="205965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5833794C-36A7-433B-A1CF-E4C9E0B7EFDC}"/>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30" name="Group 29">
            <a:extLst>
              <a:ext uri="{FF2B5EF4-FFF2-40B4-BE49-F238E27FC236}">
                <a16:creationId xmlns:a16="http://schemas.microsoft.com/office/drawing/2014/main" id="{436B7F2E-87E3-45FA-BE9D-77FCCD1CA76B}"/>
              </a:ext>
            </a:extLst>
          </p:cNvPr>
          <p:cNvGrpSpPr/>
          <p:nvPr/>
        </p:nvGrpSpPr>
        <p:grpSpPr>
          <a:xfrm>
            <a:off x="5494864" y="3403870"/>
            <a:ext cx="2849197" cy="1048024"/>
            <a:chOff x="803640" y="3362835"/>
            <a:chExt cx="2059657" cy="1048024"/>
          </a:xfrm>
        </p:grpSpPr>
        <p:sp>
          <p:nvSpPr>
            <p:cNvPr id="31" name="TextBox 30">
              <a:extLst>
                <a:ext uri="{FF2B5EF4-FFF2-40B4-BE49-F238E27FC236}">
                  <a16:creationId xmlns:a16="http://schemas.microsoft.com/office/drawing/2014/main" id="{AE2FDF70-AFEF-411C-B709-71741A86E00D}"/>
                </a:ext>
              </a:extLst>
            </p:cNvPr>
            <p:cNvSpPr txBox="1"/>
            <p:nvPr/>
          </p:nvSpPr>
          <p:spPr>
            <a:xfrm>
              <a:off x="803640" y="3579862"/>
              <a:ext cx="205965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id="{24477876-3E4D-43C2-86B1-BEDB05318443}"/>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33" name="Oval 32">
            <a:extLst>
              <a:ext uri="{FF2B5EF4-FFF2-40B4-BE49-F238E27FC236}">
                <a16:creationId xmlns:a16="http://schemas.microsoft.com/office/drawing/2014/main" id="{FCFB066D-683B-4E1C-B766-D9AFA4BC3EA3}"/>
              </a:ext>
            </a:extLst>
          </p:cNvPr>
          <p:cNvSpPr/>
          <p:nvPr/>
        </p:nvSpPr>
        <p:spPr>
          <a:xfrm>
            <a:off x="4844042" y="2013223"/>
            <a:ext cx="571672" cy="5716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Oval 33">
            <a:extLst>
              <a:ext uri="{FF2B5EF4-FFF2-40B4-BE49-F238E27FC236}">
                <a16:creationId xmlns:a16="http://schemas.microsoft.com/office/drawing/2014/main" id="{0DEDAF0C-596E-4ED1-9190-519141F47BED}"/>
              </a:ext>
            </a:extLst>
          </p:cNvPr>
          <p:cNvSpPr/>
          <p:nvPr/>
        </p:nvSpPr>
        <p:spPr>
          <a:xfrm>
            <a:off x="4844042" y="3642049"/>
            <a:ext cx="571672" cy="5716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 name="Oval 34">
            <a:extLst>
              <a:ext uri="{FF2B5EF4-FFF2-40B4-BE49-F238E27FC236}">
                <a16:creationId xmlns:a16="http://schemas.microsoft.com/office/drawing/2014/main" id="{59A8CDC1-49F5-4689-A453-589D3488CD35}"/>
              </a:ext>
            </a:extLst>
          </p:cNvPr>
          <p:cNvSpPr/>
          <p:nvPr/>
        </p:nvSpPr>
        <p:spPr>
          <a:xfrm>
            <a:off x="957396" y="2013223"/>
            <a:ext cx="571672" cy="571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Oval 35">
            <a:extLst>
              <a:ext uri="{FF2B5EF4-FFF2-40B4-BE49-F238E27FC236}">
                <a16:creationId xmlns:a16="http://schemas.microsoft.com/office/drawing/2014/main" id="{92F2C9E6-EDC6-4471-9017-C7468D7B88A7}"/>
              </a:ext>
            </a:extLst>
          </p:cNvPr>
          <p:cNvSpPr/>
          <p:nvPr/>
        </p:nvSpPr>
        <p:spPr>
          <a:xfrm>
            <a:off x="957396" y="3642049"/>
            <a:ext cx="571672" cy="571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37" name="Group 36">
            <a:extLst>
              <a:ext uri="{FF2B5EF4-FFF2-40B4-BE49-F238E27FC236}">
                <a16:creationId xmlns:a16="http://schemas.microsoft.com/office/drawing/2014/main" id="{5F3CF200-0ED8-44C3-8588-58195F899629}"/>
              </a:ext>
            </a:extLst>
          </p:cNvPr>
          <p:cNvGrpSpPr/>
          <p:nvPr/>
        </p:nvGrpSpPr>
        <p:grpSpPr>
          <a:xfrm>
            <a:off x="1618904" y="5032695"/>
            <a:ext cx="2832407" cy="1048024"/>
            <a:chOff x="803640" y="3362835"/>
            <a:chExt cx="2059657" cy="1048024"/>
          </a:xfrm>
        </p:grpSpPr>
        <p:sp>
          <p:nvSpPr>
            <p:cNvPr id="38" name="TextBox 37">
              <a:extLst>
                <a:ext uri="{FF2B5EF4-FFF2-40B4-BE49-F238E27FC236}">
                  <a16:creationId xmlns:a16="http://schemas.microsoft.com/office/drawing/2014/main" id="{BE99B825-6C7E-4F13-9EB0-8E48965B0409}"/>
                </a:ext>
              </a:extLst>
            </p:cNvPr>
            <p:cNvSpPr txBox="1"/>
            <p:nvPr/>
          </p:nvSpPr>
          <p:spPr>
            <a:xfrm>
              <a:off x="803640" y="3579862"/>
              <a:ext cx="205965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id="{C5C2024F-302A-4764-A20D-DDFC8B244FDC}"/>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40" name="Group 39">
            <a:extLst>
              <a:ext uri="{FF2B5EF4-FFF2-40B4-BE49-F238E27FC236}">
                <a16:creationId xmlns:a16="http://schemas.microsoft.com/office/drawing/2014/main" id="{96ACCCCA-2262-4B8E-ABEF-B4842ACBB444}"/>
              </a:ext>
            </a:extLst>
          </p:cNvPr>
          <p:cNvGrpSpPr/>
          <p:nvPr/>
        </p:nvGrpSpPr>
        <p:grpSpPr>
          <a:xfrm>
            <a:off x="5494864" y="5032695"/>
            <a:ext cx="2849197" cy="1048024"/>
            <a:chOff x="803640" y="3362835"/>
            <a:chExt cx="2059657" cy="1048024"/>
          </a:xfrm>
        </p:grpSpPr>
        <p:sp>
          <p:nvSpPr>
            <p:cNvPr id="41" name="TextBox 40">
              <a:extLst>
                <a:ext uri="{FF2B5EF4-FFF2-40B4-BE49-F238E27FC236}">
                  <a16:creationId xmlns:a16="http://schemas.microsoft.com/office/drawing/2014/main" id="{79ADE270-5C21-47FF-B51E-021779BED870}"/>
                </a:ext>
              </a:extLst>
            </p:cNvPr>
            <p:cNvSpPr txBox="1"/>
            <p:nvPr/>
          </p:nvSpPr>
          <p:spPr>
            <a:xfrm>
              <a:off x="803640" y="3579862"/>
              <a:ext cx="205965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42" name="TextBox 41">
              <a:extLst>
                <a:ext uri="{FF2B5EF4-FFF2-40B4-BE49-F238E27FC236}">
                  <a16:creationId xmlns:a16="http://schemas.microsoft.com/office/drawing/2014/main" id="{FAE1E248-9C9D-414E-8751-16762ED0AE1D}"/>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43" name="Oval 42">
            <a:extLst>
              <a:ext uri="{FF2B5EF4-FFF2-40B4-BE49-F238E27FC236}">
                <a16:creationId xmlns:a16="http://schemas.microsoft.com/office/drawing/2014/main" id="{AEF5F303-B539-42F8-8D97-7D46C8F7CABA}"/>
              </a:ext>
            </a:extLst>
          </p:cNvPr>
          <p:cNvSpPr/>
          <p:nvPr/>
        </p:nvSpPr>
        <p:spPr>
          <a:xfrm>
            <a:off x="4844042" y="5270873"/>
            <a:ext cx="571672" cy="5716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 name="Oval 43">
            <a:extLst>
              <a:ext uri="{FF2B5EF4-FFF2-40B4-BE49-F238E27FC236}">
                <a16:creationId xmlns:a16="http://schemas.microsoft.com/office/drawing/2014/main" id="{0E061022-A8C7-4554-92A1-B4891F3AEEE3}"/>
              </a:ext>
            </a:extLst>
          </p:cNvPr>
          <p:cNvSpPr/>
          <p:nvPr/>
        </p:nvSpPr>
        <p:spPr>
          <a:xfrm>
            <a:off x="957396" y="5270873"/>
            <a:ext cx="571672" cy="5716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 name="Oval 21">
            <a:extLst>
              <a:ext uri="{FF2B5EF4-FFF2-40B4-BE49-F238E27FC236}">
                <a16:creationId xmlns:a16="http://schemas.microsoft.com/office/drawing/2014/main" id="{A8618ABA-427D-40E9-8901-147CA2419FCE}"/>
              </a:ext>
            </a:extLst>
          </p:cNvPr>
          <p:cNvSpPr/>
          <p:nvPr/>
        </p:nvSpPr>
        <p:spPr>
          <a:xfrm rot="20700000">
            <a:off x="4952153" y="3761173"/>
            <a:ext cx="355455" cy="311531"/>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Trapezoid 3">
            <a:extLst>
              <a:ext uri="{FF2B5EF4-FFF2-40B4-BE49-F238E27FC236}">
                <a16:creationId xmlns:a16="http://schemas.microsoft.com/office/drawing/2014/main" id="{E884D933-5A94-45C4-AEA5-8AFB638A09BD}"/>
              </a:ext>
            </a:extLst>
          </p:cNvPr>
          <p:cNvSpPr/>
          <p:nvPr/>
        </p:nvSpPr>
        <p:spPr>
          <a:xfrm>
            <a:off x="4983911" y="5359724"/>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7" name="Down Arrow 1">
            <a:extLst>
              <a:ext uri="{FF2B5EF4-FFF2-40B4-BE49-F238E27FC236}">
                <a16:creationId xmlns:a16="http://schemas.microsoft.com/office/drawing/2014/main" id="{E1335515-928E-45C3-BD71-326DEE448297}"/>
              </a:ext>
            </a:extLst>
          </p:cNvPr>
          <p:cNvSpPr/>
          <p:nvPr/>
        </p:nvSpPr>
        <p:spPr>
          <a:xfrm rot="10800000" flipH="1">
            <a:off x="1076313" y="5407063"/>
            <a:ext cx="296600" cy="333082"/>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8" name="Rectangle 15">
            <a:extLst>
              <a:ext uri="{FF2B5EF4-FFF2-40B4-BE49-F238E27FC236}">
                <a16:creationId xmlns:a16="http://schemas.microsoft.com/office/drawing/2014/main" id="{9B537C7E-C0C4-4128-B40B-7E280B035911}"/>
              </a:ext>
            </a:extLst>
          </p:cNvPr>
          <p:cNvSpPr/>
          <p:nvPr/>
        </p:nvSpPr>
        <p:spPr>
          <a:xfrm rot="14270044">
            <a:off x="1085152" y="3755066"/>
            <a:ext cx="316158" cy="329338"/>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9" name="Frame 1">
            <a:extLst>
              <a:ext uri="{FF2B5EF4-FFF2-40B4-BE49-F238E27FC236}">
                <a16:creationId xmlns:a16="http://schemas.microsoft.com/office/drawing/2014/main" id="{EA9D2534-7178-460B-BD49-1182DDB1B9FE}"/>
              </a:ext>
            </a:extLst>
          </p:cNvPr>
          <p:cNvSpPr/>
          <p:nvPr/>
        </p:nvSpPr>
        <p:spPr>
          <a:xfrm>
            <a:off x="4993431" y="2140327"/>
            <a:ext cx="301343" cy="301343"/>
          </a:xfrm>
          <a:custGeom>
            <a:avLst/>
            <a:gdLst/>
            <a:ahLst/>
            <a:cxnLst/>
            <a:rect l="l" t="t" r="r" b="b"/>
            <a:pathLst>
              <a:path w="3960000" h="3960000">
                <a:moveTo>
                  <a:pt x="0" y="2700080"/>
                </a:moveTo>
                <a:lnTo>
                  <a:pt x="569408" y="2700080"/>
                </a:lnTo>
                <a:lnTo>
                  <a:pt x="569408" y="3390592"/>
                </a:lnTo>
                <a:lnTo>
                  <a:pt x="3390592" y="3390592"/>
                </a:lnTo>
                <a:lnTo>
                  <a:pt x="3390592" y="2700080"/>
                </a:lnTo>
                <a:lnTo>
                  <a:pt x="3960000" y="2700080"/>
                </a:lnTo>
                <a:lnTo>
                  <a:pt x="3960000" y="3960000"/>
                </a:lnTo>
                <a:lnTo>
                  <a:pt x="0" y="3960000"/>
                </a:lnTo>
                <a:close/>
                <a:moveTo>
                  <a:pt x="1530791" y="0"/>
                </a:moveTo>
                <a:lnTo>
                  <a:pt x="2429209" y="0"/>
                </a:lnTo>
                <a:lnTo>
                  <a:pt x="2429209" y="2108456"/>
                </a:lnTo>
                <a:lnTo>
                  <a:pt x="2772088" y="2108456"/>
                </a:lnTo>
                <a:lnTo>
                  <a:pt x="1980000" y="3198242"/>
                </a:lnTo>
                <a:lnTo>
                  <a:pt x="1187912" y="2108456"/>
                </a:lnTo>
                <a:lnTo>
                  <a:pt x="1530791" y="21084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50" name="Donut 15">
            <a:extLst>
              <a:ext uri="{FF2B5EF4-FFF2-40B4-BE49-F238E27FC236}">
                <a16:creationId xmlns:a16="http://schemas.microsoft.com/office/drawing/2014/main" id="{D390547F-565D-4F12-AF8B-761337B1A19F}"/>
              </a:ext>
            </a:extLst>
          </p:cNvPr>
          <p:cNvSpPr/>
          <p:nvPr/>
        </p:nvSpPr>
        <p:spPr>
          <a:xfrm>
            <a:off x="1076311" y="2123375"/>
            <a:ext cx="333838" cy="335242"/>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Tree>
    <p:extLst>
      <p:ext uri="{BB962C8B-B14F-4D97-AF65-F5344CB8AC3E}">
        <p14:creationId xmlns:p14="http://schemas.microsoft.com/office/powerpoint/2010/main" val="848212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aphicFrame>
        <p:nvGraphicFramePr>
          <p:cNvPr id="3" name="Table 2">
            <a:extLst>
              <a:ext uri="{FF2B5EF4-FFF2-40B4-BE49-F238E27FC236}">
                <a16:creationId xmlns:a16="http://schemas.microsoft.com/office/drawing/2014/main" id="{AD7EBEEB-D9C5-43EF-AD61-B6C83649F056}"/>
              </a:ext>
            </a:extLst>
          </p:cNvPr>
          <p:cNvGraphicFramePr>
            <a:graphicFrameLocks noGrp="1"/>
          </p:cNvGraphicFramePr>
          <p:nvPr>
            <p:extLst>
              <p:ext uri="{D42A27DB-BD31-4B8C-83A1-F6EECF244321}">
                <p14:modId xmlns:p14="http://schemas.microsoft.com/office/powerpoint/2010/main" val="3787692723"/>
              </p:ext>
            </p:extLst>
          </p:nvPr>
        </p:nvGraphicFramePr>
        <p:xfrm>
          <a:off x="931818" y="2326490"/>
          <a:ext cx="10328366" cy="3740924"/>
        </p:xfrm>
        <a:graphic>
          <a:graphicData uri="http://schemas.openxmlformats.org/drawingml/2006/table">
            <a:tbl>
              <a:tblPr firstRow="1" bandRow="1">
                <a:tableStyleId>{5940675A-B579-460E-94D1-54222C63F5DA}</a:tableStyleId>
              </a:tblPr>
              <a:tblGrid>
                <a:gridCol w="2190031">
                  <a:extLst>
                    <a:ext uri="{9D8B030D-6E8A-4147-A177-3AD203B41FA5}">
                      <a16:colId xmlns:a16="http://schemas.microsoft.com/office/drawing/2014/main" val="20000"/>
                    </a:ext>
                  </a:extLst>
                </a:gridCol>
                <a:gridCol w="2037384">
                  <a:extLst>
                    <a:ext uri="{9D8B030D-6E8A-4147-A177-3AD203B41FA5}">
                      <a16:colId xmlns:a16="http://schemas.microsoft.com/office/drawing/2014/main" val="20001"/>
                    </a:ext>
                  </a:extLst>
                </a:gridCol>
                <a:gridCol w="2058262">
                  <a:extLst>
                    <a:ext uri="{9D8B030D-6E8A-4147-A177-3AD203B41FA5}">
                      <a16:colId xmlns:a16="http://schemas.microsoft.com/office/drawing/2014/main" val="20002"/>
                    </a:ext>
                  </a:extLst>
                </a:gridCol>
                <a:gridCol w="2032851">
                  <a:extLst>
                    <a:ext uri="{9D8B030D-6E8A-4147-A177-3AD203B41FA5}">
                      <a16:colId xmlns:a16="http://schemas.microsoft.com/office/drawing/2014/main" val="20003"/>
                    </a:ext>
                  </a:extLst>
                </a:gridCol>
                <a:gridCol w="2009838">
                  <a:extLst>
                    <a:ext uri="{9D8B030D-6E8A-4147-A177-3AD203B41FA5}">
                      <a16:colId xmlns:a16="http://schemas.microsoft.com/office/drawing/2014/main" val="20004"/>
                    </a:ext>
                  </a:extLst>
                </a:gridCol>
              </a:tblGrid>
              <a:tr h="410590">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endParaRPr lang="en-US" altLang="ko-KR" sz="1200" dirty="0">
                        <a:latin typeface="+mn-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400" b="1" dirty="0">
                          <a:solidFill>
                            <a:schemeClr val="bg1"/>
                          </a:solidFill>
                          <a:latin typeface="+mn-lt"/>
                          <a:cs typeface="Arial" charset="0"/>
                        </a:rPr>
                        <a:t>Text</a:t>
                      </a:r>
                      <a:r>
                        <a:rPr lang="en-US" altLang="ko-KR" sz="1400" b="1" baseline="0" dirty="0">
                          <a:solidFill>
                            <a:schemeClr val="bg1"/>
                          </a:solidFill>
                          <a:latin typeface="+mn-lt"/>
                          <a:cs typeface="Arial" charset="0"/>
                        </a:rPr>
                        <a:t> </a:t>
                      </a:r>
                      <a:r>
                        <a:rPr lang="en-US" altLang="ko-KR" sz="1400" b="1" dirty="0">
                          <a:solidFill>
                            <a:schemeClr val="bg1"/>
                          </a:solidFill>
                          <a:latin typeface="+mn-lt"/>
                          <a:cs typeface="Arial" charset="0"/>
                        </a:rPr>
                        <a:t>Here</a:t>
                      </a:r>
                      <a:endParaRPr lang="ko-KR" altLang="en-US" sz="1400" dirty="0">
                        <a:solidFill>
                          <a:schemeClr val="bg1"/>
                        </a:solidFill>
                        <a:latin typeface="+mn-lt"/>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400" b="1" dirty="0">
                          <a:solidFill>
                            <a:schemeClr val="bg1"/>
                          </a:solidFill>
                          <a:latin typeface="+mn-lt"/>
                          <a:cs typeface="Arial" charset="0"/>
                        </a:rPr>
                        <a:t>Text Here</a:t>
                      </a:r>
                      <a:endParaRPr lang="ko-KR" altLang="en-US" sz="1400" dirty="0">
                        <a:solidFill>
                          <a:schemeClr val="bg1"/>
                        </a:solidFill>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400" b="1" dirty="0">
                          <a:solidFill>
                            <a:schemeClr val="bg1"/>
                          </a:solidFill>
                          <a:latin typeface="+mn-lt"/>
                          <a:cs typeface="Arial" charset="0"/>
                        </a:rPr>
                        <a:t>Text Here</a:t>
                      </a:r>
                      <a:endParaRPr lang="ko-KR" altLang="en-US" sz="1400" dirty="0">
                        <a:solidFill>
                          <a:schemeClr val="bg1"/>
                        </a:solidFill>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400" b="1" dirty="0">
                          <a:solidFill>
                            <a:schemeClr val="bg1"/>
                          </a:solidFill>
                          <a:latin typeface="+mn-lt"/>
                          <a:cs typeface="Arial" charset="0"/>
                        </a:rPr>
                        <a:t>Text Here</a:t>
                      </a:r>
                      <a:endParaRPr lang="ko-KR" altLang="en-US" sz="1400" dirty="0">
                        <a:solidFill>
                          <a:schemeClr val="bg1"/>
                        </a:solidFill>
                        <a:latin typeface="+mn-lt"/>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364968">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mpd="sng">
                      <a:noFill/>
                    </a:lnL>
                    <a:lnR w="12700" cap="flat" cmpd="sng" algn="ctr">
                      <a:solidFill>
                        <a:schemeClr val="bg1">
                          <a:lumMod val="95000"/>
                        </a:schemeClr>
                      </a:solidFill>
                      <a:prstDash val="solid"/>
                      <a:round/>
                      <a:headEnd type="none" w="med" len="med"/>
                      <a:tailEnd type="none" w="med" len="med"/>
                    </a:lnR>
                    <a:lnT w="12700" cmpd="sng">
                      <a:noFill/>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mpd="sng">
                      <a:noFill/>
                    </a:lnR>
                    <a:lnT w="12700" cmpd="sng">
                      <a:noFill/>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10001"/>
                  </a:ext>
                </a:extLst>
              </a:tr>
              <a:tr h="364968">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mpd="sng">
                      <a:noFill/>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40000"/>
                      </a:schemeClr>
                    </a:solidFill>
                  </a:tcPr>
                </a:tc>
                <a:extLst>
                  <a:ext uri="{0D108BD9-81ED-4DB2-BD59-A6C34878D82A}">
                    <a16:rowId xmlns:a16="http://schemas.microsoft.com/office/drawing/2014/main" val="10002"/>
                  </a:ext>
                </a:extLst>
              </a:tr>
              <a:tr h="364968">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mpd="sng">
                      <a:noFill/>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10003"/>
                  </a:ext>
                </a:extLst>
              </a:tr>
              <a:tr h="364968">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mpd="sng">
                      <a:noFill/>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40000"/>
                      </a:schemeClr>
                    </a:solidFill>
                  </a:tcPr>
                </a:tc>
                <a:extLst>
                  <a:ext uri="{0D108BD9-81ED-4DB2-BD59-A6C34878D82A}">
                    <a16:rowId xmlns:a16="http://schemas.microsoft.com/office/drawing/2014/main" val="10004"/>
                  </a:ext>
                </a:extLst>
              </a:tr>
              <a:tr h="364968">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mpd="sng">
                      <a:noFill/>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10005"/>
                  </a:ext>
                </a:extLst>
              </a:tr>
              <a:tr h="364968">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mpd="sng">
                      <a:noFill/>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40000"/>
                      </a:schemeClr>
                    </a:solidFill>
                  </a:tcPr>
                </a:tc>
                <a:extLst>
                  <a:ext uri="{0D108BD9-81ED-4DB2-BD59-A6C34878D82A}">
                    <a16:rowId xmlns:a16="http://schemas.microsoft.com/office/drawing/2014/main" val="10006"/>
                  </a:ext>
                </a:extLst>
              </a:tr>
              <a:tr h="364968">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mpd="sng">
                      <a:noFill/>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10007"/>
                  </a:ext>
                </a:extLst>
              </a:tr>
              <a:tr h="364968">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mpd="sng">
                      <a:noFill/>
                    </a:lnL>
                    <a:lnR w="12700" cap="flat" cmpd="sng" algn="ctr">
                      <a:solidFill>
                        <a:schemeClr val="bg1">
                          <a:lumMod val="9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alpha val="40000"/>
                      </a:schemeClr>
                    </a:solidFill>
                  </a:tcPr>
                </a:tc>
                <a:extLst>
                  <a:ext uri="{0D108BD9-81ED-4DB2-BD59-A6C34878D82A}">
                    <a16:rowId xmlns:a16="http://schemas.microsoft.com/office/drawing/2014/main" val="10008"/>
                  </a:ext>
                </a:extLst>
              </a:tr>
              <a:tr h="410590">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400" dirty="0">
                          <a:solidFill>
                            <a:schemeClr val="bg1"/>
                          </a:solidFill>
                          <a:latin typeface="+mn-lt"/>
                          <a:cs typeface="Arial" pitchFamily="34" charset="0"/>
                        </a:rPr>
                        <a:t>Add Text</a:t>
                      </a:r>
                      <a:endParaRPr lang="ko-KR" altLang="en-US" sz="1400" b="0" dirty="0">
                        <a:solidFill>
                          <a:schemeClr val="bg1"/>
                        </a:solidFill>
                        <a:latin typeface="+mn-lt"/>
                        <a:cs typeface="Arial" pitchFamily="34" charset="0"/>
                      </a:endParaRPr>
                    </a:p>
                  </a:txBody>
                  <a:tcPr anchor="ctr">
                    <a:lnL w="12700" cmpd="sng">
                      <a:noFill/>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400" dirty="0">
                          <a:solidFill>
                            <a:schemeClr val="bg1"/>
                          </a:solidFill>
                          <a:latin typeface="+mn-lt"/>
                          <a:cs typeface="Arial" pitchFamily="34" charset="0"/>
                        </a:rPr>
                        <a:t>Add Text</a:t>
                      </a:r>
                      <a:endParaRPr lang="ko-KR" altLang="en-US" sz="1400" b="0"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400" dirty="0">
                          <a:solidFill>
                            <a:schemeClr val="bg1"/>
                          </a:solidFill>
                          <a:latin typeface="+mn-lt"/>
                          <a:cs typeface="Arial" pitchFamily="34" charset="0"/>
                        </a:rPr>
                        <a:t>Add Text</a:t>
                      </a:r>
                      <a:endParaRPr lang="ko-KR" altLang="en-US" sz="1400" b="0"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400" dirty="0">
                          <a:solidFill>
                            <a:schemeClr val="bg1"/>
                          </a:solidFill>
                          <a:latin typeface="+mn-lt"/>
                          <a:cs typeface="Arial" pitchFamily="34" charset="0"/>
                        </a:rPr>
                        <a:t>Add Text</a:t>
                      </a:r>
                      <a:endParaRPr lang="ko-KR" altLang="en-US" sz="1400" b="0"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400" dirty="0">
                          <a:solidFill>
                            <a:schemeClr val="bg1"/>
                          </a:solidFill>
                          <a:latin typeface="+mn-lt"/>
                          <a:cs typeface="Arial" pitchFamily="34" charset="0"/>
                        </a:rPr>
                        <a:t>Add Text</a:t>
                      </a:r>
                      <a:endParaRPr lang="ko-KR" altLang="en-US" sz="1400" b="0"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9"/>
                  </a:ext>
                </a:extLst>
              </a:tr>
            </a:tbl>
          </a:graphicData>
        </a:graphic>
      </p:graphicFrame>
      <p:sp>
        <p:nvSpPr>
          <p:cNvPr id="4" name="Round Same Side Corner Rectangle 4">
            <a:extLst>
              <a:ext uri="{FF2B5EF4-FFF2-40B4-BE49-F238E27FC236}">
                <a16:creationId xmlns:a16="http://schemas.microsoft.com/office/drawing/2014/main" id="{730D4DED-9E55-4204-9FE3-947E6D96DB57}"/>
              </a:ext>
            </a:extLst>
          </p:cNvPr>
          <p:cNvSpPr/>
          <p:nvPr/>
        </p:nvSpPr>
        <p:spPr>
          <a:xfrm>
            <a:off x="3161213" y="1780804"/>
            <a:ext cx="4032000" cy="493387"/>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Round Same Side Corner Rectangle 5">
            <a:extLst>
              <a:ext uri="{FF2B5EF4-FFF2-40B4-BE49-F238E27FC236}">
                <a16:creationId xmlns:a16="http://schemas.microsoft.com/office/drawing/2014/main" id="{25118799-7A38-40E0-A47A-C7A1A5B02FC2}"/>
              </a:ext>
            </a:extLst>
          </p:cNvPr>
          <p:cNvSpPr/>
          <p:nvPr/>
        </p:nvSpPr>
        <p:spPr>
          <a:xfrm>
            <a:off x="7228430" y="1780804"/>
            <a:ext cx="4032000" cy="493387"/>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 name="TextBox 5">
            <a:extLst>
              <a:ext uri="{FF2B5EF4-FFF2-40B4-BE49-F238E27FC236}">
                <a16:creationId xmlns:a16="http://schemas.microsoft.com/office/drawing/2014/main" id="{DD8B5FE2-DED6-43B3-96AD-885C35E8AF8C}"/>
              </a:ext>
            </a:extLst>
          </p:cNvPr>
          <p:cNvSpPr txBox="1"/>
          <p:nvPr/>
        </p:nvSpPr>
        <p:spPr>
          <a:xfrm>
            <a:off x="3968025" y="1873608"/>
            <a:ext cx="2418376"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Content  Here</a:t>
            </a:r>
            <a:endParaRPr lang="ko-KR" altLang="en-US" sz="1400" b="1" dirty="0">
              <a:solidFill>
                <a:schemeClr val="bg1"/>
              </a:solidFill>
              <a:cs typeface="Arial" pitchFamily="34" charset="0"/>
            </a:endParaRPr>
          </a:p>
        </p:txBody>
      </p:sp>
      <p:sp>
        <p:nvSpPr>
          <p:cNvPr id="7" name="TextBox 6">
            <a:extLst>
              <a:ext uri="{FF2B5EF4-FFF2-40B4-BE49-F238E27FC236}">
                <a16:creationId xmlns:a16="http://schemas.microsoft.com/office/drawing/2014/main" id="{3442EE8A-A89E-43A3-86A6-F2FDBA000346}"/>
              </a:ext>
            </a:extLst>
          </p:cNvPr>
          <p:cNvSpPr txBox="1"/>
          <p:nvPr/>
        </p:nvSpPr>
        <p:spPr>
          <a:xfrm>
            <a:off x="8035242" y="1873608"/>
            <a:ext cx="2418376"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Content  Here</a:t>
            </a:r>
            <a:endParaRPr lang="ko-KR" altLang="en-US" sz="1400" b="1" dirty="0">
              <a:solidFill>
                <a:schemeClr val="bg1"/>
              </a:solidFill>
              <a:cs typeface="Arial" pitchFamily="34" charset="0"/>
            </a:endParaRPr>
          </a:p>
        </p:txBody>
      </p:sp>
    </p:spTree>
    <p:extLst>
      <p:ext uri="{BB962C8B-B14F-4D97-AF65-F5344CB8AC3E}">
        <p14:creationId xmlns:p14="http://schemas.microsoft.com/office/powerpoint/2010/main" val="184736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D6FF6F0-9194-489B-93A4-868092EF980F}"/>
              </a:ext>
            </a:extLst>
          </p:cNvPr>
          <p:cNvSpPr/>
          <p:nvPr/>
        </p:nvSpPr>
        <p:spPr>
          <a:xfrm>
            <a:off x="527004" y="0"/>
            <a:ext cx="8176007"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ectangle 16">
            <a:extLst>
              <a:ext uri="{FF2B5EF4-FFF2-40B4-BE49-F238E27FC236}">
                <a16:creationId xmlns:a16="http://schemas.microsoft.com/office/drawing/2014/main" id="{D0F63FED-1CCF-49B1-9CB5-B14CC14BBB55}"/>
              </a:ext>
            </a:extLst>
          </p:cNvPr>
          <p:cNvSpPr/>
          <p:nvPr/>
        </p:nvSpPr>
        <p:spPr>
          <a:xfrm>
            <a:off x="520303" y="3332284"/>
            <a:ext cx="8182708" cy="6762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ACB66AA-E7C5-4DEC-871B-8EE4B2B30C34}"/>
              </a:ext>
            </a:extLst>
          </p:cNvPr>
          <p:cNvSpPr/>
          <p:nvPr/>
        </p:nvSpPr>
        <p:spPr>
          <a:xfrm>
            <a:off x="520303" y="4122859"/>
            <a:ext cx="8182708" cy="676275"/>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1D7D693-5C88-480F-9057-9C8F47CB0BAA}"/>
              </a:ext>
            </a:extLst>
          </p:cNvPr>
          <p:cNvSpPr/>
          <p:nvPr/>
        </p:nvSpPr>
        <p:spPr>
          <a:xfrm>
            <a:off x="520303" y="4913434"/>
            <a:ext cx="8182708" cy="676275"/>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9C4DBF3-9FC2-479D-8F2E-E9C81CE1FEB1}"/>
              </a:ext>
            </a:extLst>
          </p:cNvPr>
          <p:cNvSpPr txBox="1"/>
          <p:nvPr/>
        </p:nvSpPr>
        <p:spPr>
          <a:xfrm>
            <a:off x="6689665" y="3408811"/>
            <a:ext cx="1761331" cy="523220"/>
          </a:xfrm>
          <a:prstGeom prst="rect">
            <a:avLst/>
          </a:prstGeom>
          <a:noFill/>
        </p:spPr>
        <p:txBody>
          <a:bodyPr wrap="square" rtlCol="0">
            <a:spAutoFit/>
          </a:bodyPr>
          <a:lstStyle/>
          <a:p>
            <a:pPr algn="ctr"/>
            <a:r>
              <a:rPr lang="en-US" altLang="ko-KR" sz="2800" b="1" dirty="0">
                <a:solidFill>
                  <a:schemeClr val="bg1"/>
                </a:solidFill>
                <a:ea typeface="FZShuTi" pitchFamily="2" charset="-122"/>
                <a:cs typeface="Arial" pitchFamily="34" charset="0"/>
              </a:rPr>
              <a:t>$  64,090</a:t>
            </a:r>
            <a:endParaRPr lang="ko-KR" altLang="en-US" sz="2800" b="1" dirty="0">
              <a:solidFill>
                <a:schemeClr val="bg1"/>
              </a:solidFill>
              <a:cs typeface="Arial" pitchFamily="34" charset="0"/>
            </a:endParaRPr>
          </a:p>
        </p:txBody>
      </p:sp>
      <p:sp>
        <p:nvSpPr>
          <p:cNvPr id="21" name="TextBox 20">
            <a:extLst>
              <a:ext uri="{FF2B5EF4-FFF2-40B4-BE49-F238E27FC236}">
                <a16:creationId xmlns:a16="http://schemas.microsoft.com/office/drawing/2014/main" id="{D5F363E0-D484-41F7-8726-D61DFF56E5F5}"/>
              </a:ext>
            </a:extLst>
          </p:cNvPr>
          <p:cNvSpPr txBox="1"/>
          <p:nvPr/>
        </p:nvSpPr>
        <p:spPr>
          <a:xfrm>
            <a:off x="6689665" y="4166049"/>
            <a:ext cx="1761331" cy="523220"/>
          </a:xfrm>
          <a:prstGeom prst="rect">
            <a:avLst/>
          </a:prstGeom>
          <a:noFill/>
        </p:spPr>
        <p:txBody>
          <a:bodyPr wrap="square" rtlCol="0">
            <a:spAutoFit/>
          </a:bodyPr>
          <a:lstStyle/>
          <a:p>
            <a:pPr algn="ctr"/>
            <a:r>
              <a:rPr lang="en-US" altLang="ko-KR" sz="2800" b="1" dirty="0">
                <a:solidFill>
                  <a:schemeClr val="bg1"/>
                </a:solidFill>
                <a:ea typeface="FZShuTi" pitchFamily="2" charset="-122"/>
                <a:cs typeface="Arial" pitchFamily="34" charset="0"/>
              </a:rPr>
              <a:t>$124,090</a:t>
            </a:r>
            <a:endParaRPr lang="ko-KR" altLang="en-US" sz="2800" b="1" dirty="0">
              <a:solidFill>
                <a:schemeClr val="bg1"/>
              </a:solidFill>
              <a:cs typeface="Arial" pitchFamily="34" charset="0"/>
            </a:endParaRPr>
          </a:p>
        </p:txBody>
      </p:sp>
      <p:sp>
        <p:nvSpPr>
          <p:cNvPr id="22" name="TextBox 21">
            <a:extLst>
              <a:ext uri="{FF2B5EF4-FFF2-40B4-BE49-F238E27FC236}">
                <a16:creationId xmlns:a16="http://schemas.microsoft.com/office/drawing/2014/main" id="{E0CA015D-F73E-4C65-A063-5FADAF442D3C}"/>
              </a:ext>
            </a:extLst>
          </p:cNvPr>
          <p:cNvSpPr txBox="1"/>
          <p:nvPr/>
        </p:nvSpPr>
        <p:spPr>
          <a:xfrm>
            <a:off x="6689665" y="4989961"/>
            <a:ext cx="1761331" cy="523220"/>
          </a:xfrm>
          <a:prstGeom prst="rect">
            <a:avLst/>
          </a:prstGeom>
          <a:noFill/>
        </p:spPr>
        <p:txBody>
          <a:bodyPr wrap="square" rtlCol="0">
            <a:spAutoFit/>
          </a:bodyPr>
          <a:lstStyle/>
          <a:p>
            <a:pPr algn="ctr"/>
            <a:r>
              <a:rPr lang="en-US" altLang="ko-KR" sz="2800" b="1" dirty="0">
                <a:solidFill>
                  <a:schemeClr val="bg1"/>
                </a:solidFill>
                <a:ea typeface="FZShuTi" pitchFamily="2" charset="-122"/>
                <a:cs typeface="Arial" pitchFamily="34" charset="0"/>
              </a:rPr>
              <a:t>$234,090</a:t>
            </a:r>
            <a:endParaRPr lang="ko-KR" altLang="en-US" sz="2800" b="1" dirty="0">
              <a:solidFill>
                <a:schemeClr val="bg1"/>
              </a:solidFill>
              <a:cs typeface="Arial" pitchFamily="34" charset="0"/>
            </a:endParaRPr>
          </a:p>
        </p:txBody>
      </p:sp>
      <p:sp>
        <p:nvSpPr>
          <p:cNvPr id="23" name="TextBox 22">
            <a:extLst>
              <a:ext uri="{FF2B5EF4-FFF2-40B4-BE49-F238E27FC236}">
                <a16:creationId xmlns:a16="http://schemas.microsoft.com/office/drawing/2014/main" id="{DE8C3F49-1816-4C8A-B493-591AA7877078}"/>
              </a:ext>
            </a:extLst>
          </p:cNvPr>
          <p:cNvSpPr txBox="1"/>
          <p:nvPr/>
        </p:nvSpPr>
        <p:spPr>
          <a:xfrm>
            <a:off x="4263740" y="3428977"/>
            <a:ext cx="2112235" cy="482889"/>
          </a:xfrm>
          <a:prstGeom prst="rect">
            <a:avLst/>
          </a:prstGeom>
          <a:noFill/>
        </p:spPr>
        <p:txBody>
          <a:bodyPr wrap="square" rtlCol="0">
            <a:spAutoFit/>
          </a:bodyPr>
          <a:lstStyle/>
          <a:p>
            <a:pPr>
              <a:lnSpc>
                <a:spcPct val="110000"/>
              </a:lnSpc>
            </a:pPr>
            <a:r>
              <a:rPr lang="en-US" altLang="ko-KR" sz="1200" dirty="0">
                <a:solidFill>
                  <a:schemeClr val="bg1"/>
                </a:solidFill>
                <a:cs typeface="Arial" pitchFamily="34" charset="0"/>
              </a:rPr>
              <a:t>Easy to change colors, photos and Text.</a:t>
            </a:r>
          </a:p>
        </p:txBody>
      </p:sp>
      <p:sp>
        <p:nvSpPr>
          <p:cNvPr id="24" name="TextBox 23">
            <a:extLst>
              <a:ext uri="{FF2B5EF4-FFF2-40B4-BE49-F238E27FC236}">
                <a16:creationId xmlns:a16="http://schemas.microsoft.com/office/drawing/2014/main" id="{6333E863-BFE9-4D9A-89DB-3EF9A5A110CB}"/>
              </a:ext>
            </a:extLst>
          </p:cNvPr>
          <p:cNvSpPr txBox="1"/>
          <p:nvPr/>
        </p:nvSpPr>
        <p:spPr>
          <a:xfrm>
            <a:off x="1017477" y="3439589"/>
            <a:ext cx="2932573" cy="461665"/>
          </a:xfrm>
          <a:prstGeom prst="rect">
            <a:avLst/>
          </a:prstGeom>
          <a:noFill/>
        </p:spPr>
        <p:txBody>
          <a:bodyPr wrap="square" rtlCol="0" anchor="ctr">
            <a:spAutoFit/>
          </a:bodyPr>
          <a:lstStyle/>
          <a:p>
            <a:r>
              <a:rPr lang="en-GB" altLang="ko-KR" sz="1200" dirty="0">
                <a:solidFill>
                  <a:schemeClr val="bg1"/>
                </a:solidFill>
                <a:cs typeface="Arial" pitchFamily="34" charset="0"/>
              </a:rPr>
              <a:t>L</a:t>
            </a:r>
            <a:r>
              <a:rPr lang="en-US" altLang="ko-KR" sz="1200" dirty="0">
                <a:solidFill>
                  <a:schemeClr val="bg1"/>
                </a:solidFill>
                <a:cs typeface="Arial" pitchFamily="34" charset="0"/>
              </a:rPr>
              <a:t>OREM IPSUM DOLOR SIT AMET,</a:t>
            </a:r>
          </a:p>
          <a:p>
            <a:r>
              <a:rPr lang="en-US" altLang="ko-KR" sz="1200" dirty="0">
                <a:solidFill>
                  <a:schemeClr val="bg1"/>
                </a:solidFill>
                <a:cs typeface="Arial" pitchFamily="34" charset="0"/>
              </a:rPr>
              <a:t>CU USU AGAM INTEGRE IMPEDIT.</a:t>
            </a:r>
            <a:endParaRPr lang="ko-KR" altLang="en-US" sz="1200" dirty="0">
              <a:solidFill>
                <a:schemeClr val="bg1"/>
              </a:solidFill>
              <a:cs typeface="Arial" pitchFamily="34" charset="0"/>
            </a:endParaRPr>
          </a:p>
        </p:txBody>
      </p:sp>
      <p:sp>
        <p:nvSpPr>
          <p:cNvPr id="25" name="TextBox 24">
            <a:extLst>
              <a:ext uri="{FF2B5EF4-FFF2-40B4-BE49-F238E27FC236}">
                <a16:creationId xmlns:a16="http://schemas.microsoft.com/office/drawing/2014/main" id="{17E5E38B-5662-4D69-8A10-78C279B30899}"/>
              </a:ext>
            </a:extLst>
          </p:cNvPr>
          <p:cNvSpPr txBox="1"/>
          <p:nvPr/>
        </p:nvSpPr>
        <p:spPr>
          <a:xfrm>
            <a:off x="4263740" y="4223219"/>
            <a:ext cx="2112235" cy="482889"/>
          </a:xfrm>
          <a:prstGeom prst="rect">
            <a:avLst/>
          </a:prstGeom>
          <a:noFill/>
        </p:spPr>
        <p:txBody>
          <a:bodyPr wrap="square" rtlCol="0">
            <a:spAutoFit/>
          </a:bodyPr>
          <a:lstStyle/>
          <a:p>
            <a:pPr>
              <a:lnSpc>
                <a:spcPct val="110000"/>
              </a:lnSpc>
            </a:pPr>
            <a:r>
              <a:rPr lang="en-US" altLang="ko-KR" sz="1200" dirty="0">
                <a:solidFill>
                  <a:schemeClr val="bg1"/>
                </a:solidFill>
                <a:cs typeface="Arial" pitchFamily="34" charset="0"/>
              </a:rPr>
              <a:t>Easy to change colors, photos and Text.</a:t>
            </a:r>
          </a:p>
        </p:txBody>
      </p:sp>
      <p:sp>
        <p:nvSpPr>
          <p:cNvPr id="26" name="TextBox 25">
            <a:extLst>
              <a:ext uri="{FF2B5EF4-FFF2-40B4-BE49-F238E27FC236}">
                <a16:creationId xmlns:a16="http://schemas.microsoft.com/office/drawing/2014/main" id="{681FEC1D-8C31-4E20-A775-E7C3E924A037}"/>
              </a:ext>
            </a:extLst>
          </p:cNvPr>
          <p:cNvSpPr txBox="1"/>
          <p:nvPr/>
        </p:nvSpPr>
        <p:spPr>
          <a:xfrm>
            <a:off x="1017477" y="4233831"/>
            <a:ext cx="2932573" cy="461665"/>
          </a:xfrm>
          <a:prstGeom prst="rect">
            <a:avLst/>
          </a:prstGeom>
          <a:noFill/>
        </p:spPr>
        <p:txBody>
          <a:bodyPr wrap="square" rtlCol="0" anchor="ctr">
            <a:spAutoFit/>
          </a:bodyPr>
          <a:lstStyle/>
          <a:p>
            <a:r>
              <a:rPr lang="en-GB" altLang="ko-KR" sz="1200" dirty="0">
                <a:solidFill>
                  <a:schemeClr val="bg1"/>
                </a:solidFill>
                <a:cs typeface="Arial" pitchFamily="34" charset="0"/>
              </a:rPr>
              <a:t>L</a:t>
            </a:r>
            <a:r>
              <a:rPr lang="en-US" altLang="ko-KR" sz="1200" dirty="0">
                <a:solidFill>
                  <a:schemeClr val="bg1"/>
                </a:solidFill>
                <a:cs typeface="Arial" pitchFamily="34" charset="0"/>
              </a:rPr>
              <a:t>OREM IPSUM DOLOR SIT AMET,</a:t>
            </a:r>
          </a:p>
          <a:p>
            <a:r>
              <a:rPr lang="en-US" altLang="ko-KR" sz="1200" dirty="0">
                <a:solidFill>
                  <a:schemeClr val="bg1"/>
                </a:solidFill>
                <a:cs typeface="Arial" pitchFamily="34" charset="0"/>
              </a:rPr>
              <a:t>CU USU AGAM INTEGRE IMPEDIT.</a:t>
            </a:r>
            <a:endParaRPr lang="ko-KR" altLang="en-US" sz="1200" dirty="0">
              <a:solidFill>
                <a:schemeClr val="bg1"/>
              </a:solidFill>
              <a:cs typeface="Arial" pitchFamily="34" charset="0"/>
            </a:endParaRPr>
          </a:p>
        </p:txBody>
      </p:sp>
      <p:sp>
        <p:nvSpPr>
          <p:cNvPr id="27" name="TextBox 26">
            <a:extLst>
              <a:ext uri="{FF2B5EF4-FFF2-40B4-BE49-F238E27FC236}">
                <a16:creationId xmlns:a16="http://schemas.microsoft.com/office/drawing/2014/main" id="{710EA7A5-BACD-4396-BAC6-8A659AB6253C}"/>
              </a:ext>
            </a:extLst>
          </p:cNvPr>
          <p:cNvSpPr txBox="1"/>
          <p:nvPr/>
        </p:nvSpPr>
        <p:spPr>
          <a:xfrm>
            <a:off x="4263740" y="5017461"/>
            <a:ext cx="2112235" cy="482889"/>
          </a:xfrm>
          <a:prstGeom prst="rect">
            <a:avLst/>
          </a:prstGeom>
          <a:noFill/>
        </p:spPr>
        <p:txBody>
          <a:bodyPr wrap="square" rtlCol="0">
            <a:spAutoFit/>
          </a:bodyPr>
          <a:lstStyle/>
          <a:p>
            <a:pPr>
              <a:lnSpc>
                <a:spcPct val="110000"/>
              </a:lnSpc>
            </a:pPr>
            <a:r>
              <a:rPr lang="en-US" altLang="ko-KR" sz="1200" dirty="0">
                <a:solidFill>
                  <a:schemeClr val="bg1"/>
                </a:solidFill>
                <a:cs typeface="Arial" pitchFamily="34" charset="0"/>
              </a:rPr>
              <a:t>Easy to change colors, photos and Text.</a:t>
            </a:r>
          </a:p>
        </p:txBody>
      </p:sp>
      <p:sp>
        <p:nvSpPr>
          <p:cNvPr id="28" name="TextBox 27">
            <a:extLst>
              <a:ext uri="{FF2B5EF4-FFF2-40B4-BE49-F238E27FC236}">
                <a16:creationId xmlns:a16="http://schemas.microsoft.com/office/drawing/2014/main" id="{3B8B6A89-1EE2-4773-B107-B4A692D8E814}"/>
              </a:ext>
            </a:extLst>
          </p:cNvPr>
          <p:cNvSpPr txBox="1"/>
          <p:nvPr/>
        </p:nvSpPr>
        <p:spPr>
          <a:xfrm>
            <a:off x="1017477" y="5028073"/>
            <a:ext cx="2932573" cy="461665"/>
          </a:xfrm>
          <a:prstGeom prst="rect">
            <a:avLst/>
          </a:prstGeom>
          <a:noFill/>
        </p:spPr>
        <p:txBody>
          <a:bodyPr wrap="square" rtlCol="0" anchor="ctr">
            <a:spAutoFit/>
          </a:bodyPr>
          <a:lstStyle/>
          <a:p>
            <a:r>
              <a:rPr lang="en-GB" altLang="ko-KR" sz="1200" dirty="0">
                <a:solidFill>
                  <a:schemeClr val="bg1"/>
                </a:solidFill>
                <a:cs typeface="Arial" pitchFamily="34" charset="0"/>
              </a:rPr>
              <a:t>L</a:t>
            </a:r>
            <a:r>
              <a:rPr lang="en-US" altLang="ko-KR" sz="1200" dirty="0">
                <a:solidFill>
                  <a:schemeClr val="bg1"/>
                </a:solidFill>
                <a:cs typeface="Arial" pitchFamily="34" charset="0"/>
              </a:rPr>
              <a:t>OREM IPSUM DOLOR SIT AMET,</a:t>
            </a:r>
          </a:p>
          <a:p>
            <a:r>
              <a:rPr lang="en-US" altLang="ko-KR" sz="1200" dirty="0">
                <a:solidFill>
                  <a:schemeClr val="bg1"/>
                </a:solidFill>
                <a:cs typeface="Arial" pitchFamily="34" charset="0"/>
              </a:rPr>
              <a:t>CU USU AGAM INTEGRE IMPEDIT.</a:t>
            </a:r>
            <a:endParaRPr lang="ko-KR" altLang="en-US" sz="1200" dirty="0">
              <a:solidFill>
                <a:schemeClr val="bg1"/>
              </a:solidFill>
              <a:cs typeface="Arial" pitchFamily="34" charset="0"/>
            </a:endParaRPr>
          </a:p>
        </p:txBody>
      </p:sp>
      <p:sp>
        <p:nvSpPr>
          <p:cNvPr id="29" name="Rectangle 28">
            <a:extLst>
              <a:ext uri="{FF2B5EF4-FFF2-40B4-BE49-F238E27FC236}">
                <a16:creationId xmlns:a16="http://schemas.microsoft.com/office/drawing/2014/main" id="{08796548-227B-4F2C-968A-7D9CC6EC834E}"/>
              </a:ext>
            </a:extLst>
          </p:cNvPr>
          <p:cNvSpPr/>
          <p:nvPr/>
        </p:nvSpPr>
        <p:spPr>
          <a:xfrm>
            <a:off x="527004" y="5704009"/>
            <a:ext cx="8182708" cy="676275"/>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1C873A4-2014-4A45-8E39-BCDAB039D47F}"/>
              </a:ext>
            </a:extLst>
          </p:cNvPr>
          <p:cNvSpPr txBox="1"/>
          <p:nvPr/>
        </p:nvSpPr>
        <p:spPr>
          <a:xfrm>
            <a:off x="6696366" y="5780536"/>
            <a:ext cx="1761331" cy="523220"/>
          </a:xfrm>
          <a:prstGeom prst="rect">
            <a:avLst/>
          </a:prstGeom>
          <a:noFill/>
        </p:spPr>
        <p:txBody>
          <a:bodyPr wrap="square" rtlCol="0">
            <a:spAutoFit/>
          </a:bodyPr>
          <a:lstStyle/>
          <a:p>
            <a:pPr algn="ctr"/>
            <a:r>
              <a:rPr lang="en-US" altLang="ko-KR" sz="2800" b="1" dirty="0">
                <a:solidFill>
                  <a:schemeClr val="bg1"/>
                </a:solidFill>
                <a:ea typeface="FZShuTi" pitchFamily="2" charset="-122"/>
                <a:cs typeface="Arial" pitchFamily="34" charset="0"/>
              </a:rPr>
              <a:t>$382,090</a:t>
            </a:r>
            <a:endParaRPr lang="ko-KR" altLang="en-US" sz="2800" b="1" dirty="0">
              <a:solidFill>
                <a:schemeClr val="bg1"/>
              </a:solidFill>
              <a:cs typeface="Arial" pitchFamily="34" charset="0"/>
            </a:endParaRPr>
          </a:p>
        </p:txBody>
      </p:sp>
      <p:sp>
        <p:nvSpPr>
          <p:cNvPr id="31" name="TextBox 30">
            <a:extLst>
              <a:ext uri="{FF2B5EF4-FFF2-40B4-BE49-F238E27FC236}">
                <a16:creationId xmlns:a16="http://schemas.microsoft.com/office/drawing/2014/main" id="{49C0C4E5-8841-407A-A6BD-75642CEB7E60}"/>
              </a:ext>
            </a:extLst>
          </p:cNvPr>
          <p:cNvSpPr txBox="1"/>
          <p:nvPr/>
        </p:nvSpPr>
        <p:spPr>
          <a:xfrm>
            <a:off x="4270441" y="5808036"/>
            <a:ext cx="2112235" cy="482889"/>
          </a:xfrm>
          <a:prstGeom prst="rect">
            <a:avLst/>
          </a:prstGeom>
          <a:noFill/>
        </p:spPr>
        <p:txBody>
          <a:bodyPr wrap="square" rtlCol="0">
            <a:spAutoFit/>
          </a:bodyPr>
          <a:lstStyle/>
          <a:p>
            <a:pPr>
              <a:lnSpc>
                <a:spcPct val="110000"/>
              </a:lnSpc>
            </a:pPr>
            <a:r>
              <a:rPr lang="en-US" altLang="ko-KR" sz="1200" dirty="0">
                <a:solidFill>
                  <a:schemeClr val="bg1"/>
                </a:solidFill>
                <a:cs typeface="Arial" pitchFamily="34" charset="0"/>
              </a:rPr>
              <a:t>Easy to change colors, photos and Text.</a:t>
            </a:r>
          </a:p>
        </p:txBody>
      </p:sp>
      <p:sp>
        <p:nvSpPr>
          <p:cNvPr id="32" name="TextBox 31">
            <a:extLst>
              <a:ext uri="{FF2B5EF4-FFF2-40B4-BE49-F238E27FC236}">
                <a16:creationId xmlns:a16="http://schemas.microsoft.com/office/drawing/2014/main" id="{767B7B92-4DA9-4991-BD1F-08851EF5DF15}"/>
              </a:ext>
            </a:extLst>
          </p:cNvPr>
          <p:cNvSpPr txBox="1"/>
          <p:nvPr/>
        </p:nvSpPr>
        <p:spPr>
          <a:xfrm>
            <a:off x="1024178" y="5818648"/>
            <a:ext cx="2932573" cy="461665"/>
          </a:xfrm>
          <a:prstGeom prst="rect">
            <a:avLst/>
          </a:prstGeom>
          <a:noFill/>
        </p:spPr>
        <p:txBody>
          <a:bodyPr wrap="square" rtlCol="0" anchor="ctr">
            <a:spAutoFit/>
          </a:bodyPr>
          <a:lstStyle/>
          <a:p>
            <a:r>
              <a:rPr lang="en-GB" altLang="ko-KR" sz="1200" dirty="0">
                <a:solidFill>
                  <a:schemeClr val="bg1"/>
                </a:solidFill>
                <a:cs typeface="Arial" pitchFamily="34" charset="0"/>
              </a:rPr>
              <a:t>L</a:t>
            </a:r>
            <a:r>
              <a:rPr lang="en-US" altLang="ko-KR" sz="1200" dirty="0">
                <a:solidFill>
                  <a:schemeClr val="bg1"/>
                </a:solidFill>
                <a:cs typeface="Arial" pitchFamily="34" charset="0"/>
              </a:rPr>
              <a:t>OREM IPSUM DOLOR SIT AMET,</a:t>
            </a:r>
          </a:p>
          <a:p>
            <a:r>
              <a:rPr lang="en-US" altLang="ko-KR" sz="1200" dirty="0">
                <a:solidFill>
                  <a:schemeClr val="bg1"/>
                </a:solidFill>
                <a:cs typeface="Arial" pitchFamily="34" charset="0"/>
              </a:rPr>
              <a:t>CU USU AGAM INTEGRE IMPEDIT.</a:t>
            </a:r>
            <a:endParaRPr lang="ko-KR" altLang="en-US" sz="1200" dirty="0">
              <a:solidFill>
                <a:schemeClr val="bg1"/>
              </a:solidFill>
              <a:cs typeface="Arial" pitchFamily="34" charset="0"/>
            </a:endParaRPr>
          </a:p>
        </p:txBody>
      </p:sp>
      <p:sp>
        <p:nvSpPr>
          <p:cNvPr id="33" name="TextBox 32">
            <a:extLst>
              <a:ext uri="{FF2B5EF4-FFF2-40B4-BE49-F238E27FC236}">
                <a16:creationId xmlns:a16="http://schemas.microsoft.com/office/drawing/2014/main" id="{CDD0972C-9000-418C-A91F-B668983B2F15}"/>
              </a:ext>
            </a:extLst>
          </p:cNvPr>
          <p:cNvSpPr txBox="1"/>
          <p:nvPr/>
        </p:nvSpPr>
        <p:spPr>
          <a:xfrm>
            <a:off x="1017477" y="312754"/>
            <a:ext cx="4253546" cy="769441"/>
          </a:xfrm>
          <a:prstGeom prst="rect">
            <a:avLst/>
          </a:prstGeom>
          <a:noFill/>
        </p:spPr>
        <p:txBody>
          <a:bodyPr wrap="square" rtlCol="0" anchor="ctr">
            <a:spAutoFit/>
          </a:bodyPr>
          <a:lstStyle/>
          <a:p>
            <a:pPr algn="dist"/>
            <a:r>
              <a:rPr lang="en-US" altLang="ko-KR" sz="4400" b="1" dirty="0">
                <a:solidFill>
                  <a:schemeClr val="bg1"/>
                </a:solidFill>
                <a:latin typeface="+mj-lt"/>
                <a:cs typeface="Arial" pitchFamily="34" charset="0"/>
              </a:rPr>
              <a:t>AWESOME</a:t>
            </a:r>
          </a:p>
        </p:txBody>
      </p:sp>
      <p:sp>
        <p:nvSpPr>
          <p:cNvPr id="34" name="TextBox 33">
            <a:extLst>
              <a:ext uri="{FF2B5EF4-FFF2-40B4-BE49-F238E27FC236}">
                <a16:creationId xmlns:a16="http://schemas.microsoft.com/office/drawing/2014/main" id="{B7871016-D68E-49AE-89D0-CB97543F825B}"/>
              </a:ext>
            </a:extLst>
          </p:cNvPr>
          <p:cNvSpPr txBox="1"/>
          <p:nvPr/>
        </p:nvSpPr>
        <p:spPr>
          <a:xfrm>
            <a:off x="1017477" y="959916"/>
            <a:ext cx="4253546" cy="584775"/>
          </a:xfrm>
          <a:prstGeom prst="rect">
            <a:avLst/>
          </a:prstGeom>
          <a:noFill/>
        </p:spPr>
        <p:txBody>
          <a:bodyPr wrap="square" rtlCol="0" anchor="ctr">
            <a:spAutoFit/>
          </a:bodyPr>
          <a:lstStyle/>
          <a:p>
            <a:pPr algn="dist"/>
            <a:r>
              <a:rPr lang="en-GB" altLang="ko-KR" sz="3200" b="1" dirty="0">
                <a:solidFill>
                  <a:schemeClr val="bg1"/>
                </a:solidFill>
                <a:cs typeface="Arial" pitchFamily="34" charset="0"/>
              </a:rPr>
              <a:t>PRESENTATION</a:t>
            </a:r>
            <a:endParaRPr lang="ko-KR" altLang="en-US" sz="3200" b="1" dirty="0">
              <a:solidFill>
                <a:schemeClr val="bg1"/>
              </a:solidFill>
              <a:cs typeface="Arial" pitchFamily="34" charset="0"/>
            </a:endParaRPr>
          </a:p>
        </p:txBody>
      </p:sp>
      <p:sp>
        <p:nvSpPr>
          <p:cNvPr id="35" name="TextBox 34">
            <a:extLst>
              <a:ext uri="{FF2B5EF4-FFF2-40B4-BE49-F238E27FC236}">
                <a16:creationId xmlns:a16="http://schemas.microsoft.com/office/drawing/2014/main" id="{9F5839A2-01B8-44B6-9962-05F2CB8C25C6}"/>
              </a:ext>
            </a:extLst>
          </p:cNvPr>
          <p:cNvSpPr txBox="1"/>
          <p:nvPr/>
        </p:nvSpPr>
        <p:spPr>
          <a:xfrm>
            <a:off x="1017477" y="1524384"/>
            <a:ext cx="4253545" cy="307777"/>
          </a:xfrm>
          <a:prstGeom prst="rect">
            <a:avLst/>
          </a:prstGeom>
          <a:noFill/>
        </p:spPr>
        <p:txBody>
          <a:bodyPr wrap="square" rtlCol="0">
            <a:spAutoFit/>
          </a:bodyPr>
          <a:lstStyle/>
          <a:p>
            <a:pPr algn="dist"/>
            <a:r>
              <a:rPr lang="en-US" altLang="ko-KR" sz="1400" b="0" dirty="0">
                <a:solidFill>
                  <a:schemeClr val="bg1"/>
                </a:solidFill>
                <a:ea typeface="FZShuTi" pitchFamily="2" charset="-122"/>
                <a:cs typeface="Arial" pitchFamily="34" charset="0"/>
              </a:rPr>
              <a:t>EASY TO CHANGE COLORS, PHOTOS.   </a:t>
            </a:r>
            <a:endParaRPr lang="ko-KR" altLang="en-US" sz="1400" b="0" dirty="0">
              <a:solidFill>
                <a:schemeClr val="bg1"/>
              </a:solidFill>
              <a:cs typeface="Arial" pitchFamily="34" charset="0"/>
            </a:endParaRPr>
          </a:p>
        </p:txBody>
      </p:sp>
    </p:spTree>
    <p:extLst>
      <p:ext uri="{BB962C8B-B14F-4D97-AF65-F5344CB8AC3E}">
        <p14:creationId xmlns:p14="http://schemas.microsoft.com/office/powerpoint/2010/main" val="2774522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3" name="Freeform: Shape 2">
            <a:extLst>
              <a:ext uri="{FF2B5EF4-FFF2-40B4-BE49-F238E27FC236}">
                <a16:creationId xmlns:a16="http://schemas.microsoft.com/office/drawing/2014/main" id="{484B0B32-B2D7-4840-8D1D-1FCA7BA44C13}"/>
              </a:ext>
            </a:extLst>
          </p:cNvPr>
          <p:cNvSpPr/>
          <p:nvPr/>
        </p:nvSpPr>
        <p:spPr>
          <a:xfrm>
            <a:off x="3624752" y="2274090"/>
            <a:ext cx="3114024" cy="2298158"/>
          </a:xfrm>
          <a:custGeom>
            <a:avLst/>
            <a:gdLst>
              <a:gd name="connsiteX0" fmla="*/ 43590 w 4114165"/>
              <a:gd name="connsiteY0" fmla="*/ 3035606 h 3036265"/>
              <a:gd name="connsiteX1" fmla="*/ 26 w 4114165"/>
              <a:gd name="connsiteY1" fmla="*/ 2993362 h 3036265"/>
              <a:gd name="connsiteX2" fmla="*/ 686 w 4114165"/>
              <a:gd name="connsiteY2" fmla="*/ 2683135 h 3036265"/>
              <a:gd name="connsiteX3" fmla="*/ 44250 w 4114165"/>
              <a:gd name="connsiteY3" fmla="*/ 2638251 h 3036265"/>
              <a:gd name="connsiteX4" fmla="*/ 314874 w 4114165"/>
              <a:gd name="connsiteY4" fmla="*/ 2638251 h 3036265"/>
              <a:gd name="connsiteX5" fmla="*/ 357117 w 4114165"/>
              <a:gd name="connsiteY5" fmla="*/ 2633631 h 3036265"/>
              <a:gd name="connsiteX6" fmla="*/ 357117 w 4114165"/>
              <a:gd name="connsiteY6" fmla="*/ 2627690 h 3036265"/>
              <a:gd name="connsiteX7" fmla="*/ 357117 w 4114165"/>
              <a:gd name="connsiteY7" fmla="*/ 2282480 h 3036265"/>
              <a:gd name="connsiteX8" fmla="*/ 357777 w 4114165"/>
              <a:gd name="connsiteY8" fmla="*/ 1953111 h 3036265"/>
              <a:gd name="connsiteX9" fmla="*/ 449525 w 4114165"/>
              <a:gd name="connsiteY9" fmla="*/ 1860043 h 3036265"/>
              <a:gd name="connsiteX10" fmla="*/ 1027076 w 4114165"/>
              <a:gd name="connsiteY10" fmla="*/ 1860043 h 3036265"/>
              <a:gd name="connsiteX11" fmla="*/ 1122124 w 4114165"/>
              <a:gd name="connsiteY11" fmla="*/ 1956411 h 3036265"/>
              <a:gd name="connsiteX12" fmla="*/ 1122124 w 4114165"/>
              <a:gd name="connsiteY12" fmla="*/ 2593367 h 3036265"/>
              <a:gd name="connsiteX13" fmla="*/ 1188790 w 4114165"/>
              <a:gd name="connsiteY13" fmla="*/ 2636271 h 3036265"/>
              <a:gd name="connsiteX14" fmla="*/ 1201991 w 4114165"/>
              <a:gd name="connsiteY14" fmla="*/ 2615809 h 3036265"/>
              <a:gd name="connsiteX15" fmla="*/ 1202651 w 4114165"/>
              <a:gd name="connsiteY15" fmla="*/ 2579506 h 3036265"/>
              <a:gd name="connsiteX16" fmla="*/ 1202651 w 4114165"/>
              <a:gd name="connsiteY16" fmla="*/ 1355099 h 3036265"/>
              <a:gd name="connsiteX17" fmla="*/ 1202651 w 4114165"/>
              <a:gd name="connsiteY17" fmla="*/ 1322096 h 3036265"/>
              <a:gd name="connsiteX18" fmla="*/ 1279878 w 4114165"/>
              <a:gd name="connsiteY18" fmla="*/ 1245529 h 3036265"/>
              <a:gd name="connsiteX19" fmla="*/ 1613207 w 4114165"/>
              <a:gd name="connsiteY19" fmla="*/ 1245529 h 3036265"/>
              <a:gd name="connsiteX20" fmla="*/ 1870630 w 4114165"/>
              <a:gd name="connsiteY20" fmla="*/ 1245529 h 3036265"/>
              <a:gd name="connsiteX21" fmla="*/ 1966998 w 4114165"/>
              <a:gd name="connsiteY21" fmla="*/ 1343878 h 3036265"/>
              <a:gd name="connsiteX22" fmla="*/ 1966998 w 4114165"/>
              <a:gd name="connsiteY22" fmla="*/ 2597987 h 3036265"/>
              <a:gd name="connsiteX23" fmla="*/ 1978879 w 4114165"/>
              <a:gd name="connsiteY23" fmla="*/ 2635611 h 3036265"/>
              <a:gd name="connsiteX24" fmla="*/ 2036964 w 4114165"/>
              <a:gd name="connsiteY24" fmla="*/ 2634951 h 3036265"/>
              <a:gd name="connsiteX25" fmla="*/ 2046205 w 4114165"/>
              <a:gd name="connsiteY25" fmla="*/ 2599307 h 3036265"/>
              <a:gd name="connsiteX26" fmla="*/ 2046205 w 4114165"/>
              <a:gd name="connsiteY26" fmla="*/ 830353 h 3036265"/>
              <a:gd name="connsiteX27" fmla="*/ 2046205 w 4114165"/>
              <a:gd name="connsiteY27" fmla="*/ 800650 h 3036265"/>
              <a:gd name="connsiteX28" fmla="*/ 2118152 w 4114165"/>
              <a:gd name="connsiteY28" fmla="*/ 727384 h 3036265"/>
              <a:gd name="connsiteX29" fmla="*/ 2738605 w 4114165"/>
              <a:gd name="connsiteY29" fmla="*/ 727384 h 3036265"/>
              <a:gd name="connsiteX30" fmla="*/ 2809892 w 4114165"/>
              <a:gd name="connsiteY30" fmla="*/ 801970 h 3036265"/>
              <a:gd name="connsiteX31" fmla="*/ 2810552 w 4114165"/>
              <a:gd name="connsiteY31" fmla="*/ 2594027 h 3036265"/>
              <a:gd name="connsiteX32" fmla="*/ 2857416 w 4114165"/>
              <a:gd name="connsiteY32" fmla="*/ 2639571 h 3036265"/>
              <a:gd name="connsiteX33" fmla="*/ 2891079 w 4114165"/>
              <a:gd name="connsiteY33" fmla="*/ 2590727 h 3036265"/>
              <a:gd name="connsiteX34" fmla="*/ 2891079 w 4114165"/>
              <a:gd name="connsiteY34" fmla="*/ 122771 h 3036265"/>
              <a:gd name="connsiteX35" fmla="*/ 3012529 w 4114165"/>
              <a:gd name="connsiteY35" fmla="*/ 0 h 3036265"/>
              <a:gd name="connsiteX36" fmla="*/ 3563678 w 4114165"/>
              <a:gd name="connsiteY36" fmla="*/ 0 h 3036265"/>
              <a:gd name="connsiteX37" fmla="*/ 3653446 w 4114165"/>
              <a:gd name="connsiteY37" fmla="*/ 87788 h 3036265"/>
              <a:gd name="connsiteX38" fmla="*/ 3650806 w 4114165"/>
              <a:gd name="connsiteY38" fmla="*/ 2594687 h 3036265"/>
              <a:gd name="connsiteX39" fmla="*/ 3695029 w 4114165"/>
              <a:gd name="connsiteY39" fmla="*/ 2638911 h 3036265"/>
              <a:gd name="connsiteX40" fmla="*/ 4071262 w 4114165"/>
              <a:gd name="connsiteY40" fmla="*/ 2638911 h 3036265"/>
              <a:gd name="connsiteX41" fmla="*/ 4114166 w 4114165"/>
              <a:gd name="connsiteY41" fmla="*/ 2681815 h 3036265"/>
              <a:gd name="connsiteX42" fmla="*/ 4114166 w 4114165"/>
              <a:gd name="connsiteY42" fmla="*/ 2992042 h 3036265"/>
              <a:gd name="connsiteX43" fmla="*/ 4069283 w 4114165"/>
              <a:gd name="connsiteY43" fmla="*/ 3036266 h 3036265"/>
              <a:gd name="connsiteX44" fmla="*/ 43590 w 4114165"/>
              <a:gd name="connsiteY44" fmla="*/ 3035606 h 303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114165" h="3036265">
                <a:moveTo>
                  <a:pt x="43590" y="3035606"/>
                </a:moveTo>
                <a:cubicBezTo>
                  <a:pt x="11247" y="3035606"/>
                  <a:pt x="-634" y="3027685"/>
                  <a:pt x="26" y="2993362"/>
                </a:cubicBezTo>
                <a:cubicBezTo>
                  <a:pt x="2006" y="2889733"/>
                  <a:pt x="686" y="2786764"/>
                  <a:pt x="686" y="2683135"/>
                </a:cubicBezTo>
                <a:cubicBezTo>
                  <a:pt x="686" y="2638911"/>
                  <a:pt x="1346" y="2638251"/>
                  <a:pt x="44250" y="2638251"/>
                </a:cubicBezTo>
                <a:cubicBezTo>
                  <a:pt x="134678" y="2638251"/>
                  <a:pt x="224446" y="2638251"/>
                  <a:pt x="314874" y="2638251"/>
                </a:cubicBezTo>
                <a:cubicBezTo>
                  <a:pt x="328735" y="2638251"/>
                  <a:pt x="343256" y="2640231"/>
                  <a:pt x="357117" y="2633631"/>
                </a:cubicBezTo>
                <a:cubicBezTo>
                  <a:pt x="357117" y="2631650"/>
                  <a:pt x="357117" y="2629670"/>
                  <a:pt x="357117" y="2627690"/>
                </a:cubicBezTo>
                <a:cubicBezTo>
                  <a:pt x="356457" y="2512840"/>
                  <a:pt x="357117" y="2397330"/>
                  <a:pt x="357117" y="2282480"/>
                </a:cubicBezTo>
                <a:cubicBezTo>
                  <a:pt x="357117" y="2280500"/>
                  <a:pt x="357777" y="2060700"/>
                  <a:pt x="357777" y="1953111"/>
                </a:cubicBezTo>
                <a:cubicBezTo>
                  <a:pt x="357777" y="1881165"/>
                  <a:pt x="378899" y="1860043"/>
                  <a:pt x="449525" y="1860043"/>
                </a:cubicBezTo>
                <a:cubicBezTo>
                  <a:pt x="642262" y="1860043"/>
                  <a:pt x="834339" y="1860043"/>
                  <a:pt x="1027076" y="1860043"/>
                </a:cubicBezTo>
                <a:cubicBezTo>
                  <a:pt x="1101663" y="1860043"/>
                  <a:pt x="1122124" y="1880505"/>
                  <a:pt x="1122124" y="1956411"/>
                </a:cubicBezTo>
                <a:cubicBezTo>
                  <a:pt x="1122124" y="2168950"/>
                  <a:pt x="1122124" y="2380829"/>
                  <a:pt x="1122124" y="2593367"/>
                </a:cubicBezTo>
                <a:cubicBezTo>
                  <a:pt x="1122124" y="2634290"/>
                  <a:pt x="1149187" y="2652112"/>
                  <a:pt x="1188790" y="2636271"/>
                </a:cubicBezTo>
                <a:cubicBezTo>
                  <a:pt x="1198691" y="2632310"/>
                  <a:pt x="1201991" y="2625050"/>
                  <a:pt x="1201991" y="2615809"/>
                </a:cubicBezTo>
                <a:cubicBezTo>
                  <a:pt x="1201991" y="2603928"/>
                  <a:pt x="1202651" y="2591387"/>
                  <a:pt x="1202651" y="2579506"/>
                </a:cubicBezTo>
                <a:cubicBezTo>
                  <a:pt x="1202651" y="2171590"/>
                  <a:pt x="1202651" y="1763674"/>
                  <a:pt x="1202651" y="1355099"/>
                </a:cubicBezTo>
                <a:cubicBezTo>
                  <a:pt x="1202651" y="1343878"/>
                  <a:pt x="1202651" y="1333317"/>
                  <a:pt x="1202651" y="1322096"/>
                </a:cubicBezTo>
                <a:cubicBezTo>
                  <a:pt x="1203971" y="1268631"/>
                  <a:pt x="1227074" y="1245529"/>
                  <a:pt x="1279878" y="1245529"/>
                </a:cubicBezTo>
                <a:cubicBezTo>
                  <a:pt x="1390768" y="1244869"/>
                  <a:pt x="1502318" y="1245529"/>
                  <a:pt x="1613207" y="1245529"/>
                </a:cubicBezTo>
                <a:cubicBezTo>
                  <a:pt x="1699015" y="1245529"/>
                  <a:pt x="1784822" y="1245529"/>
                  <a:pt x="1870630" y="1245529"/>
                </a:cubicBezTo>
                <a:cubicBezTo>
                  <a:pt x="1947857" y="1245529"/>
                  <a:pt x="1966998" y="1264671"/>
                  <a:pt x="1966998" y="1343878"/>
                </a:cubicBezTo>
                <a:cubicBezTo>
                  <a:pt x="1966998" y="1662685"/>
                  <a:pt x="1966998" y="2498979"/>
                  <a:pt x="1966998" y="2597987"/>
                </a:cubicBezTo>
                <a:cubicBezTo>
                  <a:pt x="1966998" y="2611189"/>
                  <a:pt x="1961058" y="2629670"/>
                  <a:pt x="1978879" y="2635611"/>
                </a:cubicBezTo>
                <a:cubicBezTo>
                  <a:pt x="1997361" y="2641551"/>
                  <a:pt x="2018483" y="2642872"/>
                  <a:pt x="2036964" y="2634951"/>
                </a:cubicBezTo>
                <a:cubicBezTo>
                  <a:pt x="2052146" y="2628350"/>
                  <a:pt x="2046205" y="2611849"/>
                  <a:pt x="2046205" y="2599307"/>
                </a:cubicBezTo>
                <a:cubicBezTo>
                  <a:pt x="2046865" y="2454095"/>
                  <a:pt x="2046205" y="1275232"/>
                  <a:pt x="2046205" y="830353"/>
                </a:cubicBezTo>
                <a:cubicBezTo>
                  <a:pt x="2046205" y="820452"/>
                  <a:pt x="2046205" y="810551"/>
                  <a:pt x="2046205" y="800650"/>
                </a:cubicBezTo>
                <a:cubicBezTo>
                  <a:pt x="2048185" y="754446"/>
                  <a:pt x="2072607" y="727384"/>
                  <a:pt x="2118152" y="727384"/>
                </a:cubicBezTo>
                <a:cubicBezTo>
                  <a:pt x="2324750" y="726724"/>
                  <a:pt x="2532008" y="726724"/>
                  <a:pt x="2738605" y="727384"/>
                </a:cubicBezTo>
                <a:cubicBezTo>
                  <a:pt x="2782830" y="727384"/>
                  <a:pt x="2808572" y="756426"/>
                  <a:pt x="2809892" y="801970"/>
                </a:cubicBezTo>
                <a:cubicBezTo>
                  <a:pt x="2811212" y="848174"/>
                  <a:pt x="2810552" y="2042879"/>
                  <a:pt x="2810552" y="2594027"/>
                </a:cubicBezTo>
                <a:cubicBezTo>
                  <a:pt x="2810552" y="2638251"/>
                  <a:pt x="2813192" y="2638251"/>
                  <a:pt x="2857416" y="2639571"/>
                </a:cubicBezTo>
                <a:cubicBezTo>
                  <a:pt x="2897019" y="2640891"/>
                  <a:pt x="2891079" y="2614489"/>
                  <a:pt x="2891079" y="2590727"/>
                </a:cubicBezTo>
                <a:cubicBezTo>
                  <a:pt x="2891079" y="1768295"/>
                  <a:pt x="2891079" y="945203"/>
                  <a:pt x="2891079" y="122771"/>
                </a:cubicBezTo>
                <a:cubicBezTo>
                  <a:pt x="2891079" y="9241"/>
                  <a:pt x="2900320" y="0"/>
                  <a:pt x="3012529" y="0"/>
                </a:cubicBezTo>
                <a:cubicBezTo>
                  <a:pt x="3196026" y="0"/>
                  <a:pt x="3380182" y="0"/>
                  <a:pt x="3563678" y="0"/>
                </a:cubicBezTo>
                <a:cubicBezTo>
                  <a:pt x="3631664" y="0"/>
                  <a:pt x="3652785" y="21122"/>
                  <a:pt x="3653446" y="87788"/>
                </a:cubicBezTo>
                <a:cubicBezTo>
                  <a:pt x="3654106" y="264023"/>
                  <a:pt x="3651466" y="2399310"/>
                  <a:pt x="3650806" y="2594687"/>
                </a:cubicBezTo>
                <a:cubicBezTo>
                  <a:pt x="3650806" y="2638911"/>
                  <a:pt x="3650806" y="2638911"/>
                  <a:pt x="3695029" y="2638911"/>
                </a:cubicBezTo>
                <a:cubicBezTo>
                  <a:pt x="3820440" y="2638911"/>
                  <a:pt x="3945851" y="2638911"/>
                  <a:pt x="4071262" y="2638911"/>
                </a:cubicBezTo>
                <a:cubicBezTo>
                  <a:pt x="4112186" y="2638911"/>
                  <a:pt x="4114166" y="2640891"/>
                  <a:pt x="4114166" y="2681815"/>
                </a:cubicBezTo>
                <a:cubicBezTo>
                  <a:pt x="4114166" y="2785444"/>
                  <a:pt x="4114166" y="2888413"/>
                  <a:pt x="4114166" y="2992042"/>
                </a:cubicBezTo>
                <a:cubicBezTo>
                  <a:pt x="4114166" y="3034946"/>
                  <a:pt x="4113506" y="3036266"/>
                  <a:pt x="4069283" y="3036266"/>
                </a:cubicBezTo>
                <a:cubicBezTo>
                  <a:pt x="3504933" y="3034946"/>
                  <a:pt x="196723" y="3034286"/>
                  <a:pt x="43590" y="3035606"/>
                </a:cubicBezTo>
                <a:close/>
              </a:path>
            </a:pathLst>
          </a:custGeom>
          <a:solidFill>
            <a:schemeClr val="accent1"/>
          </a:solidFill>
          <a:ln w="659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D112705B-739F-476B-A8B8-523FBAAADAB0}"/>
              </a:ext>
            </a:extLst>
          </p:cNvPr>
          <p:cNvSpPr/>
          <p:nvPr/>
        </p:nvSpPr>
        <p:spPr>
          <a:xfrm>
            <a:off x="3793733" y="1483368"/>
            <a:ext cx="2432524" cy="1831535"/>
          </a:xfrm>
          <a:custGeom>
            <a:avLst/>
            <a:gdLst>
              <a:gd name="connsiteX0" fmla="*/ 1064151 w 2969257"/>
              <a:gd name="connsiteY0" fmla="*/ 935232 h 2235661"/>
              <a:gd name="connsiteX1" fmla="*/ 1755891 w 2969257"/>
              <a:gd name="connsiteY1" fmla="*/ 1096946 h 2235661"/>
              <a:gd name="connsiteX2" fmla="*/ 1823878 w 2969257"/>
              <a:gd name="connsiteY2" fmla="*/ 1078465 h 2235661"/>
              <a:gd name="connsiteX3" fmla="*/ 2653570 w 2969257"/>
              <a:gd name="connsiteY3" fmla="*/ 270554 h 2235661"/>
              <a:gd name="connsiteX4" fmla="*/ 2654230 w 2969257"/>
              <a:gd name="connsiteY4" fmla="*/ 228310 h 2235661"/>
              <a:gd name="connsiteX5" fmla="*/ 2578984 w 2969257"/>
              <a:gd name="connsiteY5" fmla="*/ 154384 h 2235661"/>
              <a:gd name="connsiteX6" fmla="*/ 2586244 w 2969257"/>
              <a:gd name="connsiteY6" fmla="*/ 118741 h 2235661"/>
              <a:gd name="connsiteX7" fmla="*/ 2938055 w 2969257"/>
              <a:gd name="connsiteY7" fmla="*/ 5211 h 2235661"/>
              <a:gd name="connsiteX8" fmla="*/ 2965778 w 2969257"/>
              <a:gd name="connsiteY8" fmla="*/ 4551 h 2235661"/>
              <a:gd name="connsiteX9" fmla="*/ 2964457 w 2969257"/>
              <a:gd name="connsiteY9" fmla="*/ 29633 h 2235661"/>
              <a:gd name="connsiteX10" fmla="*/ 2857528 w 2969257"/>
              <a:gd name="connsiteY10" fmla="*/ 383424 h 2235661"/>
              <a:gd name="connsiteX11" fmla="*/ 2817924 w 2969257"/>
              <a:gd name="connsiteY11" fmla="*/ 392665 h 2235661"/>
              <a:gd name="connsiteX12" fmla="*/ 2761820 w 2969257"/>
              <a:gd name="connsiteY12" fmla="*/ 336560 h 2235661"/>
              <a:gd name="connsiteX13" fmla="*/ 2714956 w 2969257"/>
              <a:gd name="connsiteY13" fmla="*/ 337220 h 2235661"/>
              <a:gd name="connsiteX14" fmla="*/ 1858200 w 2969257"/>
              <a:gd name="connsiteY14" fmla="*/ 1225657 h 2235661"/>
              <a:gd name="connsiteX15" fmla="*/ 1800115 w 2969257"/>
              <a:gd name="connsiteY15" fmla="*/ 1242159 h 2235661"/>
              <a:gd name="connsiteX16" fmla="*/ 1132137 w 2969257"/>
              <a:gd name="connsiteY16" fmla="*/ 1070544 h 2235661"/>
              <a:gd name="connsiteX17" fmla="*/ 1064151 w 2969257"/>
              <a:gd name="connsiteY17" fmla="*/ 1091666 h 2235661"/>
              <a:gd name="connsiteX18" fmla="*/ 114988 w 2969257"/>
              <a:gd name="connsiteY18" fmla="*/ 2222345 h 2235661"/>
              <a:gd name="connsiteX19" fmla="*/ 74724 w 2969257"/>
              <a:gd name="connsiteY19" fmla="*/ 2225645 h 2235661"/>
              <a:gd name="connsiteX20" fmla="*/ 15979 w 2969257"/>
              <a:gd name="connsiteY20" fmla="*/ 2178121 h 2235661"/>
              <a:gd name="connsiteX21" fmla="*/ 11359 w 2969257"/>
              <a:gd name="connsiteY21" fmla="*/ 2132577 h 2235661"/>
              <a:gd name="connsiteX22" fmla="*/ 1024547 w 2969257"/>
              <a:gd name="connsiteY22" fmla="*/ 954374 h 2235661"/>
              <a:gd name="connsiteX23" fmla="*/ 1064151 w 2969257"/>
              <a:gd name="connsiteY23" fmla="*/ 935232 h 223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9257" h="2235661">
                <a:moveTo>
                  <a:pt x="1064151" y="935232"/>
                </a:moveTo>
                <a:cubicBezTo>
                  <a:pt x="1105074" y="944473"/>
                  <a:pt x="1572395" y="1052722"/>
                  <a:pt x="1755891" y="1096946"/>
                </a:cubicBezTo>
                <a:cubicBezTo>
                  <a:pt x="1783614" y="1103547"/>
                  <a:pt x="1803415" y="1098266"/>
                  <a:pt x="1823878" y="1078465"/>
                </a:cubicBezTo>
                <a:cubicBezTo>
                  <a:pt x="2011334" y="894308"/>
                  <a:pt x="2564462" y="355701"/>
                  <a:pt x="2653570" y="270554"/>
                </a:cubicBezTo>
                <a:cubicBezTo>
                  <a:pt x="2670731" y="254052"/>
                  <a:pt x="2670731" y="243491"/>
                  <a:pt x="2654230" y="228310"/>
                </a:cubicBezTo>
                <a:cubicBezTo>
                  <a:pt x="2628488" y="204548"/>
                  <a:pt x="2604725" y="178806"/>
                  <a:pt x="2578984" y="154384"/>
                </a:cubicBezTo>
                <a:cubicBezTo>
                  <a:pt x="2561162" y="137222"/>
                  <a:pt x="2559842" y="126661"/>
                  <a:pt x="2586244" y="118741"/>
                </a:cubicBezTo>
                <a:cubicBezTo>
                  <a:pt x="2703734" y="81117"/>
                  <a:pt x="2820565" y="42834"/>
                  <a:pt x="2938055" y="5211"/>
                </a:cubicBezTo>
                <a:cubicBezTo>
                  <a:pt x="2947296" y="2570"/>
                  <a:pt x="2957196" y="-4690"/>
                  <a:pt x="2965778" y="4551"/>
                </a:cubicBezTo>
                <a:cubicBezTo>
                  <a:pt x="2973038" y="11811"/>
                  <a:pt x="2967097" y="21712"/>
                  <a:pt x="2964457" y="29633"/>
                </a:cubicBezTo>
                <a:cubicBezTo>
                  <a:pt x="2928814" y="147783"/>
                  <a:pt x="2893171" y="265273"/>
                  <a:pt x="2857528" y="383424"/>
                </a:cubicBezTo>
                <a:cubicBezTo>
                  <a:pt x="2847627" y="416427"/>
                  <a:pt x="2843007" y="417087"/>
                  <a:pt x="2817924" y="392665"/>
                </a:cubicBezTo>
                <a:cubicBezTo>
                  <a:pt x="2798783" y="374183"/>
                  <a:pt x="2778981" y="357021"/>
                  <a:pt x="2761820" y="336560"/>
                </a:cubicBezTo>
                <a:cubicBezTo>
                  <a:pt x="2743998" y="315438"/>
                  <a:pt x="2732117" y="318738"/>
                  <a:pt x="2714956" y="337220"/>
                </a:cubicBezTo>
                <a:cubicBezTo>
                  <a:pt x="2576343" y="481772"/>
                  <a:pt x="2004073" y="1073184"/>
                  <a:pt x="1858200" y="1225657"/>
                </a:cubicBezTo>
                <a:cubicBezTo>
                  <a:pt x="1840379" y="1244139"/>
                  <a:pt x="1824537" y="1248099"/>
                  <a:pt x="1800115" y="1242159"/>
                </a:cubicBezTo>
                <a:cubicBezTo>
                  <a:pt x="1577676" y="1184734"/>
                  <a:pt x="1354576" y="1128629"/>
                  <a:pt x="1132137" y="1070544"/>
                </a:cubicBezTo>
                <a:cubicBezTo>
                  <a:pt x="1102434" y="1062623"/>
                  <a:pt x="1083953" y="1067904"/>
                  <a:pt x="1064151" y="1091666"/>
                </a:cubicBezTo>
                <a:cubicBezTo>
                  <a:pt x="922238" y="1260641"/>
                  <a:pt x="288583" y="2014426"/>
                  <a:pt x="114988" y="2222345"/>
                </a:cubicBezTo>
                <a:cubicBezTo>
                  <a:pt x="100466" y="2239506"/>
                  <a:pt x="89906" y="2239506"/>
                  <a:pt x="74724" y="2225645"/>
                </a:cubicBezTo>
                <a:cubicBezTo>
                  <a:pt x="55583" y="2209143"/>
                  <a:pt x="36441" y="2191982"/>
                  <a:pt x="15979" y="2178121"/>
                </a:cubicBezTo>
                <a:cubicBezTo>
                  <a:pt x="-4483" y="2163600"/>
                  <a:pt x="-4483" y="2150398"/>
                  <a:pt x="11359" y="2132577"/>
                </a:cubicBezTo>
                <a:cubicBezTo>
                  <a:pt x="81985" y="2051390"/>
                  <a:pt x="924879" y="1070544"/>
                  <a:pt x="1024547" y="954374"/>
                </a:cubicBezTo>
                <a:cubicBezTo>
                  <a:pt x="1032468" y="944473"/>
                  <a:pt x="1039729" y="932592"/>
                  <a:pt x="1064151" y="935232"/>
                </a:cubicBezTo>
                <a:close/>
              </a:path>
            </a:pathLst>
          </a:custGeom>
          <a:solidFill>
            <a:schemeClr val="accent3"/>
          </a:solidFill>
          <a:ln w="659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ED274628-AAE9-4342-9845-D82F005C99A2}"/>
              </a:ext>
            </a:extLst>
          </p:cNvPr>
          <p:cNvGrpSpPr/>
          <p:nvPr/>
        </p:nvGrpSpPr>
        <p:grpSpPr>
          <a:xfrm>
            <a:off x="319983" y="2613403"/>
            <a:ext cx="5024694" cy="4244597"/>
            <a:chOff x="319983" y="2613403"/>
            <a:chExt cx="5024694" cy="4244597"/>
          </a:xfrm>
        </p:grpSpPr>
        <p:grpSp>
          <p:nvGrpSpPr>
            <p:cNvPr id="6" name="Graphic 60">
              <a:extLst>
                <a:ext uri="{FF2B5EF4-FFF2-40B4-BE49-F238E27FC236}">
                  <a16:creationId xmlns:a16="http://schemas.microsoft.com/office/drawing/2014/main" id="{9D9C9125-0429-45E9-A050-D9A478EDCB6B}"/>
                </a:ext>
              </a:extLst>
            </p:cNvPr>
            <p:cNvGrpSpPr/>
            <p:nvPr/>
          </p:nvGrpSpPr>
          <p:grpSpPr>
            <a:xfrm>
              <a:off x="1545801" y="2613865"/>
              <a:ext cx="1177542" cy="1489096"/>
              <a:chOff x="3487745" y="1253233"/>
              <a:chExt cx="1555735" cy="1967347"/>
            </a:xfrm>
            <a:solidFill>
              <a:schemeClr val="accent1"/>
            </a:solidFill>
          </p:grpSpPr>
          <p:sp>
            <p:nvSpPr>
              <p:cNvPr id="21" name="Freeform: Shape 20">
                <a:extLst>
                  <a:ext uri="{FF2B5EF4-FFF2-40B4-BE49-F238E27FC236}">
                    <a16:creationId xmlns:a16="http://schemas.microsoft.com/office/drawing/2014/main" id="{09026ABF-28EB-4F8A-85D3-803F9C715B03}"/>
                  </a:ext>
                </a:extLst>
              </p:cNvPr>
              <p:cNvSpPr/>
              <p:nvPr/>
            </p:nvSpPr>
            <p:spPr>
              <a:xfrm>
                <a:off x="3487745" y="1253233"/>
                <a:ext cx="1555735" cy="1967347"/>
              </a:xfrm>
              <a:custGeom>
                <a:avLst/>
                <a:gdLst>
                  <a:gd name="connsiteX0" fmla="*/ 1458429 w 1555737"/>
                  <a:gd name="connsiteY0" fmla="*/ 1078087 h 1967353"/>
                  <a:gd name="connsiteX1" fmla="*/ 1550177 w 1555737"/>
                  <a:gd name="connsiteY1" fmla="*/ 976438 h 1967353"/>
                  <a:gd name="connsiteX2" fmla="*/ 1515854 w 1555737"/>
                  <a:gd name="connsiteY2" fmla="*/ 910432 h 1967353"/>
                  <a:gd name="connsiteX3" fmla="*/ 1395724 w 1555737"/>
                  <a:gd name="connsiteY3" fmla="*/ 845746 h 1967353"/>
                  <a:gd name="connsiteX4" fmla="*/ 1263712 w 1555737"/>
                  <a:gd name="connsiteY4" fmla="*/ 590964 h 1967353"/>
                  <a:gd name="connsiteX5" fmla="*/ 1230049 w 1555737"/>
                  <a:gd name="connsiteY5" fmla="*/ 478094 h 1967353"/>
                  <a:gd name="connsiteX6" fmla="*/ 1111239 w 1555737"/>
                  <a:gd name="connsiteY6" fmla="*/ 338822 h 1967353"/>
                  <a:gd name="connsiteX7" fmla="*/ 1111239 w 1555737"/>
                  <a:gd name="connsiteY7" fmla="*/ 338822 h 1967353"/>
                  <a:gd name="connsiteX8" fmla="*/ 1091437 w 1555737"/>
                  <a:gd name="connsiteY8" fmla="*/ 319680 h 1967353"/>
                  <a:gd name="connsiteX9" fmla="*/ 1113879 w 1555737"/>
                  <a:gd name="connsiteY9" fmla="*/ 270176 h 1967353"/>
                  <a:gd name="connsiteX10" fmla="*/ 1146222 w 1555737"/>
                  <a:gd name="connsiteY10" fmla="*/ 218031 h 1967353"/>
                  <a:gd name="connsiteX11" fmla="*/ 1195066 w 1555737"/>
                  <a:gd name="connsiteY11" fmla="*/ 124303 h 1967353"/>
                  <a:gd name="connsiteX12" fmla="*/ 1107939 w 1555737"/>
                  <a:gd name="connsiteY12" fmla="*/ 56977 h 1967353"/>
                  <a:gd name="connsiteX13" fmla="*/ 1098038 w 1555737"/>
                  <a:gd name="connsiteY13" fmla="*/ 54337 h 1967353"/>
                  <a:gd name="connsiteX14" fmla="*/ 806292 w 1555737"/>
                  <a:gd name="connsiteY14" fmla="*/ 2852 h 1967353"/>
                  <a:gd name="connsiteX15" fmla="*/ 507286 w 1555737"/>
                  <a:gd name="connsiteY15" fmla="*/ 72159 h 1967353"/>
                  <a:gd name="connsiteX16" fmla="*/ 173957 w 1555737"/>
                  <a:gd name="connsiteY16" fmla="*/ 314400 h 1967353"/>
                  <a:gd name="connsiteX17" fmla="*/ 4322 w 1555737"/>
                  <a:gd name="connsiteY17" fmla="*/ 766539 h 1967353"/>
                  <a:gd name="connsiteX18" fmla="*/ 142934 w 1555737"/>
                  <a:gd name="connsiteY18" fmla="*/ 1175775 h 1967353"/>
                  <a:gd name="connsiteX19" fmla="*/ 333031 w 1555737"/>
                  <a:gd name="connsiteY19" fmla="*/ 1418676 h 1967353"/>
                  <a:gd name="connsiteX20" fmla="*/ 371974 w 1555737"/>
                  <a:gd name="connsiteY20" fmla="*/ 1416696 h 1967353"/>
                  <a:gd name="connsiteX21" fmla="*/ 378575 w 1555737"/>
                  <a:gd name="connsiteY21" fmla="*/ 1470821 h 1967353"/>
                  <a:gd name="connsiteX22" fmla="*/ 432699 w 1555737"/>
                  <a:gd name="connsiteY22" fmla="*/ 1596232 h 1967353"/>
                  <a:gd name="connsiteX23" fmla="*/ 459102 w 1555737"/>
                  <a:gd name="connsiteY23" fmla="*/ 1706461 h 1967353"/>
                  <a:gd name="connsiteX24" fmla="*/ 449861 w 1555737"/>
                  <a:gd name="connsiteY24" fmla="*/ 1810751 h 1967353"/>
                  <a:gd name="connsiteX25" fmla="*/ 487484 w 1555737"/>
                  <a:gd name="connsiteY25" fmla="*/ 1893918 h 1967353"/>
                  <a:gd name="connsiteX26" fmla="*/ 598374 w 1555737"/>
                  <a:gd name="connsiteY26" fmla="*/ 1946063 h 1967353"/>
                  <a:gd name="connsiteX27" fmla="*/ 853156 w 1555737"/>
                  <a:gd name="connsiteY27" fmla="*/ 1959924 h 1967353"/>
                  <a:gd name="connsiteX28" fmla="*/ 1198366 w 1555737"/>
                  <a:gd name="connsiteY28" fmla="*/ 1875436 h 1967353"/>
                  <a:gd name="connsiteX29" fmla="*/ 1180545 w 1555737"/>
                  <a:gd name="connsiteY29" fmla="*/ 1729564 h 1967353"/>
                  <a:gd name="connsiteX30" fmla="*/ 1169324 w 1555737"/>
                  <a:gd name="connsiteY30" fmla="*/ 1632535 h 1967353"/>
                  <a:gd name="connsiteX31" fmla="*/ 1453149 w 1555737"/>
                  <a:gd name="connsiteY31" fmla="*/ 1616034 h 1967353"/>
                  <a:gd name="connsiteX32" fmla="*/ 1516514 w 1555737"/>
                  <a:gd name="connsiteY32" fmla="*/ 1543427 h 1967353"/>
                  <a:gd name="connsiteX33" fmla="*/ 1493412 w 1555737"/>
                  <a:gd name="connsiteY33" fmla="*/ 1276104 h 1967353"/>
                  <a:gd name="connsiteX34" fmla="*/ 1493412 w 1555737"/>
                  <a:gd name="connsiteY34" fmla="*/ 1276104 h 1967353"/>
                  <a:gd name="connsiteX35" fmla="*/ 1467670 w 1555737"/>
                  <a:gd name="connsiteY35" fmla="*/ 1308447 h 1967353"/>
                  <a:gd name="connsiteX36" fmla="*/ 1269653 w 1555737"/>
                  <a:gd name="connsiteY36" fmla="*/ 1249702 h 1967353"/>
                  <a:gd name="connsiteX37" fmla="*/ 1472290 w 1555737"/>
                  <a:gd name="connsiteY37" fmla="*/ 1217359 h 1967353"/>
                  <a:gd name="connsiteX38" fmla="*/ 1438627 w 1555737"/>
                  <a:gd name="connsiteY38" fmla="*/ 1134851 h 1967353"/>
                  <a:gd name="connsiteX39" fmla="*/ 1458429 w 1555737"/>
                  <a:gd name="connsiteY39" fmla="*/ 1078087 h 196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55737" h="1967353">
                    <a:moveTo>
                      <a:pt x="1458429" y="1078087"/>
                    </a:moveTo>
                    <a:cubicBezTo>
                      <a:pt x="1501993" y="1057625"/>
                      <a:pt x="1536316" y="1025282"/>
                      <a:pt x="1550177" y="976438"/>
                    </a:cubicBezTo>
                    <a:cubicBezTo>
                      <a:pt x="1562058" y="933534"/>
                      <a:pt x="1556778" y="924953"/>
                      <a:pt x="1515854" y="910432"/>
                    </a:cubicBezTo>
                    <a:cubicBezTo>
                      <a:pt x="1472290" y="894590"/>
                      <a:pt x="1430707" y="879409"/>
                      <a:pt x="1395724" y="845746"/>
                    </a:cubicBezTo>
                    <a:cubicBezTo>
                      <a:pt x="1321797" y="775780"/>
                      <a:pt x="1278894" y="690633"/>
                      <a:pt x="1263712" y="590964"/>
                    </a:cubicBezTo>
                    <a:cubicBezTo>
                      <a:pt x="1257772" y="552021"/>
                      <a:pt x="1251831" y="513077"/>
                      <a:pt x="1230049" y="478094"/>
                    </a:cubicBezTo>
                    <a:cubicBezTo>
                      <a:pt x="1197046" y="425949"/>
                      <a:pt x="1156783" y="379745"/>
                      <a:pt x="1111239" y="338822"/>
                    </a:cubicBezTo>
                    <a:lnTo>
                      <a:pt x="1111239" y="338822"/>
                    </a:lnTo>
                    <a:cubicBezTo>
                      <a:pt x="1104638" y="332221"/>
                      <a:pt x="1098038" y="325621"/>
                      <a:pt x="1091437" y="319680"/>
                    </a:cubicBezTo>
                    <a:cubicBezTo>
                      <a:pt x="1109919" y="308459"/>
                      <a:pt x="1109259" y="287337"/>
                      <a:pt x="1113879" y="270176"/>
                    </a:cubicBezTo>
                    <a:cubicBezTo>
                      <a:pt x="1119820" y="249054"/>
                      <a:pt x="1129720" y="232553"/>
                      <a:pt x="1146222" y="218031"/>
                    </a:cubicBezTo>
                    <a:cubicBezTo>
                      <a:pt x="1173944" y="192949"/>
                      <a:pt x="1206287" y="167867"/>
                      <a:pt x="1195066" y="124303"/>
                    </a:cubicBezTo>
                    <a:cubicBezTo>
                      <a:pt x="1183845" y="81399"/>
                      <a:pt x="1144242" y="70178"/>
                      <a:pt x="1107939" y="56977"/>
                    </a:cubicBezTo>
                    <a:cubicBezTo>
                      <a:pt x="1104638" y="55657"/>
                      <a:pt x="1101338" y="55657"/>
                      <a:pt x="1098038" y="54337"/>
                    </a:cubicBezTo>
                    <a:cubicBezTo>
                      <a:pt x="1002989" y="26614"/>
                      <a:pt x="904641" y="12753"/>
                      <a:pt x="806292" y="2852"/>
                    </a:cubicBezTo>
                    <a:cubicBezTo>
                      <a:pt x="698703" y="-7709"/>
                      <a:pt x="598374" y="10113"/>
                      <a:pt x="507286" y="72159"/>
                    </a:cubicBezTo>
                    <a:cubicBezTo>
                      <a:pt x="393756" y="149385"/>
                      <a:pt x="278246" y="223972"/>
                      <a:pt x="173957" y="314400"/>
                    </a:cubicBezTo>
                    <a:cubicBezTo>
                      <a:pt x="35345" y="434530"/>
                      <a:pt x="-16140" y="586344"/>
                      <a:pt x="4322" y="766539"/>
                    </a:cubicBezTo>
                    <a:cubicBezTo>
                      <a:pt x="20823" y="913072"/>
                      <a:pt x="72968" y="1047724"/>
                      <a:pt x="142934" y="1175775"/>
                    </a:cubicBezTo>
                    <a:cubicBezTo>
                      <a:pt x="192438" y="1267523"/>
                      <a:pt x="255144" y="1349370"/>
                      <a:pt x="333031" y="1418676"/>
                    </a:cubicBezTo>
                    <a:cubicBezTo>
                      <a:pt x="346892" y="1431218"/>
                      <a:pt x="360753" y="1443098"/>
                      <a:pt x="371974" y="1416696"/>
                    </a:cubicBezTo>
                    <a:cubicBezTo>
                      <a:pt x="372634" y="1435178"/>
                      <a:pt x="366033" y="1455640"/>
                      <a:pt x="378575" y="1470821"/>
                    </a:cubicBezTo>
                    <a:cubicBezTo>
                      <a:pt x="408277" y="1507784"/>
                      <a:pt x="418178" y="1552668"/>
                      <a:pt x="432699" y="1596232"/>
                    </a:cubicBezTo>
                    <a:cubicBezTo>
                      <a:pt x="444580" y="1631875"/>
                      <a:pt x="465042" y="1668178"/>
                      <a:pt x="459102" y="1706461"/>
                    </a:cubicBezTo>
                    <a:cubicBezTo>
                      <a:pt x="453821" y="1741445"/>
                      <a:pt x="450521" y="1775768"/>
                      <a:pt x="449861" y="1810751"/>
                    </a:cubicBezTo>
                    <a:cubicBezTo>
                      <a:pt x="453821" y="1840453"/>
                      <a:pt x="452501" y="1879397"/>
                      <a:pt x="487484" y="1893918"/>
                    </a:cubicBezTo>
                    <a:cubicBezTo>
                      <a:pt x="517847" y="1903819"/>
                      <a:pt x="554150" y="1928241"/>
                      <a:pt x="598374" y="1946063"/>
                    </a:cubicBezTo>
                    <a:cubicBezTo>
                      <a:pt x="742927" y="1973785"/>
                      <a:pt x="680221" y="1969824"/>
                      <a:pt x="853156" y="1959924"/>
                    </a:cubicBezTo>
                    <a:cubicBezTo>
                      <a:pt x="913881" y="1953323"/>
                      <a:pt x="1146882" y="1917020"/>
                      <a:pt x="1198366" y="1875436"/>
                    </a:cubicBezTo>
                    <a:cubicBezTo>
                      <a:pt x="1206947" y="1868176"/>
                      <a:pt x="1182525" y="1748045"/>
                      <a:pt x="1180545" y="1729564"/>
                    </a:cubicBezTo>
                    <a:cubicBezTo>
                      <a:pt x="1177245" y="1697221"/>
                      <a:pt x="1162063" y="1666198"/>
                      <a:pt x="1169324" y="1632535"/>
                    </a:cubicBezTo>
                    <a:cubicBezTo>
                      <a:pt x="1265032" y="1650357"/>
                      <a:pt x="1359420" y="1636495"/>
                      <a:pt x="1453149" y="1616034"/>
                    </a:cubicBezTo>
                    <a:cubicBezTo>
                      <a:pt x="1489452" y="1608113"/>
                      <a:pt x="1512554" y="1579731"/>
                      <a:pt x="1516514" y="1543427"/>
                    </a:cubicBezTo>
                    <a:cubicBezTo>
                      <a:pt x="1526415" y="1452999"/>
                      <a:pt x="1514534" y="1363892"/>
                      <a:pt x="1493412" y="1276104"/>
                    </a:cubicBezTo>
                    <a:cubicBezTo>
                      <a:pt x="1493412" y="1276104"/>
                      <a:pt x="1493412" y="1276104"/>
                      <a:pt x="1493412" y="1276104"/>
                    </a:cubicBezTo>
                    <a:cubicBezTo>
                      <a:pt x="1492092" y="1292605"/>
                      <a:pt x="1492092" y="1311747"/>
                      <a:pt x="1467670" y="1308447"/>
                    </a:cubicBezTo>
                    <a:cubicBezTo>
                      <a:pt x="1399684" y="1299866"/>
                      <a:pt x="1333018" y="1283364"/>
                      <a:pt x="1269653" y="1249702"/>
                    </a:cubicBezTo>
                    <a:cubicBezTo>
                      <a:pt x="1338959" y="1247721"/>
                      <a:pt x="1406285" y="1234520"/>
                      <a:pt x="1472290" y="1217359"/>
                    </a:cubicBezTo>
                    <a:cubicBezTo>
                      <a:pt x="1461070" y="1189636"/>
                      <a:pt x="1451829" y="1161914"/>
                      <a:pt x="1438627" y="1134851"/>
                    </a:cubicBezTo>
                    <a:cubicBezTo>
                      <a:pt x="1426746" y="1107789"/>
                      <a:pt x="1429387" y="1091948"/>
                      <a:pt x="1458429" y="1078087"/>
                    </a:cubicBezTo>
                    <a:close/>
                  </a:path>
                </a:pathLst>
              </a:custGeom>
              <a:solidFill>
                <a:srgbClr val="FEC88A"/>
              </a:solidFill>
              <a:ln w="342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3729601-761F-4A5D-9CCE-825AF9D38848}"/>
                  </a:ext>
                </a:extLst>
              </p:cNvPr>
              <p:cNvSpPr/>
              <p:nvPr/>
            </p:nvSpPr>
            <p:spPr>
              <a:xfrm>
                <a:off x="4960694" y="2470582"/>
                <a:ext cx="6600" cy="6600"/>
              </a:xfrm>
              <a:custGeom>
                <a:avLst/>
                <a:gdLst>
                  <a:gd name="connsiteX0" fmla="*/ 0 w 6600"/>
                  <a:gd name="connsiteY0" fmla="*/ 0 h 6600"/>
                  <a:gd name="connsiteX1" fmla="*/ 0 w 6600"/>
                  <a:gd name="connsiteY1" fmla="*/ 0 h 6600"/>
                  <a:gd name="connsiteX2" fmla="*/ 0 w 6600"/>
                  <a:gd name="connsiteY2" fmla="*/ 0 h 6600"/>
                </a:gdLst>
                <a:ahLst/>
                <a:cxnLst>
                  <a:cxn ang="0">
                    <a:pos x="connsiteX0" y="connsiteY0"/>
                  </a:cxn>
                  <a:cxn ang="0">
                    <a:pos x="connsiteX1" y="connsiteY1"/>
                  </a:cxn>
                  <a:cxn ang="0">
                    <a:pos x="connsiteX2" y="connsiteY2"/>
                  </a:cxn>
                </a:cxnLst>
                <a:rect l="l" t="t" r="r" b="b"/>
                <a:pathLst>
                  <a:path w="6600" h="6600">
                    <a:moveTo>
                      <a:pt x="0" y="0"/>
                    </a:moveTo>
                    <a:lnTo>
                      <a:pt x="0" y="0"/>
                    </a:lnTo>
                    <a:lnTo>
                      <a:pt x="0" y="0"/>
                    </a:lnTo>
                    <a:close/>
                  </a:path>
                </a:pathLst>
              </a:custGeom>
              <a:solidFill>
                <a:srgbClr val="FEC88A"/>
              </a:solidFill>
              <a:ln w="3423" cap="flat">
                <a:noFill/>
                <a:prstDash val="solid"/>
                <a:miter/>
              </a:ln>
            </p:spPr>
            <p:txBody>
              <a:bodyPr rtlCol="0" anchor="ctr"/>
              <a:lstStyle/>
              <a:p>
                <a:endParaRPr lang="en-US"/>
              </a:p>
            </p:txBody>
          </p:sp>
        </p:grpSp>
        <p:sp>
          <p:nvSpPr>
            <p:cNvPr id="7" name="Freeform: Shape 6">
              <a:extLst>
                <a:ext uri="{FF2B5EF4-FFF2-40B4-BE49-F238E27FC236}">
                  <a16:creationId xmlns:a16="http://schemas.microsoft.com/office/drawing/2014/main" id="{B5722B5D-CF65-46F3-8A40-EBBBA4F6F28D}"/>
                </a:ext>
              </a:extLst>
            </p:cNvPr>
            <p:cNvSpPr/>
            <p:nvPr/>
          </p:nvSpPr>
          <p:spPr>
            <a:xfrm>
              <a:off x="2327614" y="3157457"/>
              <a:ext cx="129522" cy="102081"/>
            </a:xfrm>
            <a:custGeom>
              <a:avLst/>
              <a:gdLst>
                <a:gd name="connsiteX0" fmla="*/ 158197 w 171122"/>
                <a:gd name="connsiteY0" fmla="*/ 47786 h 134866"/>
                <a:gd name="connsiteX1" fmla="*/ 98487 w 171122"/>
                <a:gd name="connsiteY1" fmla="*/ 115220 h 134866"/>
                <a:gd name="connsiteX2" fmla="*/ 12926 w 171122"/>
                <a:gd name="connsiteY2" fmla="*/ 87080 h 134866"/>
                <a:gd name="connsiteX3" fmla="*/ 72636 w 171122"/>
                <a:gd name="connsiteY3" fmla="*/ 19647 h 134866"/>
                <a:gd name="connsiteX4" fmla="*/ 158197 w 171122"/>
                <a:gd name="connsiteY4" fmla="*/ 47786 h 13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22" h="134866">
                  <a:moveTo>
                    <a:pt x="158197" y="47786"/>
                  </a:moveTo>
                  <a:cubicBezTo>
                    <a:pt x="165335" y="74178"/>
                    <a:pt x="138602" y="104369"/>
                    <a:pt x="98487" y="115220"/>
                  </a:cubicBezTo>
                  <a:cubicBezTo>
                    <a:pt x="58371" y="126071"/>
                    <a:pt x="20064" y="113472"/>
                    <a:pt x="12926" y="87080"/>
                  </a:cubicBezTo>
                  <a:cubicBezTo>
                    <a:pt x="5787" y="60688"/>
                    <a:pt x="32520" y="30497"/>
                    <a:pt x="72636" y="19647"/>
                  </a:cubicBezTo>
                  <a:cubicBezTo>
                    <a:pt x="112751" y="8796"/>
                    <a:pt x="151058" y="21395"/>
                    <a:pt x="158197" y="47786"/>
                  </a:cubicBezTo>
                  <a:close/>
                </a:path>
              </a:pathLst>
            </a:custGeom>
            <a:solidFill>
              <a:srgbClr val="F0F0F0"/>
            </a:solidFill>
            <a:ln w="659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BE8D68A-3C24-4FF4-9C1A-9492C733DE8F}"/>
                </a:ext>
              </a:extLst>
            </p:cNvPr>
            <p:cNvSpPr/>
            <p:nvPr/>
          </p:nvSpPr>
          <p:spPr>
            <a:xfrm>
              <a:off x="319983" y="3908488"/>
              <a:ext cx="4328106" cy="2949512"/>
            </a:xfrm>
            <a:custGeom>
              <a:avLst/>
              <a:gdLst>
                <a:gd name="connsiteX0" fmla="*/ 5627749 w 5718176"/>
                <a:gd name="connsiteY0" fmla="*/ 1295693 h 3896816"/>
                <a:gd name="connsiteX1" fmla="*/ 5718177 w 5718176"/>
                <a:gd name="connsiteY1" fmla="*/ 1192724 h 3896816"/>
                <a:gd name="connsiteX2" fmla="*/ 5493097 w 5718176"/>
                <a:gd name="connsiteY2" fmla="*/ 941242 h 3896816"/>
                <a:gd name="connsiteX3" fmla="*/ 5475935 w 5718176"/>
                <a:gd name="connsiteY3" fmla="*/ 945203 h 3896816"/>
                <a:gd name="connsiteX4" fmla="*/ 5396069 w 5718176"/>
                <a:gd name="connsiteY4" fmla="*/ 992727 h 3896816"/>
                <a:gd name="connsiteX5" fmla="*/ 5342604 w 5718176"/>
                <a:gd name="connsiteY5" fmla="*/ 994047 h 3896816"/>
                <a:gd name="connsiteX6" fmla="*/ 4660104 w 5718176"/>
                <a:gd name="connsiteY6" fmla="*/ 1592719 h 3896816"/>
                <a:gd name="connsiteX7" fmla="*/ 4602679 w 5718176"/>
                <a:gd name="connsiteY7" fmla="*/ 1596020 h 3896816"/>
                <a:gd name="connsiteX8" fmla="*/ 4407302 w 5718176"/>
                <a:gd name="connsiteY8" fmla="*/ 1438926 h 3896816"/>
                <a:gd name="connsiteX9" fmla="*/ 4003347 w 5718176"/>
                <a:gd name="connsiteY9" fmla="*/ 919460 h 3896816"/>
                <a:gd name="connsiteX10" fmla="*/ 3658796 w 5718176"/>
                <a:gd name="connsiteY10" fmla="*/ 269964 h 3896816"/>
                <a:gd name="connsiteX11" fmla="*/ 3607972 w 5718176"/>
                <a:gd name="connsiteY11" fmla="*/ 225080 h 3896816"/>
                <a:gd name="connsiteX12" fmla="*/ 2860787 w 5718176"/>
                <a:gd name="connsiteY12" fmla="*/ 45544 h 3896816"/>
                <a:gd name="connsiteX13" fmla="*/ 2800721 w 5718176"/>
                <a:gd name="connsiteY13" fmla="*/ 19802 h 3896816"/>
                <a:gd name="connsiteX14" fmla="*/ 2817883 w 5718176"/>
                <a:gd name="connsiteY14" fmla="*/ 163034 h 3896816"/>
                <a:gd name="connsiteX15" fmla="*/ 2472673 w 5718176"/>
                <a:gd name="connsiteY15" fmla="*/ 247522 h 3896816"/>
                <a:gd name="connsiteX16" fmla="*/ 2217890 w 5718176"/>
                <a:gd name="connsiteY16" fmla="*/ 233660 h 3896816"/>
                <a:gd name="connsiteX17" fmla="*/ 2107001 w 5718176"/>
                <a:gd name="connsiteY17" fmla="*/ 181516 h 3896816"/>
                <a:gd name="connsiteX18" fmla="*/ 2069377 w 5718176"/>
                <a:gd name="connsiteY18" fmla="*/ 98349 h 3896816"/>
                <a:gd name="connsiteX19" fmla="*/ 2077958 w 5718176"/>
                <a:gd name="connsiteY19" fmla="*/ 0 h 3896816"/>
                <a:gd name="connsiteX20" fmla="*/ 2023833 w 5718176"/>
                <a:gd name="connsiteY20" fmla="*/ 81187 h 3896816"/>
                <a:gd name="connsiteX21" fmla="*/ 1936046 w 5718176"/>
                <a:gd name="connsiteY21" fmla="*/ 139932 h 3896816"/>
                <a:gd name="connsiteX22" fmla="*/ 1936046 w 5718176"/>
                <a:gd name="connsiteY22" fmla="*/ 139932 h 3896816"/>
                <a:gd name="connsiteX23" fmla="*/ 1844298 w 5718176"/>
                <a:gd name="connsiteY23" fmla="*/ 190757 h 3896816"/>
                <a:gd name="connsiteX24" fmla="*/ 1085231 w 5718176"/>
                <a:gd name="connsiteY24" fmla="*/ 495703 h 3896816"/>
                <a:gd name="connsiteX25" fmla="*/ 1044968 w 5718176"/>
                <a:gd name="connsiteY25" fmla="*/ 532006 h 3896816"/>
                <a:gd name="connsiteX26" fmla="*/ 837709 w 5718176"/>
                <a:gd name="connsiteY26" fmla="*/ 896358 h 3896816"/>
                <a:gd name="connsiteX27" fmla="*/ 621210 w 5718176"/>
                <a:gd name="connsiteY27" fmla="*/ 1177543 h 3896816"/>
                <a:gd name="connsiteX28" fmla="*/ 98445 w 5718176"/>
                <a:gd name="connsiteY28" fmla="*/ 1822419 h 3896816"/>
                <a:gd name="connsiteX29" fmla="*/ 15277 w 5718176"/>
                <a:gd name="connsiteY29" fmla="*/ 2244856 h 3896816"/>
                <a:gd name="connsiteX30" fmla="*/ 209334 w 5718176"/>
                <a:gd name="connsiteY30" fmla="*/ 2624390 h 3896816"/>
                <a:gd name="connsiteX31" fmla="*/ 964441 w 5718176"/>
                <a:gd name="connsiteY31" fmla="*/ 3531969 h 3896816"/>
                <a:gd name="connsiteX32" fmla="*/ 1007344 w 5718176"/>
                <a:gd name="connsiteY32" fmla="*/ 3531969 h 3896816"/>
                <a:gd name="connsiteX33" fmla="*/ 1052888 w 5718176"/>
                <a:gd name="connsiteY33" fmla="*/ 3480485 h 3896816"/>
                <a:gd name="connsiteX34" fmla="*/ 1052888 w 5718176"/>
                <a:gd name="connsiteY34" fmla="*/ 3480485 h 3896816"/>
                <a:gd name="connsiteX35" fmla="*/ 1143976 w 5718176"/>
                <a:gd name="connsiteY35" fmla="*/ 3476524 h 3896816"/>
                <a:gd name="connsiteX36" fmla="*/ 1227144 w 5718176"/>
                <a:gd name="connsiteY36" fmla="*/ 3467944 h 3896816"/>
                <a:gd name="connsiteX37" fmla="*/ 1356515 w 5718176"/>
                <a:gd name="connsiteY37" fmla="*/ 3502927 h 3896816"/>
                <a:gd name="connsiteX38" fmla="*/ 1356515 w 5718176"/>
                <a:gd name="connsiteY38" fmla="*/ 3502927 h 3896816"/>
                <a:gd name="connsiteX39" fmla="*/ 1629119 w 5718176"/>
                <a:gd name="connsiteY39" fmla="*/ 3615136 h 3896816"/>
                <a:gd name="connsiteX40" fmla="*/ 1629119 w 5718176"/>
                <a:gd name="connsiteY40" fmla="*/ 3896321 h 3896816"/>
                <a:gd name="connsiteX41" fmla="*/ 4352517 w 5718176"/>
                <a:gd name="connsiteY41" fmla="*/ 3896321 h 3896816"/>
                <a:gd name="connsiteX42" fmla="*/ 3776947 w 5718176"/>
                <a:gd name="connsiteY42" fmla="*/ 1702949 h 3896816"/>
                <a:gd name="connsiteX43" fmla="*/ 3777607 w 5718176"/>
                <a:gd name="connsiteY43" fmla="*/ 1681167 h 3896816"/>
                <a:gd name="connsiteX44" fmla="*/ 3800709 w 5718176"/>
                <a:gd name="connsiteY44" fmla="*/ 1686448 h 3896816"/>
                <a:gd name="connsiteX45" fmla="*/ 3858794 w 5718176"/>
                <a:gd name="connsiteY45" fmla="*/ 1730011 h 3896816"/>
                <a:gd name="connsiteX46" fmla="*/ 4361098 w 5718176"/>
                <a:gd name="connsiteY46" fmla="*/ 2186771 h 3896816"/>
                <a:gd name="connsiteX47" fmla="*/ 4448226 w 5718176"/>
                <a:gd name="connsiteY47" fmla="*/ 2234955 h 3896816"/>
                <a:gd name="connsiteX48" fmla="*/ 4589478 w 5718176"/>
                <a:gd name="connsiteY48" fmla="*/ 2267298 h 3896816"/>
                <a:gd name="connsiteX49" fmla="*/ 4652844 w 5718176"/>
                <a:gd name="connsiteY49" fmla="*/ 2253437 h 3896816"/>
                <a:gd name="connsiteX50" fmla="*/ 5448213 w 5718176"/>
                <a:gd name="connsiteY50" fmla="*/ 1617142 h 3896816"/>
                <a:gd name="connsiteX51" fmla="*/ 5667352 w 5718176"/>
                <a:gd name="connsiteY51" fmla="*/ 1407903 h 3896816"/>
                <a:gd name="connsiteX52" fmla="*/ 5666692 w 5718176"/>
                <a:gd name="connsiteY52" fmla="*/ 1349158 h 3896816"/>
                <a:gd name="connsiteX53" fmla="*/ 5627749 w 5718176"/>
                <a:gd name="connsiteY53" fmla="*/ 1295693 h 3896816"/>
                <a:gd name="connsiteX54" fmla="*/ 1495787 w 5718176"/>
                <a:gd name="connsiteY54" fmla="*/ 3179498 h 3896816"/>
                <a:gd name="connsiteX55" fmla="*/ 1381597 w 5718176"/>
                <a:gd name="connsiteY55" fmla="*/ 3196660 h 3896816"/>
                <a:gd name="connsiteX56" fmla="*/ 1347934 w 5718176"/>
                <a:gd name="connsiteY56" fmla="*/ 3180158 h 3896816"/>
                <a:gd name="connsiteX57" fmla="*/ 1291829 w 5718176"/>
                <a:gd name="connsiteY57" fmla="*/ 3173558 h 3896816"/>
                <a:gd name="connsiteX58" fmla="*/ 1331433 w 5718176"/>
                <a:gd name="connsiteY58" fmla="*/ 3123393 h 3896816"/>
                <a:gd name="connsiteX59" fmla="*/ 1328132 w 5718176"/>
                <a:gd name="connsiteY59" fmla="*/ 3091711 h 3896816"/>
                <a:gd name="connsiteX60" fmla="*/ 1105693 w 5718176"/>
                <a:gd name="connsiteY60" fmla="*/ 2922736 h 3896816"/>
                <a:gd name="connsiteX61" fmla="*/ 830449 w 5718176"/>
                <a:gd name="connsiteY61" fmla="*/ 2616469 h 3896816"/>
                <a:gd name="connsiteX62" fmla="*/ 671375 w 5718176"/>
                <a:gd name="connsiteY62" fmla="*/ 2377528 h 3896816"/>
                <a:gd name="connsiteX63" fmla="*/ 578967 w 5718176"/>
                <a:gd name="connsiteY63" fmla="*/ 2236936 h 3896816"/>
                <a:gd name="connsiteX64" fmla="*/ 585567 w 5718176"/>
                <a:gd name="connsiteY64" fmla="*/ 2173570 h 3896816"/>
                <a:gd name="connsiteX65" fmla="*/ 1142656 w 5718176"/>
                <a:gd name="connsiteY65" fmla="*/ 1513512 h 3896816"/>
                <a:gd name="connsiteX66" fmla="*/ 1181600 w 5718176"/>
                <a:gd name="connsiteY66" fmla="*/ 1479189 h 3896816"/>
                <a:gd name="connsiteX67" fmla="*/ 1202721 w 5718176"/>
                <a:gd name="connsiteY67" fmla="*/ 1528034 h 3896816"/>
                <a:gd name="connsiteX68" fmla="*/ 1561133 w 5718176"/>
                <a:gd name="connsiteY68" fmla="*/ 3176198 h 3896816"/>
                <a:gd name="connsiteX69" fmla="*/ 1495787 w 5718176"/>
                <a:gd name="connsiteY69" fmla="*/ 3179498 h 389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718176" h="3896816">
                  <a:moveTo>
                    <a:pt x="5627749" y="1295693"/>
                  </a:moveTo>
                  <a:cubicBezTo>
                    <a:pt x="5667352" y="1269291"/>
                    <a:pt x="5691115" y="1229688"/>
                    <a:pt x="5718177" y="1192724"/>
                  </a:cubicBezTo>
                  <a:lnTo>
                    <a:pt x="5493097" y="941242"/>
                  </a:lnTo>
                  <a:cubicBezTo>
                    <a:pt x="5487156" y="942562"/>
                    <a:pt x="5481876" y="943883"/>
                    <a:pt x="5475935" y="945203"/>
                  </a:cubicBezTo>
                  <a:cubicBezTo>
                    <a:pt x="5447553" y="958404"/>
                    <a:pt x="5413890" y="962364"/>
                    <a:pt x="5396069" y="992727"/>
                  </a:cubicBezTo>
                  <a:cubicBezTo>
                    <a:pt x="5377587" y="970945"/>
                    <a:pt x="5363066" y="976226"/>
                    <a:pt x="5342604" y="994047"/>
                  </a:cubicBezTo>
                  <a:cubicBezTo>
                    <a:pt x="5115544" y="1194705"/>
                    <a:pt x="4887164" y="1392722"/>
                    <a:pt x="4660104" y="1592719"/>
                  </a:cubicBezTo>
                  <a:cubicBezTo>
                    <a:pt x="4639643" y="1610541"/>
                    <a:pt x="4624461" y="1611201"/>
                    <a:pt x="4602679" y="1596020"/>
                  </a:cubicBezTo>
                  <a:cubicBezTo>
                    <a:pt x="4533373" y="1549156"/>
                    <a:pt x="4468028" y="1497671"/>
                    <a:pt x="4407302" y="1438926"/>
                  </a:cubicBezTo>
                  <a:cubicBezTo>
                    <a:pt x="4247568" y="1285133"/>
                    <a:pt x="4120177" y="1106257"/>
                    <a:pt x="4003347" y="919460"/>
                  </a:cubicBezTo>
                  <a:cubicBezTo>
                    <a:pt x="3873315" y="710882"/>
                    <a:pt x="3761766" y="492403"/>
                    <a:pt x="3658796" y="269964"/>
                  </a:cubicBezTo>
                  <a:cubicBezTo>
                    <a:pt x="3648236" y="246201"/>
                    <a:pt x="3635034" y="231680"/>
                    <a:pt x="3607972" y="225080"/>
                  </a:cubicBezTo>
                  <a:cubicBezTo>
                    <a:pt x="3359130" y="163694"/>
                    <a:pt x="3110289" y="102309"/>
                    <a:pt x="2860787" y="45544"/>
                  </a:cubicBezTo>
                  <a:cubicBezTo>
                    <a:pt x="2833064" y="39603"/>
                    <a:pt x="2804022" y="36303"/>
                    <a:pt x="2800721" y="19802"/>
                  </a:cubicBezTo>
                  <a:cubicBezTo>
                    <a:pt x="2804022" y="44884"/>
                    <a:pt x="2826464" y="156434"/>
                    <a:pt x="2817883" y="163034"/>
                  </a:cubicBezTo>
                  <a:cubicBezTo>
                    <a:pt x="2766398" y="204618"/>
                    <a:pt x="2532738" y="240261"/>
                    <a:pt x="2472673" y="247522"/>
                  </a:cubicBezTo>
                  <a:cubicBezTo>
                    <a:pt x="2299077" y="257423"/>
                    <a:pt x="2362443" y="261383"/>
                    <a:pt x="2217890" y="233660"/>
                  </a:cubicBezTo>
                  <a:cubicBezTo>
                    <a:pt x="2173666" y="215179"/>
                    <a:pt x="2136703" y="190757"/>
                    <a:pt x="2107001" y="181516"/>
                  </a:cubicBezTo>
                  <a:cubicBezTo>
                    <a:pt x="2072017" y="166995"/>
                    <a:pt x="2073998" y="128051"/>
                    <a:pt x="2069377" y="98349"/>
                  </a:cubicBezTo>
                  <a:cubicBezTo>
                    <a:pt x="2070037" y="65346"/>
                    <a:pt x="2072678" y="33003"/>
                    <a:pt x="2077958" y="0"/>
                  </a:cubicBezTo>
                  <a:cubicBezTo>
                    <a:pt x="2072017" y="32343"/>
                    <a:pt x="2060137" y="57425"/>
                    <a:pt x="2023833" y="81187"/>
                  </a:cubicBezTo>
                  <a:cubicBezTo>
                    <a:pt x="1994791" y="100329"/>
                    <a:pt x="1965748" y="120131"/>
                    <a:pt x="1936046" y="139932"/>
                  </a:cubicBezTo>
                  <a:cubicBezTo>
                    <a:pt x="1936046" y="139932"/>
                    <a:pt x="1936046" y="139932"/>
                    <a:pt x="1936046" y="139932"/>
                  </a:cubicBezTo>
                  <a:cubicBezTo>
                    <a:pt x="1905683" y="157094"/>
                    <a:pt x="1875980" y="178216"/>
                    <a:pt x="1844298" y="190757"/>
                  </a:cubicBezTo>
                  <a:cubicBezTo>
                    <a:pt x="1591495" y="293066"/>
                    <a:pt x="1338693" y="394714"/>
                    <a:pt x="1085231" y="495703"/>
                  </a:cubicBezTo>
                  <a:cubicBezTo>
                    <a:pt x="1066750" y="502964"/>
                    <a:pt x="1054869" y="514845"/>
                    <a:pt x="1044968" y="532006"/>
                  </a:cubicBezTo>
                  <a:cubicBezTo>
                    <a:pt x="976322" y="653457"/>
                    <a:pt x="907676" y="774908"/>
                    <a:pt x="837709" y="896358"/>
                  </a:cubicBezTo>
                  <a:cubicBezTo>
                    <a:pt x="817908" y="930681"/>
                    <a:pt x="672695" y="1117478"/>
                    <a:pt x="621210" y="1177543"/>
                  </a:cubicBezTo>
                  <a:cubicBezTo>
                    <a:pt x="440355" y="1387442"/>
                    <a:pt x="254878" y="1592719"/>
                    <a:pt x="98445" y="1822419"/>
                  </a:cubicBezTo>
                  <a:cubicBezTo>
                    <a:pt x="9337" y="1953771"/>
                    <a:pt x="-21686" y="2091723"/>
                    <a:pt x="15277" y="2244856"/>
                  </a:cubicBezTo>
                  <a:cubicBezTo>
                    <a:pt x="49600" y="2386769"/>
                    <a:pt x="126827" y="2506899"/>
                    <a:pt x="209334" y="2624390"/>
                  </a:cubicBezTo>
                  <a:cubicBezTo>
                    <a:pt x="338706" y="2807886"/>
                    <a:pt x="852891" y="3403918"/>
                    <a:pt x="964441" y="3531969"/>
                  </a:cubicBezTo>
                  <a:cubicBezTo>
                    <a:pt x="980282" y="3550451"/>
                    <a:pt x="991503" y="3553751"/>
                    <a:pt x="1007344" y="3531969"/>
                  </a:cubicBezTo>
                  <a:cubicBezTo>
                    <a:pt x="1020545" y="3513487"/>
                    <a:pt x="1033747" y="3493686"/>
                    <a:pt x="1052888" y="3480485"/>
                  </a:cubicBezTo>
                  <a:lnTo>
                    <a:pt x="1052888" y="3480485"/>
                  </a:lnTo>
                  <a:cubicBezTo>
                    <a:pt x="1083911" y="3493026"/>
                    <a:pt x="1114934" y="3494346"/>
                    <a:pt x="1143976" y="3476524"/>
                  </a:cubicBezTo>
                  <a:cubicBezTo>
                    <a:pt x="1171039" y="3459363"/>
                    <a:pt x="1196781" y="3457383"/>
                    <a:pt x="1227144" y="3467944"/>
                  </a:cubicBezTo>
                  <a:cubicBezTo>
                    <a:pt x="1269387" y="3482465"/>
                    <a:pt x="1313611" y="3491706"/>
                    <a:pt x="1356515" y="3502927"/>
                  </a:cubicBezTo>
                  <a:cubicBezTo>
                    <a:pt x="1356515" y="3502927"/>
                    <a:pt x="1356515" y="3502927"/>
                    <a:pt x="1356515" y="3502927"/>
                  </a:cubicBezTo>
                  <a:cubicBezTo>
                    <a:pt x="1361135" y="3511507"/>
                    <a:pt x="1545291" y="3582793"/>
                    <a:pt x="1629119" y="3615136"/>
                  </a:cubicBezTo>
                  <a:cubicBezTo>
                    <a:pt x="1639680" y="3708865"/>
                    <a:pt x="1633739" y="3802593"/>
                    <a:pt x="1629119" y="3896321"/>
                  </a:cubicBezTo>
                  <a:cubicBezTo>
                    <a:pt x="1642320" y="3896981"/>
                    <a:pt x="4339316" y="3896981"/>
                    <a:pt x="4352517" y="3896321"/>
                  </a:cubicBezTo>
                  <a:cubicBezTo>
                    <a:pt x="4266710" y="3566952"/>
                    <a:pt x="3792128" y="1761034"/>
                    <a:pt x="3776947" y="1702949"/>
                  </a:cubicBezTo>
                  <a:cubicBezTo>
                    <a:pt x="3774967" y="1695689"/>
                    <a:pt x="3770346" y="1687108"/>
                    <a:pt x="3777607" y="1681167"/>
                  </a:cubicBezTo>
                  <a:cubicBezTo>
                    <a:pt x="3786848" y="1673906"/>
                    <a:pt x="3794108" y="1681827"/>
                    <a:pt x="3800709" y="1686448"/>
                  </a:cubicBezTo>
                  <a:cubicBezTo>
                    <a:pt x="3820511" y="1700309"/>
                    <a:pt x="3840312" y="1714170"/>
                    <a:pt x="3858794" y="1730011"/>
                  </a:cubicBezTo>
                  <a:cubicBezTo>
                    <a:pt x="4033049" y="1875224"/>
                    <a:pt x="4196744" y="2030998"/>
                    <a:pt x="4361098" y="2186771"/>
                  </a:cubicBezTo>
                  <a:cubicBezTo>
                    <a:pt x="4386840" y="2211194"/>
                    <a:pt x="4411923" y="2229015"/>
                    <a:pt x="4448226" y="2234955"/>
                  </a:cubicBezTo>
                  <a:cubicBezTo>
                    <a:pt x="4495750" y="2242876"/>
                    <a:pt x="4542614" y="2254757"/>
                    <a:pt x="4589478" y="2267298"/>
                  </a:cubicBezTo>
                  <a:cubicBezTo>
                    <a:pt x="4613900" y="2273899"/>
                    <a:pt x="4633042" y="2269279"/>
                    <a:pt x="4652844" y="2253437"/>
                  </a:cubicBezTo>
                  <a:cubicBezTo>
                    <a:pt x="4922147" y="2046839"/>
                    <a:pt x="5190791" y="1838921"/>
                    <a:pt x="5448213" y="1617142"/>
                  </a:cubicBezTo>
                  <a:cubicBezTo>
                    <a:pt x="5524780" y="1551136"/>
                    <a:pt x="5600027" y="1483810"/>
                    <a:pt x="5667352" y="1407903"/>
                  </a:cubicBezTo>
                  <a:cubicBezTo>
                    <a:pt x="5687154" y="1386121"/>
                    <a:pt x="5686494" y="1369620"/>
                    <a:pt x="5666692" y="1349158"/>
                  </a:cubicBezTo>
                  <a:cubicBezTo>
                    <a:pt x="5652171" y="1332657"/>
                    <a:pt x="5637650" y="1316155"/>
                    <a:pt x="5627749" y="1295693"/>
                  </a:cubicBezTo>
                  <a:close/>
                  <a:moveTo>
                    <a:pt x="1495787" y="3179498"/>
                  </a:moveTo>
                  <a:cubicBezTo>
                    <a:pt x="1458164" y="3185439"/>
                    <a:pt x="1419880" y="3194020"/>
                    <a:pt x="1381597" y="3196660"/>
                  </a:cubicBezTo>
                  <a:cubicBezTo>
                    <a:pt x="1374336" y="3187419"/>
                    <a:pt x="1363776" y="3181478"/>
                    <a:pt x="1347934" y="3180158"/>
                  </a:cubicBezTo>
                  <a:cubicBezTo>
                    <a:pt x="1329452" y="3175538"/>
                    <a:pt x="1310971" y="3172898"/>
                    <a:pt x="1291829" y="3173558"/>
                  </a:cubicBezTo>
                  <a:cubicBezTo>
                    <a:pt x="1303050" y="3155736"/>
                    <a:pt x="1318892" y="3140555"/>
                    <a:pt x="1331433" y="3123393"/>
                  </a:cubicBezTo>
                  <a:cubicBezTo>
                    <a:pt x="1340674" y="3110192"/>
                    <a:pt x="1343974" y="3101612"/>
                    <a:pt x="1328132" y="3091711"/>
                  </a:cubicBezTo>
                  <a:cubicBezTo>
                    <a:pt x="1285229" y="3065968"/>
                    <a:pt x="1122854" y="2941878"/>
                    <a:pt x="1105693" y="2922736"/>
                  </a:cubicBezTo>
                  <a:cubicBezTo>
                    <a:pt x="1044968" y="2856730"/>
                    <a:pt x="856851" y="2655412"/>
                    <a:pt x="830449" y="2616469"/>
                  </a:cubicBezTo>
                  <a:cubicBezTo>
                    <a:pt x="776984" y="2537262"/>
                    <a:pt x="723519" y="2458055"/>
                    <a:pt x="671375" y="2377528"/>
                  </a:cubicBezTo>
                  <a:cubicBezTo>
                    <a:pt x="641012" y="2330664"/>
                    <a:pt x="606689" y="2285780"/>
                    <a:pt x="578967" y="2236936"/>
                  </a:cubicBezTo>
                  <a:cubicBezTo>
                    <a:pt x="565766" y="2213834"/>
                    <a:pt x="567746" y="2193372"/>
                    <a:pt x="585567" y="2173570"/>
                  </a:cubicBezTo>
                  <a:cubicBezTo>
                    <a:pt x="678636" y="2066641"/>
                    <a:pt x="1053548" y="1629683"/>
                    <a:pt x="1142656" y="1513512"/>
                  </a:cubicBezTo>
                  <a:cubicBezTo>
                    <a:pt x="1153217" y="1499651"/>
                    <a:pt x="1160478" y="1473249"/>
                    <a:pt x="1181600" y="1479189"/>
                  </a:cubicBezTo>
                  <a:cubicBezTo>
                    <a:pt x="1200081" y="1484470"/>
                    <a:pt x="1198761" y="1510212"/>
                    <a:pt x="1202721" y="1528034"/>
                  </a:cubicBezTo>
                  <a:cubicBezTo>
                    <a:pt x="1249586" y="1761034"/>
                    <a:pt x="1548592" y="3166957"/>
                    <a:pt x="1561133" y="3176198"/>
                  </a:cubicBezTo>
                  <a:cubicBezTo>
                    <a:pt x="1538691" y="3178178"/>
                    <a:pt x="1516909" y="3176198"/>
                    <a:pt x="1495787" y="3179498"/>
                  </a:cubicBezTo>
                  <a:close/>
                </a:path>
              </a:pathLst>
            </a:custGeom>
            <a:solidFill>
              <a:schemeClr val="tx1">
                <a:lumMod val="85000"/>
                <a:lumOff val="15000"/>
              </a:schemeClr>
            </a:solidFill>
            <a:ln w="659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DEE67A8-766C-44F1-BEA5-F2A7C410C694}"/>
                </a:ext>
              </a:extLst>
            </p:cNvPr>
            <p:cNvSpPr/>
            <p:nvPr/>
          </p:nvSpPr>
          <p:spPr>
            <a:xfrm>
              <a:off x="4478224" y="4538808"/>
              <a:ext cx="866453" cy="259492"/>
            </a:xfrm>
            <a:custGeom>
              <a:avLst/>
              <a:gdLst>
                <a:gd name="connsiteX0" fmla="*/ 1143880 w 1144734"/>
                <a:gd name="connsiteY0" fmla="*/ 41154 h 342834"/>
                <a:gd name="connsiteX1" fmla="*/ 717483 w 1144734"/>
                <a:gd name="connsiteY1" fmla="*/ 47094 h 342834"/>
                <a:gd name="connsiteX2" fmla="*/ 161054 w 1144734"/>
                <a:gd name="connsiteY2" fmla="*/ 34553 h 342834"/>
                <a:gd name="connsiteX3" fmla="*/ 0 w 1144734"/>
                <a:gd name="connsiteY3" fmla="*/ 108480 h 342834"/>
                <a:gd name="connsiteX4" fmla="*/ 227720 w 1144734"/>
                <a:gd name="connsiteY4" fmla="*/ 342800 h 342834"/>
                <a:gd name="connsiteX5" fmla="*/ 718803 w 1144734"/>
                <a:gd name="connsiteY5" fmla="*/ 197587 h 342834"/>
                <a:gd name="connsiteX6" fmla="*/ 1100316 w 1144734"/>
                <a:gd name="connsiteY6" fmla="*/ 97919 h 342834"/>
                <a:gd name="connsiteX7" fmla="*/ 1143880 w 1144734"/>
                <a:gd name="connsiteY7" fmla="*/ 41154 h 34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4734" h="342834">
                  <a:moveTo>
                    <a:pt x="1143880" y="41154"/>
                  </a:moveTo>
                  <a:cubicBezTo>
                    <a:pt x="1144540" y="18712"/>
                    <a:pt x="836293" y="47094"/>
                    <a:pt x="717483" y="47094"/>
                  </a:cubicBezTo>
                  <a:cubicBezTo>
                    <a:pt x="508244" y="47094"/>
                    <a:pt x="264023" y="-49934"/>
                    <a:pt x="161054" y="34553"/>
                  </a:cubicBezTo>
                  <a:cubicBezTo>
                    <a:pt x="109570" y="64256"/>
                    <a:pt x="57425" y="93298"/>
                    <a:pt x="0" y="108480"/>
                  </a:cubicBezTo>
                  <a:cubicBezTo>
                    <a:pt x="0" y="108480"/>
                    <a:pt x="214519" y="346100"/>
                    <a:pt x="227720" y="342800"/>
                  </a:cubicBezTo>
                  <a:cubicBezTo>
                    <a:pt x="382174" y="301217"/>
                    <a:pt x="564349" y="239171"/>
                    <a:pt x="718803" y="197587"/>
                  </a:cubicBezTo>
                  <a:cubicBezTo>
                    <a:pt x="845534" y="163925"/>
                    <a:pt x="972265" y="127621"/>
                    <a:pt x="1100316" y="97919"/>
                  </a:cubicBezTo>
                  <a:cubicBezTo>
                    <a:pt x="1142560" y="88678"/>
                    <a:pt x="1147180" y="74817"/>
                    <a:pt x="1143880" y="41154"/>
                  </a:cubicBezTo>
                  <a:close/>
                </a:path>
              </a:pathLst>
            </a:custGeom>
            <a:solidFill>
              <a:srgbClr val="FEC88A"/>
            </a:solidFill>
            <a:ln w="3423"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F823D2D-1F0D-4D19-ACA1-CF5602A975C5}"/>
                </a:ext>
              </a:extLst>
            </p:cNvPr>
            <p:cNvSpPr/>
            <p:nvPr/>
          </p:nvSpPr>
          <p:spPr>
            <a:xfrm>
              <a:off x="1545801" y="2613403"/>
              <a:ext cx="906277" cy="1084445"/>
            </a:xfrm>
            <a:custGeom>
              <a:avLst/>
              <a:gdLst>
                <a:gd name="connsiteX0" fmla="*/ 371974 w 1197349"/>
                <a:gd name="connsiteY0" fmla="*/ 1416646 h 1432740"/>
                <a:gd name="connsiteX1" fmla="*/ 333031 w 1197349"/>
                <a:gd name="connsiteY1" fmla="*/ 1418626 h 1432740"/>
                <a:gd name="connsiteX2" fmla="*/ 142934 w 1197349"/>
                <a:gd name="connsiteY2" fmla="*/ 1175725 h 1432740"/>
                <a:gd name="connsiteX3" fmla="*/ 4322 w 1197349"/>
                <a:gd name="connsiteY3" fmla="*/ 766489 h 1432740"/>
                <a:gd name="connsiteX4" fmla="*/ 173957 w 1197349"/>
                <a:gd name="connsiteY4" fmla="*/ 314349 h 1432740"/>
                <a:gd name="connsiteX5" fmla="*/ 507286 w 1197349"/>
                <a:gd name="connsiteY5" fmla="*/ 72108 h 1432740"/>
                <a:gd name="connsiteX6" fmla="*/ 806292 w 1197349"/>
                <a:gd name="connsiteY6" fmla="*/ 2802 h 1432740"/>
                <a:gd name="connsiteX7" fmla="*/ 1098038 w 1197349"/>
                <a:gd name="connsiteY7" fmla="*/ 54286 h 1432740"/>
                <a:gd name="connsiteX8" fmla="*/ 1107939 w 1197349"/>
                <a:gd name="connsiteY8" fmla="*/ 56927 h 1432740"/>
                <a:gd name="connsiteX9" fmla="*/ 1195066 w 1197349"/>
                <a:gd name="connsiteY9" fmla="*/ 124253 h 1432740"/>
                <a:gd name="connsiteX10" fmla="*/ 1146222 w 1197349"/>
                <a:gd name="connsiteY10" fmla="*/ 217981 h 1432740"/>
                <a:gd name="connsiteX11" fmla="*/ 1113879 w 1197349"/>
                <a:gd name="connsiteY11" fmla="*/ 270125 h 1432740"/>
                <a:gd name="connsiteX12" fmla="*/ 1091437 w 1197349"/>
                <a:gd name="connsiteY12" fmla="*/ 319630 h 1432740"/>
                <a:gd name="connsiteX13" fmla="*/ 1051834 w 1197349"/>
                <a:gd name="connsiteY13" fmla="*/ 334811 h 1432740"/>
                <a:gd name="connsiteX14" fmla="*/ 851836 w 1197349"/>
                <a:gd name="connsiteY14" fmla="*/ 426559 h 1432740"/>
                <a:gd name="connsiteX15" fmla="*/ 832034 w 1197349"/>
                <a:gd name="connsiteY15" fmla="*/ 475403 h 1432740"/>
                <a:gd name="connsiteX16" fmla="*/ 743587 w 1197349"/>
                <a:gd name="connsiteY16" fmla="*/ 610055 h 1432740"/>
                <a:gd name="connsiteX17" fmla="*/ 660419 w 1197349"/>
                <a:gd name="connsiteY17" fmla="*/ 642398 h 1432740"/>
                <a:gd name="connsiteX18" fmla="*/ 577252 w 1197349"/>
                <a:gd name="connsiteY18" fmla="*/ 792891 h 1432740"/>
                <a:gd name="connsiteX19" fmla="*/ 623456 w 1197349"/>
                <a:gd name="connsiteY19" fmla="*/ 1028532 h 1432740"/>
                <a:gd name="connsiteX20" fmla="*/ 649858 w 1197349"/>
                <a:gd name="connsiteY20" fmla="*/ 1140742 h 1432740"/>
                <a:gd name="connsiteX21" fmla="*/ 637977 w 1197349"/>
                <a:gd name="connsiteY21" fmla="*/ 1204767 h 1432740"/>
                <a:gd name="connsiteX22" fmla="*/ 569331 w 1197349"/>
                <a:gd name="connsiteY22" fmla="*/ 1188266 h 1432740"/>
                <a:gd name="connsiteX23" fmla="*/ 538969 w 1197349"/>
                <a:gd name="connsiteY23" fmla="*/ 1136781 h 1432740"/>
                <a:gd name="connsiteX24" fmla="*/ 533688 w 1197349"/>
                <a:gd name="connsiteY24" fmla="*/ 1104438 h 1432740"/>
                <a:gd name="connsiteX25" fmla="*/ 461742 w 1197349"/>
                <a:gd name="connsiteY25" fmla="*/ 1021271 h 1432740"/>
                <a:gd name="connsiteX26" fmla="*/ 343592 w 1197349"/>
                <a:gd name="connsiteY26" fmla="*/ 1052294 h 1432740"/>
                <a:gd name="connsiteX27" fmla="*/ 331711 w 1197349"/>
                <a:gd name="connsiteY27" fmla="*/ 1130181 h 1432740"/>
                <a:gd name="connsiteX28" fmla="*/ 426759 w 1197349"/>
                <a:gd name="connsiteY28" fmla="*/ 1340079 h 1432740"/>
                <a:gd name="connsiteX29" fmla="*/ 433359 w 1197349"/>
                <a:gd name="connsiteY29" fmla="*/ 1385623 h 1432740"/>
                <a:gd name="connsiteX30" fmla="*/ 371974 w 1197349"/>
                <a:gd name="connsiteY30" fmla="*/ 1416646 h 14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97349" h="1432740">
                  <a:moveTo>
                    <a:pt x="371974" y="1416646"/>
                  </a:moveTo>
                  <a:cubicBezTo>
                    <a:pt x="360753" y="1443708"/>
                    <a:pt x="346892" y="1431167"/>
                    <a:pt x="333031" y="1418626"/>
                  </a:cubicBezTo>
                  <a:cubicBezTo>
                    <a:pt x="254484" y="1349320"/>
                    <a:pt x="192438" y="1267473"/>
                    <a:pt x="142934" y="1175725"/>
                  </a:cubicBezTo>
                  <a:cubicBezTo>
                    <a:pt x="72968" y="1047013"/>
                    <a:pt x="20823" y="913022"/>
                    <a:pt x="4322" y="766489"/>
                  </a:cubicBezTo>
                  <a:cubicBezTo>
                    <a:pt x="-16140" y="586293"/>
                    <a:pt x="35345" y="434480"/>
                    <a:pt x="173957" y="314349"/>
                  </a:cubicBezTo>
                  <a:cubicBezTo>
                    <a:pt x="278246" y="223921"/>
                    <a:pt x="393756" y="149335"/>
                    <a:pt x="507286" y="72108"/>
                  </a:cubicBezTo>
                  <a:cubicBezTo>
                    <a:pt x="597714" y="10723"/>
                    <a:pt x="698703" y="-7759"/>
                    <a:pt x="806292" y="2802"/>
                  </a:cubicBezTo>
                  <a:cubicBezTo>
                    <a:pt x="904641" y="12703"/>
                    <a:pt x="1002329" y="26564"/>
                    <a:pt x="1098038" y="54286"/>
                  </a:cubicBezTo>
                  <a:cubicBezTo>
                    <a:pt x="1101338" y="54947"/>
                    <a:pt x="1104638" y="55607"/>
                    <a:pt x="1107939" y="56927"/>
                  </a:cubicBezTo>
                  <a:cubicBezTo>
                    <a:pt x="1144242" y="70128"/>
                    <a:pt x="1183845" y="81349"/>
                    <a:pt x="1195066" y="124253"/>
                  </a:cubicBezTo>
                  <a:cubicBezTo>
                    <a:pt x="1206287" y="167816"/>
                    <a:pt x="1173944" y="192899"/>
                    <a:pt x="1146222" y="217981"/>
                  </a:cubicBezTo>
                  <a:cubicBezTo>
                    <a:pt x="1130381" y="232502"/>
                    <a:pt x="1119820" y="249003"/>
                    <a:pt x="1113879" y="270125"/>
                  </a:cubicBezTo>
                  <a:cubicBezTo>
                    <a:pt x="1109259" y="287287"/>
                    <a:pt x="1109259" y="307749"/>
                    <a:pt x="1091437" y="319630"/>
                  </a:cubicBezTo>
                  <a:cubicBezTo>
                    <a:pt x="1080216" y="329531"/>
                    <a:pt x="1065695" y="331511"/>
                    <a:pt x="1051834" y="334811"/>
                  </a:cubicBezTo>
                  <a:cubicBezTo>
                    <a:pt x="979227" y="352633"/>
                    <a:pt x="917182" y="393556"/>
                    <a:pt x="851836" y="426559"/>
                  </a:cubicBezTo>
                  <a:cubicBezTo>
                    <a:pt x="832694" y="436460"/>
                    <a:pt x="830714" y="455601"/>
                    <a:pt x="832034" y="475403"/>
                  </a:cubicBezTo>
                  <a:cubicBezTo>
                    <a:pt x="837315" y="548010"/>
                    <a:pt x="812233" y="586293"/>
                    <a:pt x="743587" y="610055"/>
                  </a:cubicBezTo>
                  <a:cubicBezTo>
                    <a:pt x="715864" y="619956"/>
                    <a:pt x="687482" y="628537"/>
                    <a:pt x="660419" y="642398"/>
                  </a:cubicBezTo>
                  <a:cubicBezTo>
                    <a:pt x="597714" y="675401"/>
                    <a:pt x="573952" y="721605"/>
                    <a:pt x="577252" y="792891"/>
                  </a:cubicBezTo>
                  <a:cubicBezTo>
                    <a:pt x="581212" y="874078"/>
                    <a:pt x="605635" y="950645"/>
                    <a:pt x="623456" y="1028532"/>
                  </a:cubicBezTo>
                  <a:cubicBezTo>
                    <a:pt x="632037" y="1066155"/>
                    <a:pt x="643918" y="1103118"/>
                    <a:pt x="649858" y="1140742"/>
                  </a:cubicBezTo>
                  <a:cubicBezTo>
                    <a:pt x="653159" y="1162523"/>
                    <a:pt x="660419" y="1190246"/>
                    <a:pt x="637977" y="1204767"/>
                  </a:cubicBezTo>
                  <a:cubicBezTo>
                    <a:pt x="612235" y="1221269"/>
                    <a:pt x="590453" y="1203447"/>
                    <a:pt x="569331" y="1188266"/>
                  </a:cubicBezTo>
                  <a:cubicBezTo>
                    <a:pt x="550850" y="1175064"/>
                    <a:pt x="540289" y="1159883"/>
                    <a:pt x="538969" y="1136781"/>
                  </a:cubicBezTo>
                  <a:cubicBezTo>
                    <a:pt x="538309" y="1126220"/>
                    <a:pt x="535008" y="1114999"/>
                    <a:pt x="533688" y="1104438"/>
                  </a:cubicBezTo>
                  <a:cubicBezTo>
                    <a:pt x="529728" y="1059554"/>
                    <a:pt x="505306" y="1031832"/>
                    <a:pt x="461742" y="1021271"/>
                  </a:cubicBezTo>
                  <a:cubicBezTo>
                    <a:pt x="416198" y="1010050"/>
                    <a:pt x="375934" y="1019951"/>
                    <a:pt x="343592" y="1052294"/>
                  </a:cubicBezTo>
                  <a:cubicBezTo>
                    <a:pt x="322470" y="1073416"/>
                    <a:pt x="324450" y="1101798"/>
                    <a:pt x="331711" y="1130181"/>
                  </a:cubicBezTo>
                  <a:cubicBezTo>
                    <a:pt x="352172" y="1205427"/>
                    <a:pt x="390456" y="1272093"/>
                    <a:pt x="426759" y="1340079"/>
                  </a:cubicBezTo>
                  <a:cubicBezTo>
                    <a:pt x="434680" y="1354600"/>
                    <a:pt x="446561" y="1371102"/>
                    <a:pt x="433359" y="1385623"/>
                  </a:cubicBezTo>
                  <a:cubicBezTo>
                    <a:pt x="417518" y="1403444"/>
                    <a:pt x="401017" y="1423906"/>
                    <a:pt x="371974" y="1416646"/>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B166717-FE6E-4454-ADD3-637055BF287E}"/>
                </a:ext>
              </a:extLst>
            </p:cNvPr>
            <p:cNvSpPr/>
            <p:nvPr/>
          </p:nvSpPr>
          <p:spPr>
            <a:xfrm>
              <a:off x="1779279" y="2852415"/>
              <a:ext cx="676447" cy="1250046"/>
            </a:xfrm>
            <a:custGeom>
              <a:avLst/>
              <a:gdLst>
                <a:gd name="connsiteX0" fmla="*/ 47668 w 893702"/>
                <a:gd name="connsiteY0" fmla="*/ 1116711 h 1651527"/>
                <a:gd name="connsiteX1" fmla="*/ 75390 w 893702"/>
                <a:gd name="connsiteY1" fmla="*/ 1088989 h 1651527"/>
                <a:gd name="connsiteX2" fmla="*/ 89912 w 893702"/>
                <a:gd name="connsiteY2" fmla="*/ 1009122 h 1651527"/>
                <a:gd name="connsiteX3" fmla="*/ 8064 w 893702"/>
                <a:gd name="connsiteY3" fmla="*/ 828926 h 1651527"/>
                <a:gd name="connsiteX4" fmla="*/ 105753 w 893702"/>
                <a:gd name="connsiteY4" fmla="*/ 687014 h 1651527"/>
                <a:gd name="connsiteX5" fmla="*/ 241725 w 893702"/>
                <a:gd name="connsiteY5" fmla="*/ 795923 h 1651527"/>
                <a:gd name="connsiteX6" fmla="*/ 292549 w 893702"/>
                <a:gd name="connsiteY6" fmla="*/ 876450 h 1651527"/>
                <a:gd name="connsiteX7" fmla="*/ 328852 w 893702"/>
                <a:gd name="connsiteY7" fmla="*/ 855328 h 1651527"/>
                <a:gd name="connsiteX8" fmla="*/ 319612 w 893702"/>
                <a:gd name="connsiteY8" fmla="*/ 803844 h 1651527"/>
                <a:gd name="connsiteX9" fmla="*/ 258886 w 893702"/>
                <a:gd name="connsiteY9" fmla="*/ 550382 h 1651527"/>
                <a:gd name="connsiteX10" fmla="*/ 252286 w 893702"/>
                <a:gd name="connsiteY10" fmla="*/ 438832 h 1651527"/>
                <a:gd name="connsiteX11" fmla="*/ 335453 w 893702"/>
                <a:gd name="connsiteY11" fmla="*/ 316721 h 1651527"/>
                <a:gd name="connsiteX12" fmla="*/ 439082 w 893702"/>
                <a:gd name="connsiteY12" fmla="*/ 275137 h 1651527"/>
                <a:gd name="connsiteX13" fmla="*/ 506408 w 893702"/>
                <a:gd name="connsiteY13" fmla="*/ 162268 h 1651527"/>
                <a:gd name="connsiteX14" fmla="*/ 546011 w 893702"/>
                <a:gd name="connsiteY14" fmla="*/ 89001 h 1651527"/>
                <a:gd name="connsiteX15" fmla="*/ 688584 w 893702"/>
                <a:gd name="connsiteY15" fmla="*/ 19695 h 1651527"/>
                <a:gd name="connsiteX16" fmla="*/ 782972 w 893702"/>
                <a:gd name="connsiteY16" fmla="*/ 4514 h 1651527"/>
                <a:gd name="connsiteX17" fmla="*/ 802774 w 893702"/>
                <a:gd name="connsiteY17" fmla="*/ 23655 h 1651527"/>
                <a:gd name="connsiteX18" fmla="*/ 786273 w 893702"/>
                <a:gd name="connsiteY18" fmla="*/ 62599 h 1651527"/>
                <a:gd name="connsiteX19" fmla="*/ 657561 w 893702"/>
                <a:gd name="connsiteY19" fmla="*/ 202531 h 1651527"/>
                <a:gd name="connsiteX20" fmla="*/ 528190 w 893702"/>
                <a:gd name="connsiteY20" fmla="*/ 591965 h 1651527"/>
                <a:gd name="connsiteX21" fmla="*/ 546672 w 893702"/>
                <a:gd name="connsiteY21" fmla="*/ 872490 h 1651527"/>
                <a:gd name="connsiteX22" fmla="*/ 662842 w 893702"/>
                <a:gd name="connsiteY22" fmla="*/ 1091629 h 1651527"/>
                <a:gd name="connsiteX23" fmla="*/ 831156 w 893702"/>
                <a:gd name="connsiteY23" fmla="*/ 1262584 h 1651527"/>
                <a:gd name="connsiteX24" fmla="*/ 862839 w 893702"/>
                <a:gd name="connsiteY24" fmla="*/ 1316709 h 1651527"/>
                <a:gd name="connsiteX25" fmla="*/ 874060 w 893702"/>
                <a:gd name="connsiteY25" fmla="*/ 1413737 h 1651527"/>
                <a:gd name="connsiteX26" fmla="*/ 891882 w 893702"/>
                <a:gd name="connsiteY26" fmla="*/ 1559610 h 1651527"/>
                <a:gd name="connsiteX27" fmla="*/ 546672 w 893702"/>
                <a:gd name="connsiteY27" fmla="*/ 1644097 h 1651527"/>
                <a:gd name="connsiteX28" fmla="*/ 291889 w 893702"/>
                <a:gd name="connsiteY28" fmla="*/ 1630236 h 1651527"/>
                <a:gd name="connsiteX29" fmla="*/ 181000 w 893702"/>
                <a:gd name="connsiteY29" fmla="*/ 1578092 h 1651527"/>
                <a:gd name="connsiteX30" fmla="*/ 143376 w 893702"/>
                <a:gd name="connsiteY30" fmla="*/ 1494924 h 1651527"/>
                <a:gd name="connsiteX31" fmla="*/ 152617 w 893702"/>
                <a:gd name="connsiteY31" fmla="*/ 1390635 h 1651527"/>
                <a:gd name="connsiteX32" fmla="*/ 126215 w 893702"/>
                <a:gd name="connsiteY32" fmla="*/ 1280406 h 1651527"/>
                <a:gd name="connsiteX33" fmla="*/ 47668 w 893702"/>
                <a:gd name="connsiteY33" fmla="*/ 1116711 h 1651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3702" h="1651527">
                  <a:moveTo>
                    <a:pt x="47668" y="1116711"/>
                  </a:moveTo>
                  <a:cubicBezTo>
                    <a:pt x="51628" y="1112751"/>
                    <a:pt x="70770" y="1092289"/>
                    <a:pt x="75390" y="1088989"/>
                  </a:cubicBezTo>
                  <a:cubicBezTo>
                    <a:pt x="115654" y="1056646"/>
                    <a:pt x="115654" y="1056646"/>
                    <a:pt x="89912" y="1009122"/>
                  </a:cubicBezTo>
                  <a:cubicBezTo>
                    <a:pt x="58889" y="951037"/>
                    <a:pt x="27206" y="892952"/>
                    <a:pt x="8064" y="828926"/>
                  </a:cubicBezTo>
                  <a:cubicBezTo>
                    <a:pt x="-17018" y="743778"/>
                    <a:pt x="16645" y="692294"/>
                    <a:pt x="105753" y="687014"/>
                  </a:cubicBezTo>
                  <a:cubicBezTo>
                    <a:pt x="192221" y="681073"/>
                    <a:pt x="238425" y="712756"/>
                    <a:pt x="241725" y="795923"/>
                  </a:cubicBezTo>
                  <a:cubicBezTo>
                    <a:pt x="243045" y="834867"/>
                    <a:pt x="258226" y="859949"/>
                    <a:pt x="292549" y="876450"/>
                  </a:cubicBezTo>
                  <a:cubicBezTo>
                    <a:pt x="316971" y="887671"/>
                    <a:pt x="327532" y="881071"/>
                    <a:pt x="328852" y="855328"/>
                  </a:cubicBezTo>
                  <a:cubicBezTo>
                    <a:pt x="329513" y="837507"/>
                    <a:pt x="324232" y="820345"/>
                    <a:pt x="319612" y="803844"/>
                  </a:cubicBezTo>
                  <a:cubicBezTo>
                    <a:pt x="298490" y="719356"/>
                    <a:pt x="274728" y="636189"/>
                    <a:pt x="258886" y="550382"/>
                  </a:cubicBezTo>
                  <a:cubicBezTo>
                    <a:pt x="252286" y="513418"/>
                    <a:pt x="249645" y="476455"/>
                    <a:pt x="252286" y="438832"/>
                  </a:cubicBezTo>
                  <a:cubicBezTo>
                    <a:pt x="256246" y="382067"/>
                    <a:pt x="285289" y="341143"/>
                    <a:pt x="335453" y="316721"/>
                  </a:cubicBezTo>
                  <a:cubicBezTo>
                    <a:pt x="369116" y="300220"/>
                    <a:pt x="404759" y="288339"/>
                    <a:pt x="439082" y="275137"/>
                  </a:cubicBezTo>
                  <a:cubicBezTo>
                    <a:pt x="493207" y="254676"/>
                    <a:pt x="513669" y="220353"/>
                    <a:pt x="506408" y="162268"/>
                  </a:cubicBezTo>
                  <a:cubicBezTo>
                    <a:pt x="498487" y="101542"/>
                    <a:pt x="493867" y="115404"/>
                    <a:pt x="546011" y="89001"/>
                  </a:cubicBezTo>
                  <a:cubicBezTo>
                    <a:pt x="592876" y="65239"/>
                    <a:pt x="640400" y="40817"/>
                    <a:pt x="688584" y="19695"/>
                  </a:cubicBezTo>
                  <a:cubicBezTo>
                    <a:pt x="718287" y="6494"/>
                    <a:pt x="748649" y="-7367"/>
                    <a:pt x="782972" y="4514"/>
                  </a:cubicBezTo>
                  <a:cubicBezTo>
                    <a:pt x="789573" y="11114"/>
                    <a:pt x="796173" y="17715"/>
                    <a:pt x="802774" y="23655"/>
                  </a:cubicBezTo>
                  <a:cubicBezTo>
                    <a:pt x="808715" y="41477"/>
                    <a:pt x="798154" y="51378"/>
                    <a:pt x="786273" y="62599"/>
                  </a:cubicBezTo>
                  <a:cubicBezTo>
                    <a:pt x="739408" y="105503"/>
                    <a:pt x="691884" y="147746"/>
                    <a:pt x="657561" y="202531"/>
                  </a:cubicBezTo>
                  <a:cubicBezTo>
                    <a:pt x="583635" y="322002"/>
                    <a:pt x="539411" y="450713"/>
                    <a:pt x="528190" y="591965"/>
                  </a:cubicBezTo>
                  <a:cubicBezTo>
                    <a:pt x="520269" y="687014"/>
                    <a:pt x="522909" y="779422"/>
                    <a:pt x="546672" y="872490"/>
                  </a:cubicBezTo>
                  <a:cubicBezTo>
                    <a:pt x="568454" y="955657"/>
                    <a:pt x="608717" y="1026943"/>
                    <a:pt x="662842" y="1091629"/>
                  </a:cubicBezTo>
                  <a:cubicBezTo>
                    <a:pt x="714326" y="1153014"/>
                    <a:pt x="771751" y="1209119"/>
                    <a:pt x="831156" y="1262584"/>
                  </a:cubicBezTo>
                  <a:cubicBezTo>
                    <a:pt x="846338" y="1276445"/>
                    <a:pt x="873400" y="1286346"/>
                    <a:pt x="862839" y="1316709"/>
                  </a:cubicBezTo>
                  <a:cubicBezTo>
                    <a:pt x="855579" y="1350372"/>
                    <a:pt x="870760" y="1381394"/>
                    <a:pt x="874060" y="1413737"/>
                  </a:cubicBezTo>
                  <a:cubicBezTo>
                    <a:pt x="876040" y="1432219"/>
                    <a:pt x="900463" y="1553009"/>
                    <a:pt x="891882" y="1559610"/>
                  </a:cubicBezTo>
                  <a:cubicBezTo>
                    <a:pt x="840397" y="1601194"/>
                    <a:pt x="606737" y="1636837"/>
                    <a:pt x="546672" y="1644097"/>
                  </a:cubicBezTo>
                  <a:cubicBezTo>
                    <a:pt x="373076" y="1653998"/>
                    <a:pt x="436442" y="1657958"/>
                    <a:pt x="291889" y="1630236"/>
                  </a:cubicBezTo>
                  <a:cubicBezTo>
                    <a:pt x="247665" y="1611754"/>
                    <a:pt x="210702" y="1587332"/>
                    <a:pt x="181000" y="1578092"/>
                  </a:cubicBezTo>
                  <a:cubicBezTo>
                    <a:pt x="146017" y="1563570"/>
                    <a:pt x="147997" y="1524627"/>
                    <a:pt x="143376" y="1494924"/>
                  </a:cubicBezTo>
                  <a:cubicBezTo>
                    <a:pt x="144036" y="1459941"/>
                    <a:pt x="146676" y="1425618"/>
                    <a:pt x="152617" y="1390635"/>
                  </a:cubicBezTo>
                  <a:cubicBezTo>
                    <a:pt x="158558" y="1352352"/>
                    <a:pt x="138096" y="1316709"/>
                    <a:pt x="126215" y="1280406"/>
                  </a:cubicBezTo>
                  <a:cubicBezTo>
                    <a:pt x="110373" y="1236842"/>
                    <a:pt x="47668" y="1116711"/>
                    <a:pt x="47668" y="1116711"/>
                  </a:cubicBezTo>
                  <a:close/>
                </a:path>
              </a:pathLst>
            </a:custGeom>
            <a:solidFill>
              <a:srgbClr val="FEAB77"/>
            </a:solidFill>
            <a:ln w="3423"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9B89BD0-B620-401B-B745-79671339651B}"/>
                </a:ext>
              </a:extLst>
            </p:cNvPr>
            <p:cNvSpPr/>
            <p:nvPr/>
          </p:nvSpPr>
          <p:spPr>
            <a:xfrm>
              <a:off x="4403784" y="4601432"/>
              <a:ext cx="251435" cy="287271"/>
            </a:xfrm>
            <a:custGeom>
              <a:avLst/>
              <a:gdLst>
                <a:gd name="connsiteX0" fmla="*/ 90428 w 332189"/>
                <a:gd name="connsiteY0" fmla="*/ 0 h 379533"/>
                <a:gd name="connsiteX1" fmla="*/ 325408 w 332189"/>
                <a:gd name="connsiteY1" fmla="*/ 260723 h 379533"/>
                <a:gd name="connsiteX2" fmla="*/ 330689 w 332189"/>
                <a:gd name="connsiteY2" fmla="*/ 274584 h 379533"/>
                <a:gd name="connsiteX3" fmla="*/ 238941 w 332189"/>
                <a:gd name="connsiteY3" fmla="*/ 379533 h 379533"/>
                <a:gd name="connsiteX4" fmla="*/ 0 w 332189"/>
                <a:gd name="connsiteY4" fmla="*/ 70626 h 379533"/>
                <a:gd name="connsiteX5" fmla="*/ 90428 w 332189"/>
                <a:gd name="connsiteY5" fmla="*/ 0 h 3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89" h="379533">
                  <a:moveTo>
                    <a:pt x="90428" y="0"/>
                  </a:moveTo>
                  <a:cubicBezTo>
                    <a:pt x="123430" y="26402"/>
                    <a:pt x="310227" y="254782"/>
                    <a:pt x="325408" y="260723"/>
                  </a:cubicBezTo>
                  <a:cubicBezTo>
                    <a:pt x="330029" y="264023"/>
                    <a:pt x="334649" y="269963"/>
                    <a:pt x="330689" y="274584"/>
                  </a:cubicBezTo>
                  <a:cubicBezTo>
                    <a:pt x="302966" y="312207"/>
                    <a:pt x="278544" y="352471"/>
                    <a:pt x="238941" y="379533"/>
                  </a:cubicBezTo>
                  <a:cubicBezTo>
                    <a:pt x="154453" y="284485"/>
                    <a:pt x="74586" y="173595"/>
                    <a:pt x="0" y="70626"/>
                  </a:cubicBezTo>
                  <a:cubicBezTo>
                    <a:pt x="35643" y="33003"/>
                    <a:pt x="62045" y="13201"/>
                    <a:pt x="90428" y="0"/>
                  </a:cubicBezTo>
                  <a:close/>
                </a:path>
              </a:pathLst>
            </a:custGeom>
            <a:solidFill>
              <a:schemeClr val="bg1">
                <a:lumMod val="85000"/>
              </a:schemeClr>
            </a:solidFill>
            <a:ln w="659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B888655-157F-4B6B-80C1-744F809EDB1D}"/>
                </a:ext>
              </a:extLst>
            </p:cNvPr>
            <p:cNvSpPr/>
            <p:nvPr/>
          </p:nvSpPr>
          <p:spPr>
            <a:xfrm>
              <a:off x="2299970" y="3098811"/>
              <a:ext cx="124900" cy="58277"/>
            </a:xfrm>
            <a:custGeom>
              <a:avLst/>
              <a:gdLst>
                <a:gd name="connsiteX0" fmla="*/ 0 w 165014"/>
                <a:gd name="connsiteY0" fmla="*/ 76996 h 76995"/>
                <a:gd name="connsiteX1" fmla="*/ 165014 w 165014"/>
                <a:gd name="connsiteY1" fmla="*/ 34752 h 76995"/>
                <a:gd name="connsiteX2" fmla="*/ 0 w 165014"/>
                <a:gd name="connsiteY2" fmla="*/ 76996 h 76995"/>
              </a:gdLst>
              <a:ahLst/>
              <a:cxnLst>
                <a:cxn ang="0">
                  <a:pos x="connsiteX0" y="connsiteY0"/>
                </a:cxn>
                <a:cxn ang="0">
                  <a:pos x="connsiteX1" y="connsiteY1"/>
                </a:cxn>
                <a:cxn ang="0">
                  <a:pos x="connsiteX2" y="connsiteY2"/>
                </a:cxn>
              </a:cxnLst>
              <a:rect l="l" t="t" r="r" b="b"/>
              <a:pathLst>
                <a:path w="165014" h="76995">
                  <a:moveTo>
                    <a:pt x="0" y="76996"/>
                  </a:moveTo>
                  <a:cubicBezTo>
                    <a:pt x="31683" y="-6172"/>
                    <a:pt x="108250" y="-24653"/>
                    <a:pt x="165014" y="34752"/>
                  </a:cubicBezTo>
                  <a:cubicBezTo>
                    <a:pt x="110230" y="48613"/>
                    <a:pt x="57425" y="62474"/>
                    <a:pt x="0" y="76996"/>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CDCBF0D-DC24-4B37-9C3B-2515474C1B27}"/>
                </a:ext>
              </a:extLst>
            </p:cNvPr>
            <p:cNvSpPr/>
            <p:nvPr/>
          </p:nvSpPr>
          <p:spPr>
            <a:xfrm>
              <a:off x="2665677" y="3358927"/>
              <a:ext cx="29476" cy="28477"/>
            </a:xfrm>
            <a:custGeom>
              <a:avLst/>
              <a:gdLst>
                <a:gd name="connsiteX0" fmla="*/ 38943 w 38943"/>
                <a:gd name="connsiteY0" fmla="*/ 0 h 37623"/>
                <a:gd name="connsiteX1" fmla="*/ 0 w 38943"/>
                <a:gd name="connsiteY1" fmla="*/ 37623 h 37623"/>
                <a:gd name="connsiteX2" fmla="*/ 38943 w 38943"/>
                <a:gd name="connsiteY2" fmla="*/ 0 h 37623"/>
              </a:gdLst>
              <a:ahLst/>
              <a:cxnLst>
                <a:cxn ang="0">
                  <a:pos x="connsiteX0" y="connsiteY0"/>
                </a:cxn>
                <a:cxn ang="0">
                  <a:pos x="connsiteX1" y="connsiteY1"/>
                </a:cxn>
                <a:cxn ang="0">
                  <a:pos x="connsiteX2" y="connsiteY2"/>
                </a:cxn>
              </a:cxnLst>
              <a:rect l="l" t="t" r="r" b="b"/>
              <a:pathLst>
                <a:path w="38943" h="37623">
                  <a:moveTo>
                    <a:pt x="38943" y="0"/>
                  </a:moveTo>
                  <a:cubicBezTo>
                    <a:pt x="32343" y="25742"/>
                    <a:pt x="19802" y="32343"/>
                    <a:pt x="0" y="37623"/>
                  </a:cubicBezTo>
                  <a:cubicBezTo>
                    <a:pt x="7261" y="19142"/>
                    <a:pt x="17822" y="10561"/>
                    <a:pt x="38943" y="0"/>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9200FEE-6768-4128-8CE0-03CCB4AFA0DB}"/>
                </a:ext>
              </a:extLst>
            </p:cNvPr>
            <p:cNvSpPr/>
            <p:nvPr/>
          </p:nvSpPr>
          <p:spPr>
            <a:xfrm>
              <a:off x="1852754" y="3892002"/>
              <a:ext cx="1168176" cy="2630422"/>
            </a:xfrm>
            <a:custGeom>
              <a:avLst/>
              <a:gdLst>
                <a:gd name="connsiteX0" fmla="*/ 248940 w 1543364"/>
                <a:gd name="connsiteY0" fmla="*/ 2975540 h 3475242"/>
                <a:gd name="connsiteX1" fmla="*/ 72704 w 1543364"/>
                <a:gd name="connsiteY1" fmla="*/ 2116805 h 3475242"/>
                <a:gd name="connsiteX2" fmla="*/ 48942 w 1543364"/>
                <a:gd name="connsiteY2" fmla="*/ 1867963 h 3475242"/>
                <a:gd name="connsiteX3" fmla="*/ 1418 w 1543364"/>
                <a:gd name="connsiteY3" fmla="*/ 1180843 h 3475242"/>
                <a:gd name="connsiteX4" fmla="*/ 23860 w 1543364"/>
                <a:gd name="connsiteY4" fmla="*/ 419137 h 3475242"/>
                <a:gd name="connsiteX5" fmla="*/ 43002 w 1543364"/>
                <a:gd name="connsiteY5" fmla="*/ 146533 h 3475242"/>
                <a:gd name="connsiteX6" fmla="*/ 54223 w 1543364"/>
                <a:gd name="connsiteY6" fmla="*/ 0 h 3475242"/>
                <a:gd name="connsiteX7" fmla="*/ 148611 w 1543364"/>
                <a:gd name="connsiteY7" fmla="*/ 158414 h 3475242"/>
                <a:gd name="connsiteX8" fmla="*/ 447617 w 1543364"/>
                <a:gd name="connsiteY8" fmla="*/ 269964 h 3475242"/>
                <a:gd name="connsiteX9" fmla="*/ 674017 w 1543364"/>
                <a:gd name="connsiteY9" fmla="*/ 201318 h 3475242"/>
                <a:gd name="connsiteX10" fmla="*/ 758505 w 1543364"/>
                <a:gd name="connsiteY10" fmla="*/ 108910 h 3475242"/>
                <a:gd name="connsiteX11" fmla="*/ 775006 w 1543364"/>
                <a:gd name="connsiteY11" fmla="*/ 40923 h 3475242"/>
                <a:gd name="connsiteX12" fmla="*/ 823190 w 1543364"/>
                <a:gd name="connsiteY12" fmla="*/ 262703 h 3475242"/>
                <a:gd name="connsiteX13" fmla="*/ 1099754 w 1543364"/>
                <a:gd name="connsiteY13" fmla="*/ 1077214 h 3475242"/>
                <a:gd name="connsiteX14" fmla="*/ 1366418 w 1543364"/>
                <a:gd name="connsiteY14" fmla="*/ 2444854 h 3475242"/>
                <a:gd name="connsiteX15" fmla="*/ 1514271 w 1543364"/>
                <a:gd name="connsiteY15" fmla="*/ 3205901 h 3475242"/>
                <a:gd name="connsiteX16" fmla="*/ 1540673 w 1543364"/>
                <a:gd name="connsiteY16" fmla="*/ 3344513 h 3475242"/>
                <a:gd name="connsiteX17" fmla="*/ 1511630 w 1543364"/>
                <a:gd name="connsiteY17" fmla="*/ 3387417 h 3475242"/>
                <a:gd name="connsiteX18" fmla="*/ 1224505 w 1543364"/>
                <a:gd name="connsiteY18" fmla="*/ 3428340 h 3475242"/>
                <a:gd name="connsiteX19" fmla="*/ 503062 w 1543364"/>
                <a:gd name="connsiteY19" fmla="*/ 3463323 h 3475242"/>
                <a:gd name="connsiteX20" fmla="*/ 309005 w 1543364"/>
                <a:gd name="connsiteY20" fmla="*/ 3475204 h 3475242"/>
                <a:gd name="connsiteX21" fmla="*/ 248940 w 1543364"/>
                <a:gd name="connsiteY21" fmla="*/ 2975540 h 347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364" h="3475242">
                  <a:moveTo>
                    <a:pt x="248940" y="2975540"/>
                  </a:moveTo>
                  <a:cubicBezTo>
                    <a:pt x="189535" y="2689735"/>
                    <a:pt x="132110" y="2402610"/>
                    <a:pt x="72704" y="2116805"/>
                  </a:cubicBezTo>
                  <a:cubicBezTo>
                    <a:pt x="55543" y="2034298"/>
                    <a:pt x="54883" y="1951131"/>
                    <a:pt x="48942" y="1867963"/>
                  </a:cubicBezTo>
                  <a:cubicBezTo>
                    <a:pt x="31781" y="1638923"/>
                    <a:pt x="14619" y="1409883"/>
                    <a:pt x="1418" y="1180843"/>
                  </a:cubicBezTo>
                  <a:cubicBezTo>
                    <a:pt x="-6503" y="1042231"/>
                    <a:pt x="21220" y="517485"/>
                    <a:pt x="23860" y="419137"/>
                  </a:cubicBezTo>
                  <a:cubicBezTo>
                    <a:pt x="25840" y="349831"/>
                    <a:pt x="36401" y="215839"/>
                    <a:pt x="43002" y="146533"/>
                  </a:cubicBezTo>
                  <a:cubicBezTo>
                    <a:pt x="41022" y="83827"/>
                    <a:pt x="43002" y="91088"/>
                    <a:pt x="54223" y="0"/>
                  </a:cubicBezTo>
                  <a:cubicBezTo>
                    <a:pt x="91846" y="134652"/>
                    <a:pt x="108348" y="122111"/>
                    <a:pt x="148611" y="158414"/>
                  </a:cubicBezTo>
                  <a:cubicBezTo>
                    <a:pt x="270722" y="235641"/>
                    <a:pt x="314946" y="260723"/>
                    <a:pt x="447617" y="269964"/>
                  </a:cubicBezTo>
                  <a:cubicBezTo>
                    <a:pt x="563787" y="252142"/>
                    <a:pt x="617252" y="239601"/>
                    <a:pt x="674017" y="201318"/>
                  </a:cubicBezTo>
                  <a:cubicBezTo>
                    <a:pt x="731442" y="150493"/>
                    <a:pt x="735403" y="145213"/>
                    <a:pt x="758505" y="108910"/>
                  </a:cubicBezTo>
                  <a:cubicBezTo>
                    <a:pt x="771706" y="71286"/>
                    <a:pt x="763785" y="20462"/>
                    <a:pt x="775006" y="40923"/>
                  </a:cubicBezTo>
                  <a:cubicBezTo>
                    <a:pt x="788207" y="54785"/>
                    <a:pt x="802068" y="219139"/>
                    <a:pt x="823190" y="262703"/>
                  </a:cubicBezTo>
                  <a:cubicBezTo>
                    <a:pt x="910318" y="542568"/>
                    <a:pt x="1018567" y="796030"/>
                    <a:pt x="1099754" y="1077214"/>
                  </a:cubicBezTo>
                  <a:cubicBezTo>
                    <a:pt x="1136718" y="1204605"/>
                    <a:pt x="1303712" y="2119445"/>
                    <a:pt x="1366418" y="2444854"/>
                  </a:cubicBezTo>
                  <a:cubicBezTo>
                    <a:pt x="1415262" y="2698316"/>
                    <a:pt x="1465426" y="2952438"/>
                    <a:pt x="1514271" y="3205901"/>
                  </a:cubicBezTo>
                  <a:cubicBezTo>
                    <a:pt x="1523511" y="3252105"/>
                    <a:pt x="1528792" y="3299629"/>
                    <a:pt x="1540673" y="3344513"/>
                  </a:cubicBezTo>
                  <a:cubicBezTo>
                    <a:pt x="1549254" y="3375535"/>
                    <a:pt x="1536712" y="3382136"/>
                    <a:pt x="1511630" y="3387417"/>
                  </a:cubicBezTo>
                  <a:cubicBezTo>
                    <a:pt x="1417242" y="3408538"/>
                    <a:pt x="1320874" y="3419759"/>
                    <a:pt x="1224505" y="3428340"/>
                  </a:cubicBezTo>
                  <a:cubicBezTo>
                    <a:pt x="984244" y="3449462"/>
                    <a:pt x="743983" y="3458042"/>
                    <a:pt x="503062" y="3463323"/>
                  </a:cubicBezTo>
                  <a:cubicBezTo>
                    <a:pt x="438376" y="3464643"/>
                    <a:pt x="373691" y="3471244"/>
                    <a:pt x="309005" y="3475204"/>
                  </a:cubicBezTo>
                  <a:cubicBezTo>
                    <a:pt x="290523" y="3479825"/>
                    <a:pt x="268081" y="3069269"/>
                    <a:pt x="248940" y="2975540"/>
                  </a:cubicBezTo>
                  <a:close/>
                </a:path>
              </a:pathLst>
            </a:custGeom>
            <a:solidFill>
              <a:schemeClr val="bg1">
                <a:lumMod val="85000"/>
              </a:schemeClr>
            </a:solidFill>
            <a:ln w="659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6D2C35F-388A-4BC2-8071-C251B08C4299}"/>
                </a:ext>
              </a:extLst>
            </p:cNvPr>
            <p:cNvSpPr/>
            <p:nvPr/>
          </p:nvSpPr>
          <p:spPr>
            <a:xfrm>
              <a:off x="2120158" y="4096642"/>
              <a:ext cx="558318" cy="2268576"/>
            </a:xfrm>
            <a:custGeom>
              <a:avLst/>
              <a:gdLst>
                <a:gd name="connsiteX0" fmla="*/ 221061 w 737634"/>
                <a:gd name="connsiteY0" fmla="*/ 100587 h 2997181"/>
                <a:gd name="connsiteX1" fmla="*/ 215121 w 737634"/>
                <a:gd name="connsiteY1" fmla="*/ 139530 h 2997181"/>
                <a:gd name="connsiteX2" fmla="*/ 218421 w 737634"/>
                <a:gd name="connsiteY2" fmla="*/ 344148 h 2997181"/>
                <a:gd name="connsiteX3" fmla="*/ 734586 w 737634"/>
                <a:gd name="connsiteY3" fmla="*/ 2748078 h 2997181"/>
                <a:gd name="connsiteX4" fmla="*/ 708844 w 737634"/>
                <a:gd name="connsiteY4" fmla="*/ 2823325 h 2997181"/>
                <a:gd name="connsiteX5" fmla="*/ 553070 w 737634"/>
                <a:gd name="connsiteY5" fmla="*/ 2988340 h 2997181"/>
                <a:gd name="connsiteX6" fmla="*/ 519407 w 737634"/>
                <a:gd name="connsiteY6" fmla="*/ 2985699 h 2997181"/>
                <a:gd name="connsiteX7" fmla="*/ 342512 w 737634"/>
                <a:gd name="connsiteY7" fmla="*/ 2772501 h 2997181"/>
                <a:gd name="connsiteX8" fmla="*/ 325350 w 737634"/>
                <a:gd name="connsiteY8" fmla="*/ 2730917 h 2997181"/>
                <a:gd name="connsiteX9" fmla="*/ 92350 w 737634"/>
                <a:gd name="connsiteY9" fmla="*/ 335567 h 2997181"/>
                <a:gd name="connsiteX10" fmla="*/ 16443 w 737634"/>
                <a:gd name="connsiteY10" fmla="*/ 175173 h 2997181"/>
                <a:gd name="connsiteX11" fmla="*/ 11163 w 737634"/>
                <a:gd name="connsiteY11" fmla="*/ 115108 h 2997181"/>
                <a:gd name="connsiteX12" fmla="*/ 73208 w 737634"/>
                <a:gd name="connsiteY12" fmla="*/ 14119 h 2997181"/>
                <a:gd name="connsiteX13" fmla="*/ 106211 w 737634"/>
                <a:gd name="connsiteY13" fmla="*/ 7518 h 2997181"/>
                <a:gd name="connsiteX14" fmla="*/ 203240 w 737634"/>
                <a:gd name="connsiteY14" fmla="*/ 75504 h 2997181"/>
                <a:gd name="connsiteX15" fmla="*/ 221061 w 737634"/>
                <a:gd name="connsiteY15" fmla="*/ 100587 h 299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634" h="2997181">
                  <a:moveTo>
                    <a:pt x="221061" y="100587"/>
                  </a:moveTo>
                  <a:cubicBezTo>
                    <a:pt x="219081" y="113788"/>
                    <a:pt x="218421" y="126989"/>
                    <a:pt x="215121" y="139530"/>
                  </a:cubicBezTo>
                  <a:cubicBezTo>
                    <a:pt x="197299" y="208176"/>
                    <a:pt x="203240" y="274842"/>
                    <a:pt x="218421" y="344148"/>
                  </a:cubicBezTo>
                  <a:cubicBezTo>
                    <a:pt x="306869" y="738862"/>
                    <a:pt x="642178" y="2334882"/>
                    <a:pt x="734586" y="2748078"/>
                  </a:cubicBezTo>
                  <a:cubicBezTo>
                    <a:pt x="741847" y="2781081"/>
                    <a:pt x="737226" y="2801543"/>
                    <a:pt x="708844" y="2823325"/>
                  </a:cubicBezTo>
                  <a:cubicBezTo>
                    <a:pt x="648779" y="2868869"/>
                    <a:pt x="611155" y="2938835"/>
                    <a:pt x="553070" y="2988340"/>
                  </a:cubicBezTo>
                  <a:cubicBezTo>
                    <a:pt x="539209" y="3000221"/>
                    <a:pt x="531288" y="3000880"/>
                    <a:pt x="519407" y="2985699"/>
                  </a:cubicBezTo>
                  <a:cubicBezTo>
                    <a:pt x="461322" y="2913753"/>
                    <a:pt x="401917" y="2843127"/>
                    <a:pt x="342512" y="2772501"/>
                  </a:cubicBezTo>
                  <a:cubicBezTo>
                    <a:pt x="331951" y="2759959"/>
                    <a:pt x="326670" y="2746758"/>
                    <a:pt x="325350" y="2730917"/>
                  </a:cubicBezTo>
                  <a:cubicBezTo>
                    <a:pt x="298948" y="2461613"/>
                    <a:pt x="102911" y="503882"/>
                    <a:pt x="92350" y="335567"/>
                  </a:cubicBezTo>
                  <a:cubicBezTo>
                    <a:pt x="88390" y="267581"/>
                    <a:pt x="60007" y="219397"/>
                    <a:pt x="16443" y="175173"/>
                  </a:cubicBezTo>
                  <a:cubicBezTo>
                    <a:pt x="-2699" y="156031"/>
                    <a:pt x="-5999" y="138870"/>
                    <a:pt x="11163" y="115108"/>
                  </a:cubicBezTo>
                  <a:cubicBezTo>
                    <a:pt x="34265" y="83425"/>
                    <a:pt x="54066" y="48442"/>
                    <a:pt x="73208" y="14119"/>
                  </a:cubicBezTo>
                  <a:cubicBezTo>
                    <a:pt x="83109" y="-3042"/>
                    <a:pt x="91030" y="-3702"/>
                    <a:pt x="106211" y="7518"/>
                  </a:cubicBezTo>
                  <a:cubicBezTo>
                    <a:pt x="137894" y="31281"/>
                    <a:pt x="170897" y="53063"/>
                    <a:pt x="203240" y="75504"/>
                  </a:cubicBezTo>
                  <a:cubicBezTo>
                    <a:pt x="213140" y="81445"/>
                    <a:pt x="225021" y="86065"/>
                    <a:pt x="221061" y="100587"/>
                  </a:cubicBezTo>
                  <a:close/>
                </a:path>
              </a:pathLst>
            </a:custGeom>
            <a:solidFill>
              <a:schemeClr val="accent2"/>
            </a:solidFill>
            <a:ln w="659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7FBDB49-4C3F-4681-B0CB-4C23D1A2B1E2}"/>
                </a:ext>
              </a:extLst>
            </p:cNvPr>
            <p:cNvSpPr/>
            <p:nvPr/>
          </p:nvSpPr>
          <p:spPr>
            <a:xfrm>
              <a:off x="2351728" y="3163980"/>
              <a:ext cx="81296" cy="89035"/>
            </a:xfrm>
            <a:custGeom>
              <a:avLst/>
              <a:gdLst>
                <a:gd name="connsiteX0" fmla="*/ 94481 w 107406"/>
                <a:gd name="connsiteY0" fmla="*/ 47786 h 117632"/>
                <a:gd name="connsiteX1" fmla="*/ 66629 w 107406"/>
                <a:gd name="connsiteY1" fmla="*/ 106603 h 117632"/>
                <a:gd name="connsiteX2" fmla="*/ 12926 w 107406"/>
                <a:gd name="connsiteY2" fmla="*/ 69846 h 117632"/>
                <a:gd name="connsiteX3" fmla="*/ 40778 w 107406"/>
                <a:gd name="connsiteY3" fmla="*/ 11030 h 117632"/>
                <a:gd name="connsiteX4" fmla="*/ 94481 w 107406"/>
                <a:gd name="connsiteY4" fmla="*/ 47786 h 11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06" h="117632">
                  <a:moveTo>
                    <a:pt x="94481" y="47786"/>
                  </a:moveTo>
                  <a:cubicBezTo>
                    <a:pt x="101620" y="74178"/>
                    <a:pt x="89150" y="100511"/>
                    <a:pt x="66629" y="106603"/>
                  </a:cubicBezTo>
                  <a:cubicBezTo>
                    <a:pt x="44108" y="112694"/>
                    <a:pt x="20064" y="96238"/>
                    <a:pt x="12926" y="69846"/>
                  </a:cubicBezTo>
                  <a:cubicBezTo>
                    <a:pt x="5787" y="43454"/>
                    <a:pt x="18257" y="17121"/>
                    <a:pt x="40778" y="11030"/>
                  </a:cubicBezTo>
                  <a:cubicBezTo>
                    <a:pt x="63299" y="4938"/>
                    <a:pt x="87343" y="21395"/>
                    <a:pt x="94481" y="47786"/>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0BC0DE0-AAAB-448B-A7B5-93BCF961D537}"/>
                </a:ext>
              </a:extLst>
            </p:cNvPr>
            <p:cNvSpPr/>
            <p:nvPr/>
          </p:nvSpPr>
          <p:spPr>
            <a:xfrm>
              <a:off x="1105926" y="6302973"/>
              <a:ext cx="253797" cy="257079"/>
            </a:xfrm>
            <a:custGeom>
              <a:avLst/>
              <a:gdLst>
                <a:gd name="connsiteX0" fmla="*/ 335309 w 335309"/>
                <a:gd name="connsiteY0" fmla="*/ 24549 h 339646"/>
                <a:gd name="connsiteX1" fmla="*/ 260723 w 335309"/>
                <a:gd name="connsiteY1" fmla="*/ 127 h 339646"/>
                <a:gd name="connsiteX2" fmla="*/ 168315 w 335309"/>
                <a:gd name="connsiteY2" fmla="*/ 96496 h 339646"/>
                <a:gd name="connsiteX3" fmla="*/ 0 w 335309"/>
                <a:gd name="connsiteY3" fmla="*/ 328176 h 339646"/>
                <a:gd name="connsiteX4" fmla="*/ 95048 w 335309"/>
                <a:gd name="connsiteY4" fmla="*/ 328176 h 339646"/>
                <a:gd name="connsiteX5" fmla="*/ 189437 w 335309"/>
                <a:gd name="connsiteY5" fmla="*/ 301773 h 339646"/>
                <a:gd name="connsiteX6" fmla="*/ 318808 w 335309"/>
                <a:gd name="connsiteY6" fmla="*/ 337417 h 339646"/>
                <a:gd name="connsiteX7" fmla="*/ 324088 w 335309"/>
                <a:gd name="connsiteY7" fmla="*/ 161181 h 339646"/>
                <a:gd name="connsiteX8" fmla="*/ 335309 w 335309"/>
                <a:gd name="connsiteY8" fmla="*/ 24549 h 33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309" h="339646">
                  <a:moveTo>
                    <a:pt x="335309" y="24549"/>
                  </a:moveTo>
                  <a:cubicBezTo>
                    <a:pt x="328709" y="19929"/>
                    <a:pt x="283825" y="-1853"/>
                    <a:pt x="260723" y="127"/>
                  </a:cubicBezTo>
                  <a:cubicBezTo>
                    <a:pt x="231020" y="21249"/>
                    <a:pt x="189437" y="68113"/>
                    <a:pt x="168315" y="96496"/>
                  </a:cubicBezTo>
                  <a:cubicBezTo>
                    <a:pt x="163694" y="103096"/>
                    <a:pt x="50824" y="262830"/>
                    <a:pt x="0" y="328176"/>
                  </a:cubicBezTo>
                  <a:cubicBezTo>
                    <a:pt x="31023" y="340717"/>
                    <a:pt x="66006" y="345997"/>
                    <a:pt x="95048" y="328176"/>
                  </a:cubicBezTo>
                  <a:cubicBezTo>
                    <a:pt x="122111" y="311014"/>
                    <a:pt x="158414" y="291213"/>
                    <a:pt x="189437" y="301773"/>
                  </a:cubicBezTo>
                  <a:cubicBezTo>
                    <a:pt x="228380" y="314975"/>
                    <a:pt x="279204" y="327516"/>
                    <a:pt x="318808" y="337417"/>
                  </a:cubicBezTo>
                  <a:lnTo>
                    <a:pt x="324088" y="161181"/>
                  </a:lnTo>
                  <a:lnTo>
                    <a:pt x="335309" y="24549"/>
                  </a:lnTo>
                  <a:close/>
                </a:path>
              </a:pathLst>
            </a:custGeom>
            <a:solidFill>
              <a:schemeClr val="bg1">
                <a:lumMod val="85000"/>
              </a:schemeClr>
            </a:solidFill>
            <a:ln w="659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37F7263-E08C-4849-AC6E-3201F42A1A7C}"/>
                </a:ext>
              </a:extLst>
            </p:cNvPr>
            <p:cNvSpPr/>
            <p:nvPr/>
          </p:nvSpPr>
          <p:spPr>
            <a:xfrm>
              <a:off x="1343086" y="6226990"/>
              <a:ext cx="744560" cy="454775"/>
            </a:xfrm>
            <a:custGeom>
              <a:avLst/>
              <a:gdLst>
                <a:gd name="connsiteX0" fmla="*/ 945401 w 983694"/>
                <a:gd name="connsiteY0" fmla="*/ 155299 h 600838"/>
                <a:gd name="connsiteX1" fmla="*/ 811409 w 983694"/>
                <a:gd name="connsiteY1" fmla="*/ 71472 h 600838"/>
                <a:gd name="connsiteX2" fmla="*/ 493261 w 983694"/>
                <a:gd name="connsiteY2" fmla="*/ 10086 h 600838"/>
                <a:gd name="connsiteX3" fmla="*/ 238479 w 983694"/>
                <a:gd name="connsiteY3" fmla="*/ 105795 h 600838"/>
                <a:gd name="connsiteX4" fmla="*/ 139470 w 983694"/>
                <a:gd name="connsiteY4" fmla="*/ 115696 h 600838"/>
                <a:gd name="connsiteX5" fmla="*/ 25280 w 983694"/>
                <a:gd name="connsiteY5" fmla="*/ 132857 h 600838"/>
                <a:gd name="connsiteX6" fmla="*/ 198 w 983694"/>
                <a:gd name="connsiteY6" fmla="*/ 437144 h 600838"/>
                <a:gd name="connsiteX7" fmla="*/ 198 w 983694"/>
                <a:gd name="connsiteY7" fmla="*/ 437144 h 600838"/>
                <a:gd name="connsiteX8" fmla="*/ 198 w 983694"/>
                <a:gd name="connsiteY8" fmla="*/ 437144 h 600838"/>
                <a:gd name="connsiteX9" fmla="*/ 21320 w 983694"/>
                <a:gd name="connsiteY9" fmla="*/ 451005 h 600838"/>
                <a:gd name="connsiteX10" fmla="*/ 272142 w 983694"/>
                <a:gd name="connsiteY10" fmla="*/ 549354 h 600838"/>
                <a:gd name="connsiteX11" fmla="*/ 351349 w 983694"/>
                <a:gd name="connsiteY11" fmla="*/ 580377 h 600838"/>
                <a:gd name="connsiteX12" fmla="*/ 411414 w 983694"/>
                <a:gd name="connsiteY12" fmla="*/ 596218 h 600838"/>
                <a:gd name="connsiteX13" fmla="*/ 783026 w 983694"/>
                <a:gd name="connsiteY13" fmla="*/ 600838 h 600838"/>
                <a:gd name="connsiteX14" fmla="*/ 822630 w 983694"/>
                <a:gd name="connsiteY14" fmla="*/ 583677 h 600838"/>
                <a:gd name="connsiteX15" fmla="*/ 952661 w 983694"/>
                <a:gd name="connsiteY15" fmla="*/ 435164 h 600838"/>
                <a:gd name="connsiteX16" fmla="*/ 978404 w 983694"/>
                <a:gd name="connsiteY16" fmla="*/ 390280 h 600838"/>
                <a:gd name="connsiteX17" fmla="*/ 983684 w 983694"/>
                <a:gd name="connsiteY17" fmla="*/ 218005 h 600838"/>
                <a:gd name="connsiteX18" fmla="*/ 945401 w 983694"/>
                <a:gd name="connsiteY18" fmla="*/ 155299 h 6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83694" h="600838">
                  <a:moveTo>
                    <a:pt x="945401" y="155299"/>
                  </a:moveTo>
                  <a:cubicBezTo>
                    <a:pt x="900517" y="127577"/>
                    <a:pt x="856953" y="97874"/>
                    <a:pt x="811409" y="71472"/>
                  </a:cubicBezTo>
                  <a:cubicBezTo>
                    <a:pt x="713060" y="14707"/>
                    <a:pt x="608111" y="-17636"/>
                    <a:pt x="493261" y="10086"/>
                  </a:cubicBezTo>
                  <a:cubicBezTo>
                    <a:pt x="404153" y="31208"/>
                    <a:pt x="320326" y="65531"/>
                    <a:pt x="238479" y="105795"/>
                  </a:cubicBezTo>
                  <a:cubicBezTo>
                    <a:pt x="206796" y="118996"/>
                    <a:pt x="172473" y="110415"/>
                    <a:pt x="139470" y="115696"/>
                  </a:cubicBezTo>
                  <a:cubicBezTo>
                    <a:pt x="101847" y="121636"/>
                    <a:pt x="63563" y="132857"/>
                    <a:pt x="25280" y="132857"/>
                  </a:cubicBezTo>
                  <a:cubicBezTo>
                    <a:pt x="11419" y="132857"/>
                    <a:pt x="-1782" y="424603"/>
                    <a:pt x="198" y="437144"/>
                  </a:cubicBezTo>
                  <a:cubicBezTo>
                    <a:pt x="198" y="437144"/>
                    <a:pt x="198" y="437144"/>
                    <a:pt x="198" y="437144"/>
                  </a:cubicBezTo>
                  <a:cubicBezTo>
                    <a:pt x="198" y="437144"/>
                    <a:pt x="198" y="437144"/>
                    <a:pt x="198" y="437144"/>
                  </a:cubicBezTo>
                  <a:cubicBezTo>
                    <a:pt x="4818" y="445725"/>
                    <a:pt x="13399" y="448365"/>
                    <a:pt x="21320" y="451005"/>
                  </a:cubicBezTo>
                  <a:cubicBezTo>
                    <a:pt x="105147" y="483348"/>
                    <a:pt x="188974" y="516351"/>
                    <a:pt x="272142" y="549354"/>
                  </a:cubicBezTo>
                  <a:cubicBezTo>
                    <a:pt x="298544" y="559915"/>
                    <a:pt x="324946" y="570476"/>
                    <a:pt x="351349" y="580377"/>
                  </a:cubicBezTo>
                  <a:cubicBezTo>
                    <a:pt x="370490" y="587637"/>
                    <a:pt x="389632" y="596218"/>
                    <a:pt x="411414" y="596218"/>
                  </a:cubicBezTo>
                  <a:cubicBezTo>
                    <a:pt x="535505" y="596878"/>
                    <a:pt x="658936" y="598858"/>
                    <a:pt x="783026" y="600838"/>
                  </a:cubicBezTo>
                  <a:cubicBezTo>
                    <a:pt x="799528" y="600838"/>
                    <a:pt x="811409" y="596878"/>
                    <a:pt x="822630" y="583677"/>
                  </a:cubicBezTo>
                  <a:cubicBezTo>
                    <a:pt x="865534" y="533513"/>
                    <a:pt x="909098" y="484008"/>
                    <a:pt x="952661" y="435164"/>
                  </a:cubicBezTo>
                  <a:cubicBezTo>
                    <a:pt x="964542" y="421963"/>
                    <a:pt x="973783" y="407441"/>
                    <a:pt x="978404" y="390280"/>
                  </a:cubicBezTo>
                  <a:cubicBezTo>
                    <a:pt x="963882" y="353977"/>
                    <a:pt x="983684" y="243747"/>
                    <a:pt x="983684" y="218005"/>
                  </a:cubicBezTo>
                  <a:cubicBezTo>
                    <a:pt x="984344" y="218665"/>
                    <a:pt x="955302" y="161900"/>
                    <a:pt x="945401" y="155299"/>
                  </a:cubicBezTo>
                  <a:close/>
                </a:path>
              </a:pathLst>
            </a:custGeom>
            <a:solidFill>
              <a:srgbClr val="FEC88A"/>
            </a:solidFill>
            <a:ln w="3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Freeform: Shape 19">
              <a:extLst>
                <a:ext uri="{FF2B5EF4-FFF2-40B4-BE49-F238E27FC236}">
                  <a16:creationId xmlns:a16="http://schemas.microsoft.com/office/drawing/2014/main" id="{E7511244-78FF-4547-96A0-2B3DEA875E7D}"/>
                </a:ext>
              </a:extLst>
            </p:cNvPr>
            <p:cNvSpPr/>
            <p:nvPr/>
          </p:nvSpPr>
          <p:spPr>
            <a:xfrm>
              <a:off x="1351230" y="6226990"/>
              <a:ext cx="741474" cy="184687"/>
            </a:xfrm>
            <a:custGeom>
              <a:avLst/>
              <a:gdLst>
                <a:gd name="connsiteX0" fmla="*/ 937942 w 979617"/>
                <a:gd name="connsiteY0" fmla="*/ 155299 h 244005"/>
                <a:gd name="connsiteX1" fmla="*/ 803951 w 979617"/>
                <a:gd name="connsiteY1" fmla="*/ 71472 h 244005"/>
                <a:gd name="connsiteX2" fmla="*/ 485803 w 979617"/>
                <a:gd name="connsiteY2" fmla="*/ 10086 h 244005"/>
                <a:gd name="connsiteX3" fmla="*/ 231020 w 979617"/>
                <a:gd name="connsiteY3" fmla="*/ 105795 h 244005"/>
                <a:gd name="connsiteX4" fmla="*/ 132012 w 979617"/>
                <a:gd name="connsiteY4" fmla="*/ 115696 h 244005"/>
                <a:gd name="connsiteX5" fmla="*/ 11221 w 979617"/>
                <a:gd name="connsiteY5" fmla="*/ 125597 h 244005"/>
                <a:gd name="connsiteX6" fmla="*/ 0 w 979617"/>
                <a:gd name="connsiteY6" fmla="*/ 237146 h 244005"/>
                <a:gd name="connsiteX7" fmla="*/ 686460 w 979617"/>
                <a:gd name="connsiteY7" fmla="*/ 243087 h 244005"/>
                <a:gd name="connsiteX8" fmla="*/ 877877 w 979617"/>
                <a:gd name="connsiteY8" fmla="*/ 242427 h 244005"/>
                <a:gd name="connsiteX9" fmla="*/ 976886 w 979617"/>
                <a:gd name="connsiteY9" fmla="*/ 218665 h 244005"/>
                <a:gd name="connsiteX10" fmla="*/ 976886 w 979617"/>
                <a:gd name="connsiteY10" fmla="*/ 218665 h 244005"/>
                <a:gd name="connsiteX11" fmla="*/ 976886 w 979617"/>
                <a:gd name="connsiteY11" fmla="*/ 218665 h 244005"/>
                <a:gd name="connsiteX12" fmla="*/ 937942 w 979617"/>
                <a:gd name="connsiteY12" fmla="*/ 155299 h 24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617" h="244005">
                  <a:moveTo>
                    <a:pt x="937942" y="155299"/>
                  </a:moveTo>
                  <a:cubicBezTo>
                    <a:pt x="893058" y="127577"/>
                    <a:pt x="849494" y="97874"/>
                    <a:pt x="803951" y="71472"/>
                  </a:cubicBezTo>
                  <a:cubicBezTo>
                    <a:pt x="705602" y="14707"/>
                    <a:pt x="600653" y="-17636"/>
                    <a:pt x="485803" y="10086"/>
                  </a:cubicBezTo>
                  <a:cubicBezTo>
                    <a:pt x="396695" y="31208"/>
                    <a:pt x="312867" y="65531"/>
                    <a:pt x="231020" y="105795"/>
                  </a:cubicBezTo>
                  <a:cubicBezTo>
                    <a:pt x="199338" y="118996"/>
                    <a:pt x="165014" y="110415"/>
                    <a:pt x="132012" y="115696"/>
                  </a:cubicBezTo>
                  <a:cubicBezTo>
                    <a:pt x="94388" y="121636"/>
                    <a:pt x="50164" y="122957"/>
                    <a:pt x="11221" y="125597"/>
                  </a:cubicBezTo>
                  <a:cubicBezTo>
                    <a:pt x="11221" y="142758"/>
                    <a:pt x="4620" y="183022"/>
                    <a:pt x="0" y="237146"/>
                  </a:cubicBezTo>
                  <a:cubicBezTo>
                    <a:pt x="205278" y="233186"/>
                    <a:pt x="480522" y="247707"/>
                    <a:pt x="686460" y="243087"/>
                  </a:cubicBezTo>
                  <a:cubicBezTo>
                    <a:pt x="742565" y="241767"/>
                    <a:pt x="821772" y="245727"/>
                    <a:pt x="877877" y="242427"/>
                  </a:cubicBezTo>
                  <a:cubicBezTo>
                    <a:pt x="905599" y="241107"/>
                    <a:pt x="969625" y="206124"/>
                    <a:pt x="976886" y="218665"/>
                  </a:cubicBezTo>
                  <a:cubicBezTo>
                    <a:pt x="976886" y="218665"/>
                    <a:pt x="976886" y="218665"/>
                    <a:pt x="976886" y="218665"/>
                  </a:cubicBezTo>
                  <a:cubicBezTo>
                    <a:pt x="976886" y="218665"/>
                    <a:pt x="976886" y="218665"/>
                    <a:pt x="976886" y="218665"/>
                  </a:cubicBezTo>
                  <a:cubicBezTo>
                    <a:pt x="990747" y="200183"/>
                    <a:pt x="947843" y="161900"/>
                    <a:pt x="937942" y="155299"/>
                  </a:cubicBezTo>
                  <a:close/>
                </a:path>
              </a:pathLst>
            </a:custGeom>
            <a:solidFill>
              <a:srgbClr val="FEAB77"/>
            </a:solidFill>
            <a:ln w="3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3" name="TextBox 22">
            <a:extLst>
              <a:ext uri="{FF2B5EF4-FFF2-40B4-BE49-F238E27FC236}">
                <a16:creationId xmlns:a16="http://schemas.microsoft.com/office/drawing/2014/main" id="{EA32FAF5-632C-4FE0-843D-980BE89DE35B}"/>
              </a:ext>
            </a:extLst>
          </p:cNvPr>
          <p:cNvSpPr txBox="1"/>
          <p:nvPr/>
        </p:nvSpPr>
        <p:spPr>
          <a:xfrm>
            <a:off x="7285135" y="1845138"/>
            <a:ext cx="4073313" cy="1107996"/>
          </a:xfrm>
          <a:prstGeom prst="rect">
            <a:avLst/>
          </a:prstGeom>
          <a:noFill/>
        </p:spPr>
        <p:txBody>
          <a:bodyPr wrap="square" lIns="36000" tIns="0" rIns="36000" bIns="0" rtlCol="0">
            <a:spAutoFit/>
          </a:bodyPr>
          <a:lstStyle/>
          <a:p>
            <a:pPr algn="r"/>
            <a:r>
              <a:rPr lang="en-US" altLang="ko-KR" sz="2400" b="1" dirty="0">
                <a:solidFill>
                  <a:schemeClr val="tx1">
                    <a:lumMod val="75000"/>
                    <a:lumOff val="25000"/>
                  </a:schemeClr>
                </a:solidFill>
                <a:cs typeface="Arial" pitchFamily="34" charset="0"/>
              </a:rPr>
              <a:t>We Create</a:t>
            </a:r>
          </a:p>
          <a:p>
            <a:pPr algn="r"/>
            <a:r>
              <a:rPr lang="en-US" altLang="ko-KR" sz="2400" b="1" dirty="0">
                <a:solidFill>
                  <a:schemeClr val="tx1">
                    <a:lumMod val="75000"/>
                    <a:lumOff val="25000"/>
                  </a:schemeClr>
                </a:solidFill>
                <a:cs typeface="Arial" pitchFamily="34" charset="0"/>
              </a:rPr>
              <a:t>Quality Professional </a:t>
            </a:r>
          </a:p>
          <a:p>
            <a:pPr algn="r"/>
            <a:r>
              <a:rPr lang="en-US" altLang="ko-KR" sz="2400" b="1" dirty="0">
                <a:solidFill>
                  <a:schemeClr val="tx1">
                    <a:lumMod val="75000"/>
                    <a:lumOff val="25000"/>
                  </a:schemeClr>
                </a:solidFill>
                <a:cs typeface="Arial" pitchFamily="34" charset="0"/>
              </a:rPr>
              <a:t>PPT Presentation</a:t>
            </a:r>
            <a:endParaRPr lang="ko-KR" altLang="en-US" sz="24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4863721E-B011-4169-8004-ADA79FC90FF6}"/>
              </a:ext>
            </a:extLst>
          </p:cNvPr>
          <p:cNvSpPr txBox="1"/>
          <p:nvPr/>
        </p:nvSpPr>
        <p:spPr>
          <a:xfrm>
            <a:off x="7285135" y="3093826"/>
            <a:ext cx="4073313" cy="138499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Example Text : Get a modern PowerPoint  Presentation that is beautifully designed. I hope and I believe that this Template will your Time, Money and Reputation. You can simply impress your audience and add a unique zing.</a:t>
            </a:r>
          </a:p>
          <a:p>
            <a:pPr algn="r"/>
            <a:endParaRPr lang="en-US" altLang="ko-KR" sz="1200" dirty="0">
              <a:solidFill>
                <a:schemeClr val="tx1">
                  <a:lumMod val="75000"/>
                  <a:lumOff val="25000"/>
                </a:schemeClr>
              </a:solidFill>
              <a:cs typeface="Arial" pitchFamily="34" charset="0"/>
            </a:endParaRPr>
          </a:p>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25" name="Rounded Rectangle 4">
            <a:extLst>
              <a:ext uri="{FF2B5EF4-FFF2-40B4-BE49-F238E27FC236}">
                <a16:creationId xmlns:a16="http://schemas.microsoft.com/office/drawing/2014/main" id="{D6845E28-7E7E-4AE5-9F85-44842BB615F5}"/>
              </a:ext>
            </a:extLst>
          </p:cNvPr>
          <p:cNvSpPr/>
          <p:nvPr/>
        </p:nvSpPr>
        <p:spPr>
          <a:xfrm>
            <a:off x="9918448" y="4934973"/>
            <a:ext cx="1440000" cy="1368000"/>
          </a:xfrm>
          <a:prstGeom prst="roundRect">
            <a:avLst>
              <a:gd name="adj" fmla="val 8843"/>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Rounded Rectangle 6">
            <a:extLst>
              <a:ext uri="{FF2B5EF4-FFF2-40B4-BE49-F238E27FC236}">
                <a16:creationId xmlns:a16="http://schemas.microsoft.com/office/drawing/2014/main" id="{653E78D7-E76C-42AD-B73A-17253F48B177}"/>
              </a:ext>
            </a:extLst>
          </p:cNvPr>
          <p:cNvSpPr/>
          <p:nvPr/>
        </p:nvSpPr>
        <p:spPr>
          <a:xfrm>
            <a:off x="8072352" y="4934973"/>
            <a:ext cx="1440000" cy="1368000"/>
          </a:xfrm>
          <a:prstGeom prst="roundRect">
            <a:avLst>
              <a:gd name="adj" fmla="val 8843"/>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Rounded Rectangle 8">
            <a:extLst>
              <a:ext uri="{FF2B5EF4-FFF2-40B4-BE49-F238E27FC236}">
                <a16:creationId xmlns:a16="http://schemas.microsoft.com/office/drawing/2014/main" id="{1EC16D86-538C-4BBC-9A76-4899DDAE84CC}"/>
              </a:ext>
            </a:extLst>
          </p:cNvPr>
          <p:cNvSpPr/>
          <p:nvPr/>
        </p:nvSpPr>
        <p:spPr>
          <a:xfrm>
            <a:off x="6226257" y="4934973"/>
            <a:ext cx="1440000" cy="1368000"/>
          </a:xfrm>
          <a:prstGeom prst="roundRect">
            <a:avLst>
              <a:gd name="adj" fmla="val 8843"/>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 name="TextBox 27">
            <a:extLst>
              <a:ext uri="{FF2B5EF4-FFF2-40B4-BE49-F238E27FC236}">
                <a16:creationId xmlns:a16="http://schemas.microsoft.com/office/drawing/2014/main" id="{63F3BA39-56C8-4E48-B3E5-3B594CF8A7F8}"/>
              </a:ext>
            </a:extLst>
          </p:cNvPr>
          <p:cNvSpPr txBox="1"/>
          <p:nvPr/>
        </p:nvSpPr>
        <p:spPr>
          <a:xfrm>
            <a:off x="6365943" y="5689011"/>
            <a:ext cx="1160631" cy="461665"/>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PowerPoint  Presentation</a:t>
            </a:r>
            <a:endParaRPr lang="ko-KR" altLang="en-US" sz="1200" b="1"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C5151A26-88FA-458A-AD65-93BBA0808D48}"/>
              </a:ext>
            </a:extLst>
          </p:cNvPr>
          <p:cNvSpPr txBox="1"/>
          <p:nvPr/>
        </p:nvSpPr>
        <p:spPr>
          <a:xfrm>
            <a:off x="8212039" y="5689011"/>
            <a:ext cx="1160631"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PowerPoint  Presentation</a:t>
            </a:r>
            <a:endParaRPr lang="ko-KR" altLang="en-US" sz="1200" b="1" dirty="0">
              <a:solidFill>
                <a:schemeClr val="bg1"/>
              </a:solidFill>
              <a:cs typeface="Arial" pitchFamily="34" charset="0"/>
            </a:endParaRPr>
          </a:p>
        </p:txBody>
      </p:sp>
      <p:sp>
        <p:nvSpPr>
          <p:cNvPr id="30" name="TextBox 29">
            <a:extLst>
              <a:ext uri="{FF2B5EF4-FFF2-40B4-BE49-F238E27FC236}">
                <a16:creationId xmlns:a16="http://schemas.microsoft.com/office/drawing/2014/main" id="{DDC20492-C62B-480C-8C4A-4ED7A27E3763}"/>
              </a:ext>
            </a:extLst>
          </p:cNvPr>
          <p:cNvSpPr txBox="1"/>
          <p:nvPr/>
        </p:nvSpPr>
        <p:spPr>
          <a:xfrm>
            <a:off x="10058134" y="5689011"/>
            <a:ext cx="1160631" cy="461665"/>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PowerPoint  Presentation</a:t>
            </a:r>
            <a:endParaRPr lang="ko-KR" altLang="en-US" sz="1200" b="1" dirty="0">
              <a:solidFill>
                <a:schemeClr val="tx1">
                  <a:lumMod val="75000"/>
                  <a:lumOff val="25000"/>
                </a:schemeClr>
              </a:solidFill>
              <a:cs typeface="Arial" pitchFamily="34" charset="0"/>
            </a:endParaRPr>
          </a:p>
        </p:txBody>
      </p:sp>
      <p:sp>
        <p:nvSpPr>
          <p:cNvPr id="31" name="Trapezoid 3">
            <a:extLst>
              <a:ext uri="{FF2B5EF4-FFF2-40B4-BE49-F238E27FC236}">
                <a16:creationId xmlns:a16="http://schemas.microsoft.com/office/drawing/2014/main" id="{E0AC4E30-A909-411E-BA59-031D805A8B05}"/>
              </a:ext>
            </a:extLst>
          </p:cNvPr>
          <p:cNvSpPr/>
          <p:nvPr/>
        </p:nvSpPr>
        <p:spPr>
          <a:xfrm>
            <a:off x="8634183" y="5242563"/>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2" name="Rectangle 15">
            <a:extLst>
              <a:ext uri="{FF2B5EF4-FFF2-40B4-BE49-F238E27FC236}">
                <a16:creationId xmlns:a16="http://schemas.microsoft.com/office/drawing/2014/main" id="{E7CD94C7-4D51-4972-8C97-F4BD612AB47A}"/>
              </a:ext>
            </a:extLst>
          </p:cNvPr>
          <p:cNvSpPr/>
          <p:nvPr/>
        </p:nvSpPr>
        <p:spPr>
          <a:xfrm rot="14270044">
            <a:off x="6765745" y="5203393"/>
            <a:ext cx="361027" cy="376077"/>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3" name="Donut 15">
            <a:extLst>
              <a:ext uri="{FF2B5EF4-FFF2-40B4-BE49-F238E27FC236}">
                <a16:creationId xmlns:a16="http://schemas.microsoft.com/office/drawing/2014/main" id="{77337672-2745-4691-AE61-48C1BA8A0E9B}"/>
              </a:ext>
            </a:extLst>
          </p:cNvPr>
          <p:cNvSpPr/>
          <p:nvPr/>
        </p:nvSpPr>
        <p:spPr>
          <a:xfrm>
            <a:off x="10471529" y="5200577"/>
            <a:ext cx="333838" cy="335242"/>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Tree>
    <p:extLst>
      <p:ext uri="{BB962C8B-B14F-4D97-AF65-F5344CB8AC3E}">
        <p14:creationId xmlns:p14="http://schemas.microsoft.com/office/powerpoint/2010/main" val="1193403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171" name="Group 170">
            <a:extLst>
              <a:ext uri="{FF2B5EF4-FFF2-40B4-BE49-F238E27FC236}">
                <a16:creationId xmlns:a16="http://schemas.microsoft.com/office/drawing/2014/main" id="{E4725A6B-82B3-41AD-9674-8D957B87EDF0}"/>
              </a:ext>
            </a:extLst>
          </p:cNvPr>
          <p:cNvGrpSpPr/>
          <p:nvPr/>
        </p:nvGrpSpPr>
        <p:grpSpPr>
          <a:xfrm>
            <a:off x="1062690" y="1821838"/>
            <a:ext cx="1812725" cy="1615280"/>
            <a:chOff x="1115616" y="2394020"/>
            <a:chExt cx="2449476" cy="2182675"/>
          </a:xfrm>
        </p:grpSpPr>
        <p:sp>
          <p:nvSpPr>
            <p:cNvPr id="172" name="Rectangle 9">
              <a:extLst>
                <a:ext uri="{FF2B5EF4-FFF2-40B4-BE49-F238E27FC236}">
                  <a16:creationId xmlns:a16="http://schemas.microsoft.com/office/drawing/2014/main" id="{0097F152-AB4C-4EA0-9846-CCBED055794F}"/>
                </a:ext>
              </a:extLst>
            </p:cNvPr>
            <p:cNvSpPr/>
            <p:nvPr/>
          </p:nvSpPr>
          <p:spPr>
            <a:xfrm>
              <a:off x="1115616" y="2394020"/>
              <a:ext cx="2449476" cy="1783395"/>
            </a:xfrm>
            <a:custGeom>
              <a:avLst/>
              <a:gdLst/>
              <a:ahLst/>
              <a:cxnLst/>
              <a:rect l="l" t="t" r="r" b="b"/>
              <a:pathLst>
                <a:path w="2449476" h="1783395">
                  <a:moveTo>
                    <a:pt x="1265719" y="0"/>
                  </a:moveTo>
                  <a:cubicBezTo>
                    <a:pt x="1424914" y="0"/>
                    <a:pt x="1561903" y="95083"/>
                    <a:pt x="1620733" y="232227"/>
                  </a:cubicBezTo>
                  <a:cubicBezTo>
                    <a:pt x="1647504" y="226520"/>
                    <a:pt x="1675250" y="223871"/>
                    <a:pt x="1703613" y="223871"/>
                  </a:cubicBezTo>
                  <a:cubicBezTo>
                    <a:pt x="1886848" y="223871"/>
                    <a:pt x="2044265" y="334409"/>
                    <a:pt x="2112477" y="492588"/>
                  </a:cubicBezTo>
                  <a:cubicBezTo>
                    <a:pt x="2303003" y="517391"/>
                    <a:pt x="2449476" y="680770"/>
                    <a:pt x="2449476" y="878358"/>
                  </a:cubicBezTo>
                  <a:lnTo>
                    <a:pt x="2448132" y="891698"/>
                  </a:lnTo>
                  <a:cubicBezTo>
                    <a:pt x="2449400" y="896101"/>
                    <a:pt x="2449476" y="900561"/>
                    <a:pt x="2449476" y="905038"/>
                  </a:cubicBezTo>
                  <a:cubicBezTo>
                    <a:pt x="2449476" y="1087146"/>
                    <a:pt x="2325055" y="1240194"/>
                    <a:pt x="2156215" y="1282389"/>
                  </a:cubicBezTo>
                  <a:cubicBezTo>
                    <a:pt x="2159560" y="1295383"/>
                    <a:pt x="2160240" y="1308771"/>
                    <a:pt x="2160240" y="1322318"/>
                  </a:cubicBezTo>
                  <a:cubicBezTo>
                    <a:pt x="2160240" y="1541047"/>
                    <a:pt x="1982925" y="1718362"/>
                    <a:pt x="1764196" y="1718362"/>
                  </a:cubicBezTo>
                  <a:cubicBezTo>
                    <a:pt x="1663169" y="1718362"/>
                    <a:pt x="1570976" y="1680534"/>
                    <a:pt x="1502035" y="1617119"/>
                  </a:cubicBezTo>
                  <a:cubicBezTo>
                    <a:pt x="1432519" y="1718009"/>
                    <a:pt x="1315774" y="1783395"/>
                    <a:pt x="1183758" y="1783395"/>
                  </a:cubicBezTo>
                  <a:cubicBezTo>
                    <a:pt x="1062898" y="1783395"/>
                    <a:pt x="954838" y="1728593"/>
                    <a:pt x="884304" y="1641769"/>
                  </a:cubicBezTo>
                  <a:cubicBezTo>
                    <a:pt x="844769" y="1657131"/>
                    <a:pt x="801762" y="1664549"/>
                    <a:pt x="757023" y="1664549"/>
                  </a:cubicBezTo>
                  <a:cubicBezTo>
                    <a:pt x="546719" y="1664549"/>
                    <a:pt x="374700" y="1500631"/>
                    <a:pt x="363497" y="1293480"/>
                  </a:cubicBezTo>
                  <a:cubicBezTo>
                    <a:pt x="160301" y="1281006"/>
                    <a:pt x="0" y="1111743"/>
                    <a:pt x="0" y="905038"/>
                  </a:cubicBezTo>
                  <a:lnTo>
                    <a:pt x="1346" y="891698"/>
                  </a:lnTo>
                  <a:cubicBezTo>
                    <a:pt x="76" y="887296"/>
                    <a:pt x="0" y="882836"/>
                    <a:pt x="0" y="878358"/>
                  </a:cubicBezTo>
                  <a:cubicBezTo>
                    <a:pt x="0" y="697917"/>
                    <a:pt x="122154" y="546007"/>
                    <a:pt x="288714" y="502417"/>
                  </a:cubicBezTo>
                  <a:cubicBezTo>
                    <a:pt x="288051" y="500174"/>
                    <a:pt x="288032" y="497916"/>
                    <a:pt x="288032" y="495653"/>
                  </a:cubicBezTo>
                  <a:cubicBezTo>
                    <a:pt x="288032" y="276924"/>
                    <a:pt x="465347" y="99609"/>
                    <a:pt x="684076" y="99609"/>
                  </a:cubicBezTo>
                  <a:cubicBezTo>
                    <a:pt x="778623" y="99609"/>
                    <a:pt x="865433" y="132740"/>
                    <a:pt x="932390" y="189427"/>
                  </a:cubicBezTo>
                  <a:cubicBezTo>
                    <a:pt x="999486" y="75591"/>
                    <a:pt x="1123775" y="0"/>
                    <a:pt x="1265719" y="0"/>
                  </a:cubicBezTo>
                  <a:close/>
                </a:path>
              </a:pathLst>
            </a:custGeom>
            <a:solidFill>
              <a:schemeClr val="accent1"/>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3" name="Oval 172">
              <a:extLst>
                <a:ext uri="{FF2B5EF4-FFF2-40B4-BE49-F238E27FC236}">
                  <a16:creationId xmlns:a16="http://schemas.microsoft.com/office/drawing/2014/main" id="{19F7B907-AAC6-44A0-B806-5BBDE500A65D}"/>
                </a:ext>
              </a:extLst>
            </p:cNvPr>
            <p:cNvSpPr/>
            <p:nvPr/>
          </p:nvSpPr>
          <p:spPr>
            <a:xfrm>
              <a:off x="2501600" y="4155643"/>
              <a:ext cx="326958" cy="251677"/>
            </a:xfrm>
            <a:prstGeom prst="ellipse">
              <a:avLst/>
            </a:prstGeom>
            <a:solidFill>
              <a:schemeClr val="accent1"/>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4" name="Oval 173">
              <a:extLst>
                <a:ext uri="{FF2B5EF4-FFF2-40B4-BE49-F238E27FC236}">
                  <a16:creationId xmlns:a16="http://schemas.microsoft.com/office/drawing/2014/main" id="{8D454B94-A2A2-4BEA-859A-AD9CD06751B4}"/>
                </a:ext>
              </a:extLst>
            </p:cNvPr>
            <p:cNvSpPr/>
            <p:nvPr/>
          </p:nvSpPr>
          <p:spPr>
            <a:xfrm>
              <a:off x="2401908" y="4439979"/>
              <a:ext cx="177611" cy="136716"/>
            </a:xfrm>
            <a:prstGeom prst="ellipse">
              <a:avLst/>
            </a:prstGeom>
            <a:solidFill>
              <a:schemeClr val="accent1"/>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75" name="Rounded Rectangle 10">
            <a:extLst>
              <a:ext uri="{FF2B5EF4-FFF2-40B4-BE49-F238E27FC236}">
                <a16:creationId xmlns:a16="http://schemas.microsoft.com/office/drawing/2014/main" id="{6CA0E9E4-E45F-4DFA-83CB-2D3E1B71EC33}"/>
              </a:ext>
            </a:extLst>
          </p:cNvPr>
          <p:cNvSpPr/>
          <p:nvPr/>
        </p:nvSpPr>
        <p:spPr>
          <a:xfrm>
            <a:off x="931985" y="3625022"/>
            <a:ext cx="2074135" cy="2272130"/>
          </a:xfrm>
          <a:prstGeom prst="roundRect">
            <a:avLst>
              <a:gd name="adj" fmla="val 7753"/>
            </a:avLst>
          </a:prstGeom>
          <a:solidFill>
            <a:schemeClr val="accent1"/>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6" name="TextBox 175">
            <a:extLst>
              <a:ext uri="{FF2B5EF4-FFF2-40B4-BE49-F238E27FC236}">
                <a16:creationId xmlns:a16="http://schemas.microsoft.com/office/drawing/2014/main" id="{BD26CA0B-379B-4D09-BEBE-3322496F3EB0}"/>
              </a:ext>
            </a:extLst>
          </p:cNvPr>
          <p:cNvSpPr txBox="1"/>
          <p:nvPr/>
        </p:nvSpPr>
        <p:spPr>
          <a:xfrm>
            <a:off x="1135063" y="2595121"/>
            <a:ext cx="1667976" cy="307777"/>
          </a:xfrm>
          <a:prstGeom prst="rect">
            <a:avLst/>
          </a:prstGeom>
          <a:noFill/>
        </p:spPr>
        <p:txBody>
          <a:bodyPr wrap="square" lIns="108000" rIns="108000" rtlCol="0">
            <a:spAutoFit/>
          </a:bodyPr>
          <a:lstStyle/>
          <a:p>
            <a:pPr algn="ctr"/>
            <a:r>
              <a:rPr lang="en-US" altLang="ko-KR" sz="1400" b="1" dirty="0">
                <a:solidFill>
                  <a:schemeClr val="bg1"/>
                </a:solidFill>
                <a:cs typeface="Arial" pitchFamily="34" charset="0"/>
              </a:rPr>
              <a:t>Contents Title</a:t>
            </a:r>
            <a:endParaRPr lang="ko-KR" altLang="en-US" sz="1400" b="1" dirty="0">
              <a:solidFill>
                <a:schemeClr val="bg1"/>
              </a:solidFill>
              <a:cs typeface="Arial" pitchFamily="34" charset="0"/>
            </a:endParaRPr>
          </a:p>
        </p:txBody>
      </p:sp>
      <p:grpSp>
        <p:nvGrpSpPr>
          <p:cNvPr id="177" name="그룹 3">
            <a:extLst>
              <a:ext uri="{FF2B5EF4-FFF2-40B4-BE49-F238E27FC236}">
                <a16:creationId xmlns:a16="http://schemas.microsoft.com/office/drawing/2014/main" id="{672A4C74-35F4-4793-AA78-85FCA1291455}"/>
              </a:ext>
            </a:extLst>
          </p:cNvPr>
          <p:cNvGrpSpPr/>
          <p:nvPr/>
        </p:nvGrpSpPr>
        <p:grpSpPr>
          <a:xfrm>
            <a:off x="1134631" y="3808921"/>
            <a:ext cx="1668843" cy="1921124"/>
            <a:chOff x="1134630" y="3808919"/>
            <a:chExt cx="1668843" cy="1921124"/>
          </a:xfrm>
        </p:grpSpPr>
        <p:sp>
          <p:nvSpPr>
            <p:cNvPr id="178" name="TextBox 177">
              <a:extLst>
                <a:ext uri="{FF2B5EF4-FFF2-40B4-BE49-F238E27FC236}">
                  <a16:creationId xmlns:a16="http://schemas.microsoft.com/office/drawing/2014/main" id="{227287F7-C55B-4DD8-B7E3-B40475D98581}"/>
                </a:ext>
              </a:extLst>
            </p:cNvPr>
            <p:cNvSpPr txBox="1"/>
            <p:nvPr/>
          </p:nvSpPr>
          <p:spPr>
            <a:xfrm>
              <a:off x="1139162" y="4160383"/>
              <a:ext cx="1664311" cy="1569660"/>
            </a:xfrm>
            <a:prstGeom prst="rect">
              <a:avLst/>
            </a:prstGeom>
            <a:noFill/>
          </p:spPr>
          <p:txBody>
            <a:bodyPr wrap="square" rtlCol="0">
              <a:spAutoFit/>
            </a:bodyPr>
            <a:lstStyle/>
            <a:p>
              <a:pPr algn="ctr"/>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endParaRPr lang="ko-KR" altLang="en-US" sz="1200" dirty="0">
                <a:solidFill>
                  <a:schemeClr val="bg1"/>
                </a:solidFill>
                <a:cs typeface="Arial" pitchFamily="34" charset="0"/>
              </a:endParaRPr>
            </a:p>
          </p:txBody>
        </p:sp>
        <p:sp>
          <p:nvSpPr>
            <p:cNvPr id="179" name="TextBox 178">
              <a:extLst>
                <a:ext uri="{FF2B5EF4-FFF2-40B4-BE49-F238E27FC236}">
                  <a16:creationId xmlns:a16="http://schemas.microsoft.com/office/drawing/2014/main" id="{D5238083-3471-47AB-8122-E0B4C1F9A239}"/>
                </a:ext>
              </a:extLst>
            </p:cNvPr>
            <p:cNvSpPr txBox="1"/>
            <p:nvPr/>
          </p:nvSpPr>
          <p:spPr>
            <a:xfrm>
              <a:off x="1134630" y="3808919"/>
              <a:ext cx="1666411" cy="276999"/>
            </a:xfrm>
            <a:prstGeom prst="rect">
              <a:avLst/>
            </a:prstGeom>
            <a:noFill/>
          </p:spPr>
          <p:txBody>
            <a:bodyPr wrap="square" rtlCol="0">
              <a:spAutoFit/>
            </a:bodyPr>
            <a:lstStyle/>
            <a:p>
              <a:pPr algn="ctr"/>
              <a:r>
                <a:rPr lang="en-US" altLang="ko-KR" sz="1200" b="1" dirty="0">
                  <a:solidFill>
                    <a:schemeClr val="bg1"/>
                  </a:solidFill>
                  <a:ea typeface="FZShuTi" pitchFamily="2" charset="-122"/>
                  <a:cs typeface="Arial" pitchFamily="34" charset="0"/>
                </a:rPr>
                <a:t>Contents_Here</a:t>
              </a:r>
              <a:endParaRPr lang="ko-KR" altLang="en-US" sz="1200" b="1" dirty="0">
                <a:solidFill>
                  <a:schemeClr val="bg1"/>
                </a:solidFill>
                <a:cs typeface="Arial" pitchFamily="34" charset="0"/>
              </a:endParaRPr>
            </a:p>
          </p:txBody>
        </p:sp>
      </p:grpSp>
      <p:grpSp>
        <p:nvGrpSpPr>
          <p:cNvPr id="180" name="Group 179">
            <a:extLst>
              <a:ext uri="{FF2B5EF4-FFF2-40B4-BE49-F238E27FC236}">
                <a16:creationId xmlns:a16="http://schemas.microsoft.com/office/drawing/2014/main" id="{21F84695-FADF-440E-A728-577D9A140D24}"/>
              </a:ext>
            </a:extLst>
          </p:cNvPr>
          <p:cNvGrpSpPr/>
          <p:nvPr/>
        </p:nvGrpSpPr>
        <p:grpSpPr>
          <a:xfrm>
            <a:off x="3848221" y="1821838"/>
            <a:ext cx="1812725" cy="1615280"/>
            <a:chOff x="1115616" y="2394020"/>
            <a:chExt cx="2449476" cy="2182675"/>
          </a:xfrm>
        </p:grpSpPr>
        <p:sp>
          <p:nvSpPr>
            <p:cNvPr id="181" name="Rectangle 9">
              <a:extLst>
                <a:ext uri="{FF2B5EF4-FFF2-40B4-BE49-F238E27FC236}">
                  <a16:creationId xmlns:a16="http://schemas.microsoft.com/office/drawing/2014/main" id="{FC7DEE51-D29C-447A-8AA1-F70010814CD4}"/>
                </a:ext>
              </a:extLst>
            </p:cNvPr>
            <p:cNvSpPr/>
            <p:nvPr/>
          </p:nvSpPr>
          <p:spPr>
            <a:xfrm>
              <a:off x="1115616" y="2394020"/>
              <a:ext cx="2449476" cy="1783395"/>
            </a:xfrm>
            <a:custGeom>
              <a:avLst/>
              <a:gdLst/>
              <a:ahLst/>
              <a:cxnLst/>
              <a:rect l="l" t="t" r="r" b="b"/>
              <a:pathLst>
                <a:path w="2449476" h="1783395">
                  <a:moveTo>
                    <a:pt x="1265719" y="0"/>
                  </a:moveTo>
                  <a:cubicBezTo>
                    <a:pt x="1424914" y="0"/>
                    <a:pt x="1561903" y="95083"/>
                    <a:pt x="1620733" y="232227"/>
                  </a:cubicBezTo>
                  <a:cubicBezTo>
                    <a:pt x="1647504" y="226520"/>
                    <a:pt x="1675250" y="223871"/>
                    <a:pt x="1703613" y="223871"/>
                  </a:cubicBezTo>
                  <a:cubicBezTo>
                    <a:pt x="1886848" y="223871"/>
                    <a:pt x="2044265" y="334409"/>
                    <a:pt x="2112477" y="492588"/>
                  </a:cubicBezTo>
                  <a:cubicBezTo>
                    <a:pt x="2303003" y="517391"/>
                    <a:pt x="2449476" y="680770"/>
                    <a:pt x="2449476" y="878358"/>
                  </a:cubicBezTo>
                  <a:lnTo>
                    <a:pt x="2448132" y="891698"/>
                  </a:lnTo>
                  <a:cubicBezTo>
                    <a:pt x="2449400" y="896101"/>
                    <a:pt x="2449476" y="900561"/>
                    <a:pt x="2449476" y="905038"/>
                  </a:cubicBezTo>
                  <a:cubicBezTo>
                    <a:pt x="2449476" y="1087146"/>
                    <a:pt x="2325055" y="1240194"/>
                    <a:pt x="2156215" y="1282389"/>
                  </a:cubicBezTo>
                  <a:cubicBezTo>
                    <a:pt x="2159560" y="1295383"/>
                    <a:pt x="2160240" y="1308771"/>
                    <a:pt x="2160240" y="1322318"/>
                  </a:cubicBezTo>
                  <a:cubicBezTo>
                    <a:pt x="2160240" y="1541047"/>
                    <a:pt x="1982925" y="1718362"/>
                    <a:pt x="1764196" y="1718362"/>
                  </a:cubicBezTo>
                  <a:cubicBezTo>
                    <a:pt x="1663169" y="1718362"/>
                    <a:pt x="1570976" y="1680534"/>
                    <a:pt x="1502035" y="1617119"/>
                  </a:cubicBezTo>
                  <a:cubicBezTo>
                    <a:pt x="1432519" y="1718009"/>
                    <a:pt x="1315774" y="1783395"/>
                    <a:pt x="1183758" y="1783395"/>
                  </a:cubicBezTo>
                  <a:cubicBezTo>
                    <a:pt x="1062898" y="1783395"/>
                    <a:pt x="954838" y="1728593"/>
                    <a:pt x="884304" y="1641769"/>
                  </a:cubicBezTo>
                  <a:cubicBezTo>
                    <a:pt x="844769" y="1657131"/>
                    <a:pt x="801762" y="1664549"/>
                    <a:pt x="757023" y="1664549"/>
                  </a:cubicBezTo>
                  <a:cubicBezTo>
                    <a:pt x="546719" y="1664549"/>
                    <a:pt x="374700" y="1500631"/>
                    <a:pt x="363497" y="1293480"/>
                  </a:cubicBezTo>
                  <a:cubicBezTo>
                    <a:pt x="160301" y="1281006"/>
                    <a:pt x="0" y="1111743"/>
                    <a:pt x="0" y="905038"/>
                  </a:cubicBezTo>
                  <a:lnTo>
                    <a:pt x="1346" y="891698"/>
                  </a:lnTo>
                  <a:cubicBezTo>
                    <a:pt x="76" y="887296"/>
                    <a:pt x="0" y="882836"/>
                    <a:pt x="0" y="878358"/>
                  </a:cubicBezTo>
                  <a:cubicBezTo>
                    <a:pt x="0" y="697917"/>
                    <a:pt x="122154" y="546007"/>
                    <a:pt x="288714" y="502417"/>
                  </a:cubicBezTo>
                  <a:cubicBezTo>
                    <a:pt x="288051" y="500174"/>
                    <a:pt x="288032" y="497916"/>
                    <a:pt x="288032" y="495653"/>
                  </a:cubicBezTo>
                  <a:cubicBezTo>
                    <a:pt x="288032" y="276924"/>
                    <a:pt x="465347" y="99609"/>
                    <a:pt x="684076" y="99609"/>
                  </a:cubicBezTo>
                  <a:cubicBezTo>
                    <a:pt x="778623" y="99609"/>
                    <a:pt x="865433" y="132740"/>
                    <a:pt x="932390" y="189427"/>
                  </a:cubicBezTo>
                  <a:cubicBezTo>
                    <a:pt x="999486" y="75591"/>
                    <a:pt x="1123775" y="0"/>
                    <a:pt x="1265719" y="0"/>
                  </a:cubicBezTo>
                  <a:close/>
                </a:path>
              </a:pathLst>
            </a:custGeom>
            <a:solidFill>
              <a:schemeClr val="accent2"/>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2" name="Oval 181">
              <a:extLst>
                <a:ext uri="{FF2B5EF4-FFF2-40B4-BE49-F238E27FC236}">
                  <a16:creationId xmlns:a16="http://schemas.microsoft.com/office/drawing/2014/main" id="{4AEB1012-5A6B-4E70-854A-61DC8FFA17C6}"/>
                </a:ext>
              </a:extLst>
            </p:cNvPr>
            <p:cNvSpPr/>
            <p:nvPr/>
          </p:nvSpPr>
          <p:spPr>
            <a:xfrm>
              <a:off x="2501600" y="4155643"/>
              <a:ext cx="326958" cy="251677"/>
            </a:xfrm>
            <a:prstGeom prst="ellipse">
              <a:avLst/>
            </a:prstGeom>
            <a:solidFill>
              <a:schemeClr val="accent2"/>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3" name="Oval 182">
              <a:extLst>
                <a:ext uri="{FF2B5EF4-FFF2-40B4-BE49-F238E27FC236}">
                  <a16:creationId xmlns:a16="http://schemas.microsoft.com/office/drawing/2014/main" id="{43195777-174E-432D-A8D2-976B4C6701B7}"/>
                </a:ext>
              </a:extLst>
            </p:cNvPr>
            <p:cNvSpPr/>
            <p:nvPr/>
          </p:nvSpPr>
          <p:spPr>
            <a:xfrm>
              <a:off x="2401908" y="4439979"/>
              <a:ext cx="177611" cy="136716"/>
            </a:xfrm>
            <a:prstGeom prst="ellipse">
              <a:avLst/>
            </a:prstGeom>
            <a:solidFill>
              <a:schemeClr val="accent2"/>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84" name="Rounded Rectangle 105">
            <a:extLst>
              <a:ext uri="{FF2B5EF4-FFF2-40B4-BE49-F238E27FC236}">
                <a16:creationId xmlns:a16="http://schemas.microsoft.com/office/drawing/2014/main" id="{0AC14DA2-3A8A-42D3-94C8-90DAD25371B4}"/>
              </a:ext>
            </a:extLst>
          </p:cNvPr>
          <p:cNvSpPr/>
          <p:nvPr/>
        </p:nvSpPr>
        <p:spPr>
          <a:xfrm>
            <a:off x="3717516" y="3625022"/>
            <a:ext cx="2074135" cy="2272130"/>
          </a:xfrm>
          <a:prstGeom prst="roundRect">
            <a:avLst>
              <a:gd name="adj" fmla="val 7753"/>
            </a:avLst>
          </a:prstGeom>
          <a:solidFill>
            <a:schemeClr val="accent2"/>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5" name="TextBox 184">
            <a:extLst>
              <a:ext uri="{FF2B5EF4-FFF2-40B4-BE49-F238E27FC236}">
                <a16:creationId xmlns:a16="http://schemas.microsoft.com/office/drawing/2014/main" id="{767CCCC3-BA36-45C0-BDF4-5D01D55C3734}"/>
              </a:ext>
            </a:extLst>
          </p:cNvPr>
          <p:cNvSpPr txBox="1"/>
          <p:nvPr/>
        </p:nvSpPr>
        <p:spPr>
          <a:xfrm>
            <a:off x="3920594" y="2595121"/>
            <a:ext cx="1667976" cy="307777"/>
          </a:xfrm>
          <a:prstGeom prst="rect">
            <a:avLst/>
          </a:prstGeom>
          <a:noFill/>
        </p:spPr>
        <p:txBody>
          <a:bodyPr wrap="square" lIns="108000" rIns="108000" rtlCol="0">
            <a:spAutoFit/>
          </a:bodyPr>
          <a:lstStyle/>
          <a:p>
            <a:pPr algn="ctr"/>
            <a:r>
              <a:rPr lang="en-US" altLang="ko-KR" sz="1400" b="1" dirty="0">
                <a:solidFill>
                  <a:schemeClr val="bg1"/>
                </a:solidFill>
                <a:cs typeface="Arial" pitchFamily="34" charset="0"/>
              </a:rPr>
              <a:t>Contents Title</a:t>
            </a:r>
            <a:endParaRPr lang="ko-KR" altLang="en-US" sz="1400" b="1" dirty="0">
              <a:solidFill>
                <a:schemeClr val="bg1"/>
              </a:solidFill>
              <a:cs typeface="Arial" pitchFamily="34" charset="0"/>
            </a:endParaRPr>
          </a:p>
        </p:txBody>
      </p:sp>
      <p:grpSp>
        <p:nvGrpSpPr>
          <p:cNvPr id="186" name="그룹 4">
            <a:extLst>
              <a:ext uri="{FF2B5EF4-FFF2-40B4-BE49-F238E27FC236}">
                <a16:creationId xmlns:a16="http://schemas.microsoft.com/office/drawing/2014/main" id="{1C7D9E7B-60F6-403E-8360-BB61B883E9A4}"/>
              </a:ext>
            </a:extLst>
          </p:cNvPr>
          <p:cNvGrpSpPr/>
          <p:nvPr/>
        </p:nvGrpSpPr>
        <p:grpSpPr>
          <a:xfrm>
            <a:off x="3920162" y="3808921"/>
            <a:ext cx="1668843" cy="1921124"/>
            <a:chOff x="3920161" y="3808919"/>
            <a:chExt cx="1668843" cy="1921124"/>
          </a:xfrm>
        </p:grpSpPr>
        <p:sp>
          <p:nvSpPr>
            <p:cNvPr id="187" name="TextBox 186">
              <a:extLst>
                <a:ext uri="{FF2B5EF4-FFF2-40B4-BE49-F238E27FC236}">
                  <a16:creationId xmlns:a16="http://schemas.microsoft.com/office/drawing/2014/main" id="{7803087E-8634-48C3-97F8-00BED51BC10F}"/>
                </a:ext>
              </a:extLst>
            </p:cNvPr>
            <p:cNvSpPr txBox="1"/>
            <p:nvPr/>
          </p:nvSpPr>
          <p:spPr>
            <a:xfrm>
              <a:off x="3924693" y="4160383"/>
              <a:ext cx="1664311" cy="1569660"/>
            </a:xfrm>
            <a:prstGeom prst="rect">
              <a:avLst/>
            </a:prstGeom>
            <a:noFill/>
          </p:spPr>
          <p:txBody>
            <a:bodyPr wrap="square" rtlCol="0">
              <a:spAutoFit/>
            </a:bodyPr>
            <a:lstStyle/>
            <a:p>
              <a:pPr algn="ctr"/>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endParaRPr lang="ko-KR" altLang="en-US" sz="1200" dirty="0">
                <a:solidFill>
                  <a:schemeClr val="bg1"/>
                </a:solidFill>
                <a:cs typeface="Arial" pitchFamily="34" charset="0"/>
              </a:endParaRPr>
            </a:p>
          </p:txBody>
        </p:sp>
        <p:sp>
          <p:nvSpPr>
            <p:cNvPr id="188" name="TextBox 187">
              <a:extLst>
                <a:ext uri="{FF2B5EF4-FFF2-40B4-BE49-F238E27FC236}">
                  <a16:creationId xmlns:a16="http://schemas.microsoft.com/office/drawing/2014/main" id="{36D0D82C-18A8-4470-AD83-E26395B47762}"/>
                </a:ext>
              </a:extLst>
            </p:cNvPr>
            <p:cNvSpPr txBox="1"/>
            <p:nvPr/>
          </p:nvSpPr>
          <p:spPr>
            <a:xfrm>
              <a:off x="3920161" y="3808919"/>
              <a:ext cx="1666411" cy="276999"/>
            </a:xfrm>
            <a:prstGeom prst="rect">
              <a:avLst/>
            </a:prstGeom>
            <a:noFill/>
          </p:spPr>
          <p:txBody>
            <a:bodyPr wrap="square" rtlCol="0">
              <a:spAutoFit/>
            </a:bodyPr>
            <a:lstStyle/>
            <a:p>
              <a:pPr algn="ctr"/>
              <a:r>
                <a:rPr lang="en-US" altLang="ko-KR" sz="1200" b="1" dirty="0">
                  <a:solidFill>
                    <a:schemeClr val="bg1"/>
                  </a:solidFill>
                  <a:ea typeface="FZShuTi" pitchFamily="2" charset="-122"/>
                  <a:cs typeface="Arial" pitchFamily="34" charset="0"/>
                </a:rPr>
                <a:t>Contents_Here</a:t>
              </a:r>
              <a:endParaRPr lang="ko-KR" altLang="en-US" sz="1200" b="1" dirty="0">
                <a:solidFill>
                  <a:schemeClr val="bg1"/>
                </a:solidFill>
                <a:cs typeface="Arial" pitchFamily="34" charset="0"/>
              </a:endParaRPr>
            </a:p>
          </p:txBody>
        </p:sp>
      </p:grpSp>
      <p:grpSp>
        <p:nvGrpSpPr>
          <p:cNvPr id="189" name="Group 188">
            <a:extLst>
              <a:ext uri="{FF2B5EF4-FFF2-40B4-BE49-F238E27FC236}">
                <a16:creationId xmlns:a16="http://schemas.microsoft.com/office/drawing/2014/main" id="{2BED21DA-4D87-4E56-A380-5F4B035132F1}"/>
              </a:ext>
            </a:extLst>
          </p:cNvPr>
          <p:cNvGrpSpPr/>
          <p:nvPr/>
        </p:nvGrpSpPr>
        <p:grpSpPr>
          <a:xfrm>
            <a:off x="6633752" y="1821837"/>
            <a:ext cx="1812725" cy="1615280"/>
            <a:chOff x="1115616" y="2394020"/>
            <a:chExt cx="2449476" cy="2182675"/>
          </a:xfrm>
        </p:grpSpPr>
        <p:sp>
          <p:nvSpPr>
            <p:cNvPr id="190" name="Rectangle 9">
              <a:extLst>
                <a:ext uri="{FF2B5EF4-FFF2-40B4-BE49-F238E27FC236}">
                  <a16:creationId xmlns:a16="http://schemas.microsoft.com/office/drawing/2014/main" id="{77ACC142-B6BD-4B95-8335-90C647A1C373}"/>
                </a:ext>
              </a:extLst>
            </p:cNvPr>
            <p:cNvSpPr/>
            <p:nvPr/>
          </p:nvSpPr>
          <p:spPr>
            <a:xfrm>
              <a:off x="1115616" y="2394020"/>
              <a:ext cx="2449476" cy="1783395"/>
            </a:xfrm>
            <a:custGeom>
              <a:avLst/>
              <a:gdLst/>
              <a:ahLst/>
              <a:cxnLst/>
              <a:rect l="l" t="t" r="r" b="b"/>
              <a:pathLst>
                <a:path w="2449476" h="1783395">
                  <a:moveTo>
                    <a:pt x="1265719" y="0"/>
                  </a:moveTo>
                  <a:cubicBezTo>
                    <a:pt x="1424914" y="0"/>
                    <a:pt x="1561903" y="95083"/>
                    <a:pt x="1620733" y="232227"/>
                  </a:cubicBezTo>
                  <a:cubicBezTo>
                    <a:pt x="1647504" y="226520"/>
                    <a:pt x="1675250" y="223871"/>
                    <a:pt x="1703613" y="223871"/>
                  </a:cubicBezTo>
                  <a:cubicBezTo>
                    <a:pt x="1886848" y="223871"/>
                    <a:pt x="2044265" y="334409"/>
                    <a:pt x="2112477" y="492588"/>
                  </a:cubicBezTo>
                  <a:cubicBezTo>
                    <a:pt x="2303003" y="517391"/>
                    <a:pt x="2449476" y="680770"/>
                    <a:pt x="2449476" y="878358"/>
                  </a:cubicBezTo>
                  <a:lnTo>
                    <a:pt x="2448132" y="891698"/>
                  </a:lnTo>
                  <a:cubicBezTo>
                    <a:pt x="2449400" y="896101"/>
                    <a:pt x="2449476" y="900561"/>
                    <a:pt x="2449476" y="905038"/>
                  </a:cubicBezTo>
                  <a:cubicBezTo>
                    <a:pt x="2449476" y="1087146"/>
                    <a:pt x="2325055" y="1240194"/>
                    <a:pt x="2156215" y="1282389"/>
                  </a:cubicBezTo>
                  <a:cubicBezTo>
                    <a:pt x="2159560" y="1295383"/>
                    <a:pt x="2160240" y="1308771"/>
                    <a:pt x="2160240" y="1322318"/>
                  </a:cubicBezTo>
                  <a:cubicBezTo>
                    <a:pt x="2160240" y="1541047"/>
                    <a:pt x="1982925" y="1718362"/>
                    <a:pt x="1764196" y="1718362"/>
                  </a:cubicBezTo>
                  <a:cubicBezTo>
                    <a:pt x="1663169" y="1718362"/>
                    <a:pt x="1570976" y="1680534"/>
                    <a:pt x="1502035" y="1617119"/>
                  </a:cubicBezTo>
                  <a:cubicBezTo>
                    <a:pt x="1432519" y="1718009"/>
                    <a:pt x="1315774" y="1783395"/>
                    <a:pt x="1183758" y="1783395"/>
                  </a:cubicBezTo>
                  <a:cubicBezTo>
                    <a:pt x="1062898" y="1783395"/>
                    <a:pt x="954838" y="1728593"/>
                    <a:pt x="884304" y="1641769"/>
                  </a:cubicBezTo>
                  <a:cubicBezTo>
                    <a:pt x="844769" y="1657131"/>
                    <a:pt x="801762" y="1664549"/>
                    <a:pt x="757023" y="1664549"/>
                  </a:cubicBezTo>
                  <a:cubicBezTo>
                    <a:pt x="546719" y="1664549"/>
                    <a:pt x="374700" y="1500631"/>
                    <a:pt x="363497" y="1293480"/>
                  </a:cubicBezTo>
                  <a:cubicBezTo>
                    <a:pt x="160301" y="1281006"/>
                    <a:pt x="0" y="1111743"/>
                    <a:pt x="0" y="905038"/>
                  </a:cubicBezTo>
                  <a:lnTo>
                    <a:pt x="1346" y="891698"/>
                  </a:lnTo>
                  <a:cubicBezTo>
                    <a:pt x="76" y="887296"/>
                    <a:pt x="0" y="882836"/>
                    <a:pt x="0" y="878358"/>
                  </a:cubicBezTo>
                  <a:cubicBezTo>
                    <a:pt x="0" y="697917"/>
                    <a:pt x="122154" y="546007"/>
                    <a:pt x="288714" y="502417"/>
                  </a:cubicBezTo>
                  <a:cubicBezTo>
                    <a:pt x="288051" y="500174"/>
                    <a:pt x="288032" y="497916"/>
                    <a:pt x="288032" y="495653"/>
                  </a:cubicBezTo>
                  <a:cubicBezTo>
                    <a:pt x="288032" y="276924"/>
                    <a:pt x="465347" y="99609"/>
                    <a:pt x="684076" y="99609"/>
                  </a:cubicBezTo>
                  <a:cubicBezTo>
                    <a:pt x="778623" y="99609"/>
                    <a:pt x="865433" y="132740"/>
                    <a:pt x="932390" y="189427"/>
                  </a:cubicBezTo>
                  <a:cubicBezTo>
                    <a:pt x="999486" y="75591"/>
                    <a:pt x="1123775" y="0"/>
                    <a:pt x="1265719" y="0"/>
                  </a:cubicBezTo>
                  <a:close/>
                </a:path>
              </a:pathLst>
            </a:custGeom>
            <a:solidFill>
              <a:schemeClr val="accent3"/>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1" name="Oval 190">
              <a:extLst>
                <a:ext uri="{FF2B5EF4-FFF2-40B4-BE49-F238E27FC236}">
                  <a16:creationId xmlns:a16="http://schemas.microsoft.com/office/drawing/2014/main" id="{1DE37758-10EA-4518-926D-3AFA1B66BBB5}"/>
                </a:ext>
              </a:extLst>
            </p:cNvPr>
            <p:cNvSpPr/>
            <p:nvPr/>
          </p:nvSpPr>
          <p:spPr>
            <a:xfrm>
              <a:off x="2501600" y="4155643"/>
              <a:ext cx="326958" cy="251677"/>
            </a:xfrm>
            <a:prstGeom prst="ellipse">
              <a:avLst/>
            </a:prstGeom>
            <a:solidFill>
              <a:schemeClr val="accent3"/>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2" name="Oval 191">
              <a:extLst>
                <a:ext uri="{FF2B5EF4-FFF2-40B4-BE49-F238E27FC236}">
                  <a16:creationId xmlns:a16="http://schemas.microsoft.com/office/drawing/2014/main" id="{9A0FF8F2-9837-419A-834F-8CA4FB7320EB}"/>
                </a:ext>
              </a:extLst>
            </p:cNvPr>
            <p:cNvSpPr/>
            <p:nvPr/>
          </p:nvSpPr>
          <p:spPr>
            <a:xfrm>
              <a:off x="2401908" y="4439979"/>
              <a:ext cx="177611" cy="136716"/>
            </a:xfrm>
            <a:prstGeom prst="ellipse">
              <a:avLst/>
            </a:prstGeom>
            <a:solidFill>
              <a:schemeClr val="accent3"/>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93" name="Rounded Rectangle 142">
            <a:extLst>
              <a:ext uri="{FF2B5EF4-FFF2-40B4-BE49-F238E27FC236}">
                <a16:creationId xmlns:a16="http://schemas.microsoft.com/office/drawing/2014/main" id="{2D90656B-6951-42C2-866E-1B7F2CFF82DD}"/>
              </a:ext>
            </a:extLst>
          </p:cNvPr>
          <p:cNvSpPr/>
          <p:nvPr/>
        </p:nvSpPr>
        <p:spPr>
          <a:xfrm>
            <a:off x="6503047" y="3625020"/>
            <a:ext cx="2074135" cy="2272130"/>
          </a:xfrm>
          <a:prstGeom prst="roundRect">
            <a:avLst>
              <a:gd name="adj" fmla="val 7753"/>
            </a:avLst>
          </a:prstGeom>
          <a:solidFill>
            <a:schemeClr val="accent3"/>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4" name="TextBox 193">
            <a:extLst>
              <a:ext uri="{FF2B5EF4-FFF2-40B4-BE49-F238E27FC236}">
                <a16:creationId xmlns:a16="http://schemas.microsoft.com/office/drawing/2014/main" id="{B65D651C-EBB5-4A48-8869-C965243139A1}"/>
              </a:ext>
            </a:extLst>
          </p:cNvPr>
          <p:cNvSpPr txBox="1"/>
          <p:nvPr/>
        </p:nvSpPr>
        <p:spPr>
          <a:xfrm>
            <a:off x="6706125" y="2595120"/>
            <a:ext cx="1667976" cy="307777"/>
          </a:xfrm>
          <a:prstGeom prst="rect">
            <a:avLst/>
          </a:prstGeom>
          <a:noFill/>
        </p:spPr>
        <p:txBody>
          <a:bodyPr wrap="square" lIns="108000" rIns="108000" rtlCol="0">
            <a:spAutoFit/>
          </a:bodyPr>
          <a:lstStyle/>
          <a:p>
            <a:pPr algn="ctr"/>
            <a:r>
              <a:rPr lang="en-US" altLang="ko-KR" sz="1400" b="1" dirty="0">
                <a:solidFill>
                  <a:schemeClr val="bg1"/>
                </a:solidFill>
                <a:cs typeface="Arial" pitchFamily="34" charset="0"/>
              </a:rPr>
              <a:t>Contents Title</a:t>
            </a:r>
            <a:endParaRPr lang="ko-KR" altLang="en-US" sz="1400" b="1" dirty="0">
              <a:solidFill>
                <a:schemeClr val="bg1"/>
              </a:solidFill>
              <a:cs typeface="Arial" pitchFamily="34" charset="0"/>
            </a:endParaRPr>
          </a:p>
        </p:txBody>
      </p:sp>
      <p:grpSp>
        <p:nvGrpSpPr>
          <p:cNvPr id="195" name="그룹 5">
            <a:extLst>
              <a:ext uri="{FF2B5EF4-FFF2-40B4-BE49-F238E27FC236}">
                <a16:creationId xmlns:a16="http://schemas.microsoft.com/office/drawing/2014/main" id="{C9C846B5-D7DA-4716-8216-1690AC335135}"/>
              </a:ext>
            </a:extLst>
          </p:cNvPr>
          <p:cNvGrpSpPr/>
          <p:nvPr/>
        </p:nvGrpSpPr>
        <p:grpSpPr>
          <a:xfrm>
            <a:off x="6705693" y="3808919"/>
            <a:ext cx="1668843" cy="1921123"/>
            <a:chOff x="6705692" y="3808919"/>
            <a:chExt cx="1668843" cy="1921123"/>
          </a:xfrm>
        </p:grpSpPr>
        <p:sp>
          <p:nvSpPr>
            <p:cNvPr id="196" name="TextBox 195">
              <a:extLst>
                <a:ext uri="{FF2B5EF4-FFF2-40B4-BE49-F238E27FC236}">
                  <a16:creationId xmlns:a16="http://schemas.microsoft.com/office/drawing/2014/main" id="{B935226D-29AE-4EB9-AEDB-153E72F3E53B}"/>
                </a:ext>
              </a:extLst>
            </p:cNvPr>
            <p:cNvSpPr txBox="1"/>
            <p:nvPr/>
          </p:nvSpPr>
          <p:spPr>
            <a:xfrm>
              <a:off x="6710224" y="4160382"/>
              <a:ext cx="1664311" cy="1569660"/>
            </a:xfrm>
            <a:prstGeom prst="rect">
              <a:avLst/>
            </a:prstGeom>
            <a:noFill/>
          </p:spPr>
          <p:txBody>
            <a:bodyPr wrap="square" rtlCol="0">
              <a:spAutoFit/>
            </a:bodyPr>
            <a:lstStyle/>
            <a:p>
              <a:pPr algn="ctr"/>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endParaRPr lang="ko-KR" altLang="en-US" sz="1200" dirty="0">
                <a:solidFill>
                  <a:schemeClr val="bg1"/>
                </a:solidFill>
                <a:cs typeface="Arial" pitchFamily="34" charset="0"/>
              </a:endParaRPr>
            </a:p>
          </p:txBody>
        </p:sp>
        <p:sp>
          <p:nvSpPr>
            <p:cNvPr id="197" name="TextBox 196">
              <a:extLst>
                <a:ext uri="{FF2B5EF4-FFF2-40B4-BE49-F238E27FC236}">
                  <a16:creationId xmlns:a16="http://schemas.microsoft.com/office/drawing/2014/main" id="{3793235B-EE9B-4516-9DC4-F6A2BBD96712}"/>
                </a:ext>
              </a:extLst>
            </p:cNvPr>
            <p:cNvSpPr txBox="1"/>
            <p:nvPr/>
          </p:nvSpPr>
          <p:spPr>
            <a:xfrm>
              <a:off x="6705692" y="3808919"/>
              <a:ext cx="1666411" cy="276999"/>
            </a:xfrm>
            <a:prstGeom prst="rect">
              <a:avLst/>
            </a:prstGeom>
            <a:noFill/>
          </p:spPr>
          <p:txBody>
            <a:bodyPr wrap="square" rtlCol="0">
              <a:spAutoFit/>
            </a:bodyPr>
            <a:lstStyle/>
            <a:p>
              <a:pPr algn="ctr"/>
              <a:r>
                <a:rPr lang="en-US" altLang="ko-KR" sz="1200" b="1" dirty="0">
                  <a:solidFill>
                    <a:schemeClr val="bg1"/>
                  </a:solidFill>
                  <a:ea typeface="FZShuTi" pitchFamily="2" charset="-122"/>
                  <a:cs typeface="Arial" pitchFamily="34" charset="0"/>
                </a:rPr>
                <a:t>Contents_Here</a:t>
              </a:r>
              <a:endParaRPr lang="ko-KR" altLang="en-US" sz="1200" b="1" dirty="0">
                <a:solidFill>
                  <a:schemeClr val="bg1"/>
                </a:solidFill>
                <a:cs typeface="Arial" pitchFamily="34" charset="0"/>
              </a:endParaRPr>
            </a:p>
          </p:txBody>
        </p:sp>
      </p:grpSp>
      <p:grpSp>
        <p:nvGrpSpPr>
          <p:cNvPr id="198" name="Group 197">
            <a:extLst>
              <a:ext uri="{FF2B5EF4-FFF2-40B4-BE49-F238E27FC236}">
                <a16:creationId xmlns:a16="http://schemas.microsoft.com/office/drawing/2014/main" id="{8D16CEC0-5246-4F85-B81E-FD8B471D04B2}"/>
              </a:ext>
            </a:extLst>
          </p:cNvPr>
          <p:cNvGrpSpPr/>
          <p:nvPr/>
        </p:nvGrpSpPr>
        <p:grpSpPr>
          <a:xfrm>
            <a:off x="9419282" y="1821837"/>
            <a:ext cx="1812725" cy="1615280"/>
            <a:chOff x="1115616" y="2394020"/>
            <a:chExt cx="2449476" cy="2182675"/>
          </a:xfrm>
        </p:grpSpPr>
        <p:sp>
          <p:nvSpPr>
            <p:cNvPr id="199" name="Rectangle 9">
              <a:extLst>
                <a:ext uri="{FF2B5EF4-FFF2-40B4-BE49-F238E27FC236}">
                  <a16:creationId xmlns:a16="http://schemas.microsoft.com/office/drawing/2014/main" id="{0D156F55-83D3-4530-9CEA-A28D90F65E5F}"/>
                </a:ext>
              </a:extLst>
            </p:cNvPr>
            <p:cNvSpPr/>
            <p:nvPr/>
          </p:nvSpPr>
          <p:spPr>
            <a:xfrm>
              <a:off x="1115616" y="2394020"/>
              <a:ext cx="2449476" cy="1783395"/>
            </a:xfrm>
            <a:custGeom>
              <a:avLst/>
              <a:gdLst/>
              <a:ahLst/>
              <a:cxnLst/>
              <a:rect l="l" t="t" r="r" b="b"/>
              <a:pathLst>
                <a:path w="2449476" h="1783395">
                  <a:moveTo>
                    <a:pt x="1265719" y="0"/>
                  </a:moveTo>
                  <a:cubicBezTo>
                    <a:pt x="1424914" y="0"/>
                    <a:pt x="1561903" y="95083"/>
                    <a:pt x="1620733" y="232227"/>
                  </a:cubicBezTo>
                  <a:cubicBezTo>
                    <a:pt x="1647504" y="226520"/>
                    <a:pt x="1675250" y="223871"/>
                    <a:pt x="1703613" y="223871"/>
                  </a:cubicBezTo>
                  <a:cubicBezTo>
                    <a:pt x="1886848" y="223871"/>
                    <a:pt x="2044265" y="334409"/>
                    <a:pt x="2112477" y="492588"/>
                  </a:cubicBezTo>
                  <a:cubicBezTo>
                    <a:pt x="2303003" y="517391"/>
                    <a:pt x="2449476" y="680770"/>
                    <a:pt x="2449476" y="878358"/>
                  </a:cubicBezTo>
                  <a:lnTo>
                    <a:pt x="2448132" y="891698"/>
                  </a:lnTo>
                  <a:cubicBezTo>
                    <a:pt x="2449400" y="896101"/>
                    <a:pt x="2449476" y="900561"/>
                    <a:pt x="2449476" y="905038"/>
                  </a:cubicBezTo>
                  <a:cubicBezTo>
                    <a:pt x="2449476" y="1087146"/>
                    <a:pt x="2325055" y="1240194"/>
                    <a:pt x="2156215" y="1282389"/>
                  </a:cubicBezTo>
                  <a:cubicBezTo>
                    <a:pt x="2159560" y="1295383"/>
                    <a:pt x="2160240" y="1308771"/>
                    <a:pt x="2160240" y="1322318"/>
                  </a:cubicBezTo>
                  <a:cubicBezTo>
                    <a:pt x="2160240" y="1541047"/>
                    <a:pt x="1982925" y="1718362"/>
                    <a:pt x="1764196" y="1718362"/>
                  </a:cubicBezTo>
                  <a:cubicBezTo>
                    <a:pt x="1663169" y="1718362"/>
                    <a:pt x="1570976" y="1680534"/>
                    <a:pt x="1502035" y="1617119"/>
                  </a:cubicBezTo>
                  <a:cubicBezTo>
                    <a:pt x="1432519" y="1718009"/>
                    <a:pt x="1315774" y="1783395"/>
                    <a:pt x="1183758" y="1783395"/>
                  </a:cubicBezTo>
                  <a:cubicBezTo>
                    <a:pt x="1062898" y="1783395"/>
                    <a:pt x="954838" y="1728593"/>
                    <a:pt x="884304" y="1641769"/>
                  </a:cubicBezTo>
                  <a:cubicBezTo>
                    <a:pt x="844769" y="1657131"/>
                    <a:pt x="801762" y="1664549"/>
                    <a:pt x="757023" y="1664549"/>
                  </a:cubicBezTo>
                  <a:cubicBezTo>
                    <a:pt x="546719" y="1664549"/>
                    <a:pt x="374700" y="1500631"/>
                    <a:pt x="363497" y="1293480"/>
                  </a:cubicBezTo>
                  <a:cubicBezTo>
                    <a:pt x="160301" y="1281006"/>
                    <a:pt x="0" y="1111743"/>
                    <a:pt x="0" y="905038"/>
                  </a:cubicBezTo>
                  <a:lnTo>
                    <a:pt x="1346" y="891698"/>
                  </a:lnTo>
                  <a:cubicBezTo>
                    <a:pt x="76" y="887296"/>
                    <a:pt x="0" y="882836"/>
                    <a:pt x="0" y="878358"/>
                  </a:cubicBezTo>
                  <a:cubicBezTo>
                    <a:pt x="0" y="697917"/>
                    <a:pt x="122154" y="546007"/>
                    <a:pt x="288714" y="502417"/>
                  </a:cubicBezTo>
                  <a:cubicBezTo>
                    <a:pt x="288051" y="500174"/>
                    <a:pt x="288032" y="497916"/>
                    <a:pt x="288032" y="495653"/>
                  </a:cubicBezTo>
                  <a:cubicBezTo>
                    <a:pt x="288032" y="276924"/>
                    <a:pt x="465347" y="99609"/>
                    <a:pt x="684076" y="99609"/>
                  </a:cubicBezTo>
                  <a:cubicBezTo>
                    <a:pt x="778623" y="99609"/>
                    <a:pt x="865433" y="132740"/>
                    <a:pt x="932390" y="189427"/>
                  </a:cubicBezTo>
                  <a:cubicBezTo>
                    <a:pt x="999486" y="75591"/>
                    <a:pt x="1123775" y="0"/>
                    <a:pt x="1265719" y="0"/>
                  </a:cubicBezTo>
                  <a:close/>
                </a:path>
              </a:pathLst>
            </a:custGeom>
            <a:solidFill>
              <a:schemeClr val="accent4"/>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0" name="Oval 199">
              <a:extLst>
                <a:ext uri="{FF2B5EF4-FFF2-40B4-BE49-F238E27FC236}">
                  <a16:creationId xmlns:a16="http://schemas.microsoft.com/office/drawing/2014/main" id="{415FBC50-D0F0-4231-BCF2-53B21FD4E082}"/>
                </a:ext>
              </a:extLst>
            </p:cNvPr>
            <p:cNvSpPr/>
            <p:nvPr/>
          </p:nvSpPr>
          <p:spPr>
            <a:xfrm>
              <a:off x="2501600" y="4155643"/>
              <a:ext cx="326958" cy="251677"/>
            </a:xfrm>
            <a:prstGeom prst="ellipse">
              <a:avLst/>
            </a:prstGeom>
            <a:solidFill>
              <a:schemeClr val="accent4"/>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1" name="Oval 200">
              <a:extLst>
                <a:ext uri="{FF2B5EF4-FFF2-40B4-BE49-F238E27FC236}">
                  <a16:creationId xmlns:a16="http://schemas.microsoft.com/office/drawing/2014/main" id="{F855A3C8-9A25-4EFA-8597-8FEFE1641D90}"/>
                </a:ext>
              </a:extLst>
            </p:cNvPr>
            <p:cNvSpPr/>
            <p:nvPr/>
          </p:nvSpPr>
          <p:spPr>
            <a:xfrm>
              <a:off x="2401908" y="4439979"/>
              <a:ext cx="177611" cy="136716"/>
            </a:xfrm>
            <a:prstGeom prst="ellipse">
              <a:avLst/>
            </a:prstGeom>
            <a:solidFill>
              <a:schemeClr val="accent4"/>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02" name="Rounded Rectangle 152">
            <a:extLst>
              <a:ext uri="{FF2B5EF4-FFF2-40B4-BE49-F238E27FC236}">
                <a16:creationId xmlns:a16="http://schemas.microsoft.com/office/drawing/2014/main" id="{C3F6DFEF-A095-41D1-A6EF-3085959269FF}"/>
              </a:ext>
            </a:extLst>
          </p:cNvPr>
          <p:cNvSpPr/>
          <p:nvPr/>
        </p:nvSpPr>
        <p:spPr>
          <a:xfrm>
            <a:off x="9288577" y="3625020"/>
            <a:ext cx="2074135" cy="2272130"/>
          </a:xfrm>
          <a:prstGeom prst="roundRect">
            <a:avLst>
              <a:gd name="adj" fmla="val 7753"/>
            </a:avLst>
          </a:prstGeom>
          <a:solidFill>
            <a:schemeClr val="accent4"/>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3" name="TextBox 202">
            <a:extLst>
              <a:ext uri="{FF2B5EF4-FFF2-40B4-BE49-F238E27FC236}">
                <a16:creationId xmlns:a16="http://schemas.microsoft.com/office/drawing/2014/main" id="{56D389A7-CFAA-4D9E-851D-A3F8F556CF5D}"/>
              </a:ext>
            </a:extLst>
          </p:cNvPr>
          <p:cNvSpPr txBox="1"/>
          <p:nvPr/>
        </p:nvSpPr>
        <p:spPr>
          <a:xfrm>
            <a:off x="9491655" y="2595120"/>
            <a:ext cx="1667976" cy="307777"/>
          </a:xfrm>
          <a:prstGeom prst="rect">
            <a:avLst/>
          </a:prstGeom>
          <a:noFill/>
        </p:spPr>
        <p:txBody>
          <a:bodyPr wrap="square" lIns="108000" rIns="108000" rtlCol="0">
            <a:spAutoFit/>
          </a:bodyPr>
          <a:lstStyle/>
          <a:p>
            <a:pPr algn="ctr"/>
            <a:r>
              <a:rPr lang="en-US" altLang="ko-KR" sz="1400" b="1" dirty="0">
                <a:solidFill>
                  <a:schemeClr val="bg1"/>
                </a:solidFill>
                <a:cs typeface="Arial" pitchFamily="34" charset="0"/>
              </a:rPr>
              <a:t>Contents Title</a:t>
            </a:r>
            <a:endParaRPr lang="ko-KR" altLang="en-US" sz="1400" b="1" dirty="0">
              <a:solidFill>
                <a:schemeClr val="bg1"/>
              </a:solidFill>
              <a:cs typeface="Arial" pitchFamily="34" charset="0"/>
            </a:endParaRPr>
          </a:p>
        </p:txBody>
      </p:sp>
      <p:grpSp>
        <p:nvGrpSpPr>
          <p:cNvPr id="204" name="그룹 6">
            <a:extLst>
              <a:ext uri="{FF2B5EF4-FFF2-40B4-BE49-F238E27FC236}">
                <a16:creationId xmlns:a16="http://schemas.microsoft.com/office/drawing/2014/main" id="{807B675E-BD5E-468D-A65D-81478833DFCF}"/>
              </a:ext>
            </a:extLst>
          </p:cNvPr>
          <p:cNvGrpSpPr/>
          <p:nvPr/>
        </p:nvGrpSpPr>
        <p:grpSpPr>
          <a:xfrm>
            <a:off x="9491223" y="3808919"/>
            <a:ext cx="1668843" cy="1921123"/>
            <a:chOff x="9491222" y="3808919"/>
            <a:chExt cx="1668843" cy="1921123"/>
          </a:xfrm>
        </p:grpSpPr>
        <p:sp>
          <p:nvSpPr>
            <p:cNvPr id="205" name="TextBox 204">
              <a:extLst>
                <a:ext uri="{FF2B5EF4-FFF2-40B4-BE49-F238E27FC236}">
                  <a16:creationId xmlns:a16="http://schemas.microsoft.com/office/drawing/2014/main" id="{EDD4CDB3-99B4-434C-953C-0166E802DD95}"/>
                </a:ext>
              </a:extLst>
            </p:cNvPr>
            <p:cNvSpPr txBox="1"/>
            <p:nvPr/>
          </p:nvSpPr>
          <p:spPr>
            <a:xfrm>
              <a:off x="9495754" y="4160382"/>
              <a:ext cx="1664311" cy="1569660"/>
            </a:xfrm>
            <a:prstGeom prst="rect">
              <a:avLst/>
            </a:prstGeom>
            <a:noFill/>
          </p:spPr>
          <p:txBody>
            <a:bodyPr wrap="square" rtlCol="0">
              <a:spAutoFit/>
            </a:bodyPr>
            <a:lstStyle/>
            <a:p>
              <a:pPr algn="ctr"/>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endParaRPr lang="ko-KR" altLang="en-US" sz="1200" dirty="0">
                <a:solidFill>
                  <a:schemeClr val="bg1"/>
                </a:solidFill>
                <a:cs typeface="Arial" pitchFamily="34" charset="0"/>
              </a:endParaRPr>
            </a:p>
          </p:txBody>
        </p:sp>
        <p:sp>
          <p:nvSpPr>
            <p:cNvPr id="206" name="TextBox 205">
              <a:extLst>
                <a:ext uri="{FF2B5EF4-FFF2-40B4-BE49-F238E27FC236}">
                  <a16:creationId xmlns:a16="http://schemas.microsoft.com/office/drawing/2014/main" id="{4D10E9F8-E96F-41AE-8F34-CE28B1679E01}"/>
                </a:ext>
              </a:extLst>
            </p:cNvPr>
            <p:cNvSpPr txBox="1"/>
            <p:nvPr/>
          </p:nvSpPr>
          <p:spPr>
            <a:xfrm>
              <a:off x="9491222" y="3808919"/>
              <a:ext cx="1666411" cy="276999"/>
            </a:xfrm>
            <a:prstGeom prst="rect">
              <a:avLst/>
            </a:prstGeom>
            <a:noFill/>
          </p:spPr>
          <p:txBody>
            <a:bodyPr wrap="square" rtlCol="0">
              <a:spAutoFit/>
            </a:bodyPr>
            <a:lstStyle/>
            <a:p>
              <a:pPr algn="ctr"/>
              <a:r>
                <a:rPr lang="en-US" altLang="ko-KR" sz="1200" b="1" dirty="0">
                  <a:solidFill>
                    <a:schemeClr val="bg1"/>
                  </a:solidFill>
                  <a:ea typeface="FZShuTi" pitchFamily="2" charset="-122"/>
                  <a:cs typeface="Arial" pitchFamily="34" charset="0"/>
                </a:rPr>
                <a:t>Contents_Here</a:t>
              </a:r>
              <a:endParaRPr lang="ko-KR" altLang="en-US" sz="1200" b="1" dirty="0">
                <a:solidFill>
                  <a:schemeClr val="bg1"/>
                </a:solidFill>
                <a:cs typeface="Arial" pitchFamily="34" charset="0"/>
              </a:endParaRPr>
            </a:p>
          </p:txBody>
        </p:sp>
      </p:grpSp>
      <p:sp>
        <p:nvSpPr>
          <p:cNvPr id="207" name="Rectangle 30">
            <a:extLst>
              <a:ext uri="{FF2B5EF4-FFF2-40B4-BE49-F238E27FC236}">
                <a16:creationId xmlns:a16="http://schemas.microsoft.com/office/drawing/2014/main" id="{06E72E63-DC70-418B-8D9A-7319546E6EED}"/>
              </a:ext>
            </a:extLst>
          </p:cNvPr>
          <p:cNvSpPr/>
          <p:nvPr/>
        </p:nvSpPr>
        <p:spPr>
          <a:xfrm>
            <a:off x="4614367" y="2175422"/>
            <a:ext cx="317209" cy="31628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08" name="Oval 7">
            <a:extLst>
              <a:ext uri="{FF2B5EF4-FFF2-40B4-BE49-F238E27FC236}">
                <a16:creationId xmlns:a16="http://schemas.microsoft.com/office/drawing/2014/main" id="{23AC1098-B48A-4DD3-A861-74A441C3E5AB}"/>
              </a:ext>
            </a:extLst>
          </p:cNvPr>
          <p:cNvSpPr/>
          <p:nvPr/>
        </p:nvSpPr>
        <p:spPr>
          <a:xfrm>
            <a:off x="10141360" y="2166197"/>
            <a:ext cx="361277" cy="361277"/>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09" name="Rounded Rectangle 25">
            <a:extLst>
              <a:ext uri="{FF2B5EF4-FFF2-40B4-BE49-F238E27FC236}">
                <a16:creationId xmlns:a16="http://schemas.microsoft.com/office/drawing/2014/main" id="{3CF71776-7283-4C8B-8111-B4B68BC74258}"/>
              </a:ext>
            </a:extLst>
          </p:cNvPr>
          <p:cNvSpPr/>
          <p:nvPr/>
        </p:nvSpPr>
        <p:spPr>
          <a:xfrm>
            <a:off x="7304938" y="2174782"/>
            <a:ext cx="412168" cy="30205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10" name="Rectangle 36">
            <a:extLst>
              <a:ext uri="{FF2B5EF4-FFF2-40B4-BE49-F238E27FC236}">
                <a16:creationId xmlns:a16="http://schemas.microsoft.com/office/drawing/2014/main" id="{DD31D687-D972-493D-BE0B-0380991F5E39}"/>
              </a:ext>
            </a:extLst>
          </p:cNvPr>
          <p:cNvSpPr/>
          <p:nvPr/>
        </p:nvSpPr>
        <p:spPr>
          <a:xfrm>
            <a:off x="1761646" y="2173088"/>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1198383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0ADB11-DDE1-438F-8CB2-C8EC17FC8B82}"/>
              </a:ext>
            </a:extLst>
          </p:cNvPr>
          <p:cNvSpPr txBox="1"/>
          <p:nvPr/>
        </p:nvSpPr>
        <p:spPr>
          <a:xfrm>
            <a:off x="8915400" y="3471381"/>
            <a:ext cx="2588157" cy="2862322"/>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Get a modern PowerPoint  Presentation that is beautifully designed. I hope and I believe that this Template will your Time and Money. You can simply impress your audience and add a unique zing and appeal to your Presentations. I hope and I believe that this Template will your Time and Money. Easy to change colors, photos and Text. </a:t>
            </a:r>
            <a:endParaRPr lang="ko-KR" altLang="en-US" sz="1200" dirty="0">
              <a:solidFill>
                <a:schemeClr val="tx1">
                  <a:lumMod val="75000"/>
                  <a:lumOff val="25000"/>
                </a:schemeClr>
              </a:solidFill>
              <a:cs typeface="Arial" pitchFamily="34" charset="0"/>
            </a:endParaRPr>
          </a:p>
        </p:txBody>
      </p:sp>
      <p:sp>
        <p:nvSpPr>
          <p:cNvPr id="6" name="TextBox 5">
            <a:extLst>
              <a:ext uri="{FF2B5EF4-FFF2-40B4-BE49-F238E27FC236}">
                <a16:creationId xmlns:a16="http://schemas.microsoft.com/office/drawing/2014/main" id="{7EF3C3CE-0249-421D-A765-E28B52063377}"/>
              </a:ext>
            </a:extLst>
          </p:cNvPr>
          <p:cNvSpPr txBox="1"/>
          <p:nvPr/>
        </p:nvSpPr>
        <p:spPr>
          <a:xfrm>
            <a:off x="688443" y="3229734"/>
            <a:ext cx="3393900" cy="1569660"/>
          </a:xfrm>
          <a:prstGeom prst="rect">
            <a:avLst/>
          </a:prstGeom>
          <a:noFill/>
        </p:spPr>
        <p:txBody>
          <a:bodyPr wrap="square" rtlCol="0">
            <a:spAutoFit/>
          </a:bodyPr>
          <a:lstStyle/>
          <a:p>
            <a:r>
              <a:rPr lang="en-US" altLang="ko-KR" sz="3200" b="1" dirty="0">
                <a:solidFill>
                  <a:schemeClr val="tx1">
                    <a:lumMod val="65000"/>
                    <a:lumOff val="35000"/>
                  </a:schemeClr>
                </a:solidFill>
                <a:latin typeface="+mj-lt"/>
                <a:cs typeface="Arial" pitchFamily="34" charset="0"/>
              </a:rPr>
              <a:t>Simple </a:t>
            </a:r>
            <a:r>
              <a:rPr lang="en-US" altLang="ko-KR" sz="3200" b="1" dirty="0">
                <a:solidFill>
                  <a:schemeClr val="accent1"/>
                </a:solidFill>
                <a:latin typeface="+mj-lt"/>
                <a:cs typeface="Arial" pitchFamily="34" charset="0"/>
              </a:rPr>
              <a:t>Portfolio</a:t>
            </a:r>
          </a:p>
          <a:p>
            <a:r>
              <a:rPr lang="en-US" altLang="ko-KR" sz="3200" b="1" dirty="0">
                <a:solidFill>
                  <a:schemeClr val="tx1">
                    <a:lumMod val="65000"/>
                    <a:lumOff val="35000"/>
                  </a:schemeClr>
                </a:solidFill>
                <a:latin typeface="+mj-lt"/>
                <a:cs typeface="Arial" pitchFamily="34" charset="0"/>
              </a:rPr>
              <a:t>Presentation Designed</a:t>
            </a:r>
          </a:p>
        </p:txBody>
      </p:sp>
      <p:sp>
        <p:nvSpPr>
          <p:cNvPr id="10" name="TextBox 9">
            <a:extLst>
              <a:ext uri="{FF2B5EF4-FFF2-40B4-BE49-F238E27FC236}">
                <a16:creationId xmlns:a16="http://schemas.microsoft.com/office/drawing/2014/main" id="{FC026644-11B9-4577-AE1C-E544E6FE7B3C}"/>
              </a:ext>
            </a:extLst>
          </p:cNvPr>
          <p:cNvSpPr txBox="1"/>
          <p:nvPr/>
        </p:nvSpPr>
        <p:spPr>
          <a:xfrm>
            <a:off x="2030025" y="5678014"/>
            <a:ext cx="3393900" cy="738664"/>
          </a:xfrm>
          <a:prstGeom prst="rect">
            <a:avLst/>
          </a:prstGeom>
          <a:noFill/>
        </p:spPr>
        <p:txBody>
          <a:bodyPr wrap="square" rtlCol="0">
            <a:spAutoFit/>
          </a:bodyPr>
          <a:lstStyle/>
          <a:p>
            <a:pPr algn="r"/>
            <a:r>
              <a:rPr lang="en-US" altLang="ko-KR" sz="1400" b="1" dirty="0">
                <a:solidFill>
                  <a:schemeClr val="tx1">
                    <a:lumMod val="65000"/>
                    <a:lumOff val="35000"/>
                  </a:schemeClr>
                </a:solidFill>
                <a:cs typeface="Arial" pitchFamily="34" charset="0"/>
              </a:rPr>
              <a:t>Get a modern PowerPoint  Presentation that is beautifully designed. </a:t>
            </a:r>
            <a:endParaRPr lang="ko-KR" altLang="en-US" sz="1400" b="1" dirty="0">
              <a:solidFill>
                <a:schemeClr val="tx1">
                  <a:lumMod val="65000"/>
                  <a:lumOff val="35000"/>
                </a:schemeClr>
              </a:solidFill>
              <a:cs typeface="Arial" pitchFamily="34" charset="0"/>
            </a:endParaRPr>
          </a:p>
        </p:txBody>
      </p:sp>
      <p:sp>
        <p:nvSpPr>
          <p:cNvPr id="3" name="Picture Placeholder 2">
            <a:extLst>
              <a:ext uri="{FF2B5EF4-FFF2-40B4-BE49-F238E27FC236}">
                <a16:creationId xmlns:a16="http://schemas.microsoft.com/office/drawing/2014/main" id="{8CBCA4B9-E6D4-4A81-A7EA-98D26ECB98FD}"/>
              </a:ext>
            </a:extLst>
          </p:cNvPr>
          <p:cNvSpPr>
            <a:spLocks noGrp="1"/>
          </p:cNvSpPr>
          <p:nvPr>
            <p:ph type="pic" idx="12"/>
          </p:nvPr>
        </p:nvSpPr>
        <p:spPr/>
      </p:sp>
      <p:sp>
        <p:nvSpPr>
          <p:cNvPr id="7" name="Picture Placeholder 6">
            <a:extLst>
              <a:ext uri="{FF2B5EF4-FFF2-40B4-BE49-F238E27FC236}">
                <a16:creationId xmlns:a16="http://schemas.microsoft.com/office/drawing/2014/main" id="{B57C16DF-26C4-497A-9687-662511371FAE}"/>
              </a:ext>
            </a:extLst>
          </p:cNvPr>
          <p:cNvSpPr>
            <a:spLocks noGrp="1"/>
          </p:cNvSpPr>
          <p:nvPr>
            <p:ph type="pic" idx="14"/>
          </p:nvPr>
        </p:nvSpPr>
        <p:spPr/>
      </p:sp>
    </p:spTree>
    <p:extLst>
      <p:ext uri="{BB962C8B-B14F-4D97-AF65-F5344CB8AC3E}">
        <p14:creationId xmlns:p14="http://schemas.microsoft.com/office/powerpoint/2010/main" val="3065024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10" name="Group 9">
            <a:extLst>
              <a:ext uri="{FF2B5EF4-FFF2-40B4-BE49-F238E27FC236}">
                <a16:creationId xmlns:a16="http://schemas.microsoft.com/office/drawing/2014/main" id="{3F27A4E9-57E8-41F1-BDEA-3C5C7A810A6C}"/>
              </a:ext>
            </a:extLst>
          </p:cNvPr>
          <p:cNvGrpSpPr/>
          <p:nvPr/>
        </p:nvGrpSpPr>
        <p:grpSpPr>
          <a:xfrm>
            <a:off x="1623429" y="4005064"/>
            <a:ext cx="2551007" cy="866890"/>
            <a:chOff x="1113220" y="4149080"/>
            <a:chExt cx="1516195" cy="866890"/>
          </a:xfrm>
        </p:grpSpPr>
        <p:sp>
          <p:nvSpPr>
            <p:cNvPr id="11" name="TextBox 10">
              <a:extLst>
                <a:ext uri="{FF2B5EF4-FFF2-40B4-BE49-F238E27FC236}">
                  <a16:creationId xmlns:a16="http://schemas.microsoft.com/office/drawing/2014/main" id="{54EF002A-DA7A-40D8-8E4C-26D662ED2D50}"/>
                </a:ext>
              </a:extLst>
            </p:cNvPr>
            <p:cNvSpPr txBox="1"/>
            <p:nvPr/>
          </p:nvSpPr>
          <p:spPr>
            <a:xfrm>
              <a:off x="1113220" y="4149080"/>
              <a:ext cx="1516195"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id="{03BA5B29-18D4-4525-B4B6-0363B3BA79EE}"/>
                </a:ext>
              </a:extLst>
            </p:cNvPr>
            <p:cNvSpPr txBox="1"/>
            <p:nvPr/>
          </p:nvSpPr>
          <p:spPr>
            <a:xfrm>
              <a:off x="1113220" y="4369639"/>
              <a:ext cx="151619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13" name="Group 12">
            <a:extLst>
              <a:ext uri="{FF2B5EF4-FFF2-40B4-BE49-F238E27FC236}">
                <a16:creationId xmlns:a16="http://schemas.microsoft.com/office/drawing/2014/main" id="{1D3F81EE-A1A1-4643-AB5D-5FB604901F86}"/>
              </a:ext>
            </a:extLst>
          </p:cNvPr>
          <p:cNvGrpSpPr/>
          <p:nvPr/>
        </p:nvGrpSpPr>
        <p:grpSpPr>
          <a:xfrm>
            <a:off x="975794" y="4062776"/>
            <a:ext cx="566802" cy="566802"/>
            <a:chOff x="465585" y="4206791"/>
            <a:chExt cx="566802" cy="566802"/>
          </a:xfrm>
        </p:grpSpPr>
        <p:sp>
          <p:nvSpPr>
            <p:cNvPr id="14" name="Oval 13">
              <a:extLst>
                <a:ext uri="{FF2B5EF4-FFF2-40B4-BE49-F238E27FC236}">
                  <a16:creationId xmlns:a16="http://schemas.microsoft.com/office/drawing/2014/main" id="{B1388D50-151E-4D73-92D8-8EB38E5E5502}"/>
                </a:ext>
              </a:extLst>
            </p:cNvPr>
            <p:cNvSpPr/>
            <p:nvPr/>
          </p:nvSpPr>
          <p:spPr>
            <a:xfrm>
              <a:off x="465585" y="4206791"/>
              <a:ext cx="566802" cy="566802"/>
            </a:xfrm>
            <a:prstGeom prst="ellipse">
              <a:avLst/>
            </a:prstGeom>
            <a:solidFill>
              <a:schemeClr val="tx1">
                <a:lumMod val="50000"/>
                <a:lumOff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TextBox 14">
              <a:extLst>
                <a:ext uri="{FF2B5EF4-FFF2-40B4-BE49-F238E27FC236}">
                  <a16:creationId xmlns:a16="http://schemas.microsoft.com/office/drawing/2014/main" id="{4A18BC20-124C-4CBB-B70C-C9289DE55C4C}"/>
                </a:ext>
              </a:extLst>
            </p:cNvPr>
            <p:cNvSpPr txBox="1"/>
            <p:nvPr/>
          </p:nvSpPr>
          <p:spPr>
            <a:xfrm>
              <a:off x="465585" y="4340806"/>
              <a:ext cx="566802" cy="307777"/>
            </a:xfrm>
            <a:prstGeom prst="rect">
              <a:avLst/>
            </a:prstGeom>
            <a:noFill/>
          </p:spPr>
          <p:txBody>
            <a:bodyPr wrap="square" lIns="0" tIns="0" rIns="0" bIns="0" rtlCol="0">
              <a:spAutoFit/>
            </a:bodyPr>
            <a:lstStyle/>
            <a:p>
              <a:pPr algn="ct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grpSp>
      <p:grpSp>
        <p:nvGrpSpPr>
          <p:cNvPr id="16" name="Group 15">
            <a:extLst>
              <a:ext uri="{FF2B5EF4-FFF2-40B4-BE49-F238E27FC236}">
                <a16:creationId xmlns:a16="http://schemas.microsoft.com/office/drawing/2014/main" id="{287D5279-CCA2-4966-A8FD-7F39434E0E74}"/>
              </a:ext>
            </a:extLst>
          </p:cNvPr>
          <p:cNvGrpSpPr/>
          <p:nvPr/>
        </p:nvGrpSpPr>
        <p:grpSpPr>
          <a:xfrm>
            <a:off x="1625388" y="5062871"/>
            <a:ext cx="2551007" cy="866890"/>
            <a:chOff x="1113220" y="4149080"/>
            <a:chExt cx="1516195" cy="866890"/>
          </a:xfrm>
        </p:grpSpPr>
        <p:sp>
          <p:nvSpPr>
            <p:cNvPr id="17" name="TextBox 16">
              <a:extLst>
                <a:ext uri="{FF2B5EF4-FFF2-40B4-BE49-F238E27FC236}">
                  <a16:creationId xmlns:a16="http://schemas.microsoft.com/office/drawing/2014/main" id="{5C4AA77D-4454-4C5B-A497-5CAC198BD9F0}"/>
                </a:ext>
              </a:extLst>
            </p:cNvPr>
            <p:cNvSpPr txBox="1"/>
            <p:nvPr/>
          </p:nvSpPr>
          <p:spPr>
            <a:xfrm>
              <a:off x="1113220" y="4149080"/>
              <a:ext cx="1516195"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2FCA9AB4-5562-4A01-BC76-BD2A33933A62}"/>
                </a:ext>
              </a:extLst>
            </p:cNvPr>
            <p:cNvSpPr txBox="1"/>
            <p:nvPr/>
          </p:nvSpPr>
          <p:spPr>
            <a:xfrm>
              <a:off x="1113220" y="4369639"/>
              <a:ext cx="151619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19" name="Group 18">
            <a:extLst>
              <a:ext uri="{FF2B5EF4-FFF2-40B4-BE49-F238E27FC236}">
                <a16:creationId xmlns:a16="http://schemas.microsoft.com/office/drawing/2014/main" id="{81AD2E9C-0D79-4495-A4D7-122C2EFE24AE}"/>
              </a:ext>
            </a:extLst>
          </p:cNvPr>
          <p:cNvGrpSpPr/>
          <p:nvPr/>
        </p:nvGrpSpPr>
        <p:grpSpPr>
          <a:xfrm>
            <a:off x="977752" y="5120582"/>
            <a:ext cx="566802" cy="566802"/>
            <a:chOff x="465585" y="4206791"/>
            <a:chExt cx="566802" cy="566802"/>
          </a:xfrm>
        </p:grpSpPr>
        <p:sp>
          <p:nvSpPr>
            <p:cNvPr id="20" name="Oval 19">
              <a:extLst>
                <a:ext uri="{FF2B5EF4-FFF2-40B4-BE49-F238E27FC236}">
                  <a16:creationId xmlns:a16="http://schemas.microsoft.com/office/drawing/2014/main" id="{BEBD013B-F7A4-4C84-917B-016BE1282651}"/>
                </a:ext>
              </a:extLst>
            </p:cNvPr>
            <p:cNvSpPr/>
            <p:nvPr/>
          </p:nvSpPr>
          <p:spPr>
            <a:xfrm>
              <a:off x="465585" y="4206791"/>
              <a:ext cx="566802" cy="56680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TextBox 20">
              <a:extLst>
                <a:ext uri="{FF2B5EF4-FFF2-40B4-BE49-F238E27FC236}">
                  <a16:creationId xmlns:a16="http://schemas.microsoft.com/office/drawing/2014/main" id="{22B4778D-A3CD-419F-BE1D-8CD2FF7043D0}"/>
                </a:ext>
              </a:extLst>
            </p:cNvPr>
            <p:cNvSpPr txBox="1"/>
            <p:nvPr/>
          </p:nvSpPr>
          <p:spPr>
            <a:xfrm>
              <a:off x="465585" y="4340806"/>
              <a:ext cx="566802" cy="307777"/>
            </a:xfrm>
            <a:prstGeom prst="rect">
              <a:avLst/>
            </a:prstGeom>
            <a:noFill/>
          </p:spPr>
          <p:txBody>
            <a:bodyPr wrap="square" lIns="0" tIns="0" rIns="0" bIns="0" rtlCol="0">
              <a:spAutoFit/>
            </a:bodyPr>
            <a:lstStyle/>
            <a:p>
              <a:pPr algn="ct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grpSp>
      <p:grpSp>
        <p:nvGrpSpPr>
          <p:cNvPr id="22" name="Group 21">
            <a:extLst>
              <a:ext uri="{FF2B5EF4-FFF2-40B4-BE49-F238E27FC236}">
                <a16:creationId xmlns:a16="http://schemas.microsoft.com/office/drawing/2014/main" id="{6C8480D5-506E-40D1-AD2F-E17BE3412B4A}"/>
              </a:ext>
            </a:extLst>
          </p:cNvPr>
          <p:cNvGrpSpPr/>
          <p:nvPr/>
        </p:nvGrpSpPr>
        <p:grpSpPr>
          <a:xfrm>
            <a:off x="5257390" y="4005064"/>
            <a:ext cx="2551007" cy="866890"/>
            <a:chOff x="1113220" y="4149080"/>
            <a:chExt cx="1516195" cy="866890"/>
          </a:xfrm>
        </p:grpSpPr>
        <p:sp>
          <p:nvSpPr>
            <p:cNvPr id="23" name="TextBox 22">
              <a:extLst>
                <a:ext uri="{FF2B5EF4-FFF2-40B4-BE49-F238E27FC236}">
                  <a16:creationId xmlns:a16="http://schemas.microsoft.com/office/drawing/2014/main" id="{0C297915-A6F7-4A2B-9C96-4CFB80EC0656}"/>
                </a:ext>
              </a:extLst>
            </p:cNvPr>
            <p:cNvSpPr txBox="1"/>
            <p:nvPr/>
          </p:nvSpPr>
          <p:spPr>
            <a:xfrm>
              <a:off x="1113220" y="4149080"/>
              <a:ext cx="1516195"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464E4590-50A3-4690-9CF1-AA2F0C47D07E}"/>
                </a:ext>
              </a:extLst>
            </p:cNvPr>
            <p:cNvSpPr txBox="1"/>
            <p:nvPr/>
          </p:nvSpPr>
          <p:spPr>
            <a:xfrm>
              <a:off x="1113220" y="4369639"/>
              <a:ext cx="151619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60F49F7E-2D68-43B3-87A5-17F9B5D6EFC3}"/>
              </a:ext>
            </a:extLst>
          </p:cNvPr>
          <p:cNvGrpSpPr/>
          <p:nvPr/>
        </p:nvGrpSpPr>
        <p:grpSpPr>
          <a:xfrm>
            <a:off x="4609754" y="4062776"/>
            <a:ext cx="566802" cy="566802"/>
            <a:chOff x="465585" y="4206791"/>
            <a:chExt cx="566802" cy="566802"/>
          </a:xfrm>
        </p:grpSpPr>
        <p:sp>
          <p:nvSpPr>
            <p:cNvPr id="26" name="Oval 25">
              <a:extLst>
                <a:ext uri="{FF2B5EF4-FFF2-40B4-BE49-F238E27FC236}">
                  <a16:creationId xmlns:a16="http://schemas.microsoft.com/office/drawing/2014/main" id="{F78AED6D-48BF-4EAC-B73F-F6DD7400993A}"/>
                </a:ext>
              </a:extLst>
            </p:cNvPr>
            <p:cNvSpPr/>
            <p:nvPr/>
          </p:nvSpPr>
          <p:spPr>
            <a:xfrm>
              <a:off x="465585" y="4206791"/>
              <a:ext cx="566802" cy="5668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TextBox 26">
              <a:extLst>
                <a:ext uri="{FF2B5EF4-FFF2-40B4-BE49-F238E27FC236}">
                  <a16:creationId xmlns:a16="http://schemas.microsoft.com/office/drawing/2014/main" id="{530A4C3A-D939-433D-91A2-1ED30E62EE90}"/>
                </a:ext>
              </a:extLst>
            </p:cNvPr>
            <p:cNvSpPr txBox="1"/>
            <p:nvPr/>
          </p:nvSpPr>
          <p:spPr>
            <a:xfrm>
              <a:off x="465585" y="4340806"/>
              <a:ext cx="566802" cy="307777"/>
            </a:xfrm>
            <a:prstGeom prst="rect">
              <a:avLst/>
            </a:prstGeom>
            <a:noFill/>
          </p:spPr>
          <p:txBody>
            <a:bodyPr wrap="square" lIns="0" tIns="0" rIns="0" bIns="0" rtlCol="0">
              <a:spAutoFit/>
            </a:bodyPr>
            <a:lstStyle/>
            <a:p>
              <a:pPr algn="ct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grpSp>
      <p:grpSp>
        <p:nvGrpSpPr>
          <p:cNvPr id="28" name="Group 27">
            <a:extLst>
              <a:ext uri="{FF2B5EF4-FFF2-40B4-BE49-F238E27FC236}">
                <a16:creationId xmlns:a16="http://schemas.microsoft.com/office/drawing/2014/main" id="{748E8C93-7660-46F0-A4A6-5AFF634E2560}"/>
              </a:ext>
            </a:extLst>
          </p:cNvPr>
          <p:cNvGrpSpPr/>
          <p:nvPr/>
        </p:nvGrpSpPr>
        <p:grpSpPr>
          <a:xfrm>
            <a:off x="5259349" y="5062871"/>
            <a:ext cx="2551007" cy="866890"/>
            <a:chOff x="1113220" y="4149080"/>
            <a:chExt cx="1516195" cy="866890"/>
          </a:xfrm>
        </p:grpSpPr>
        <p:sp>
          <p:nvSpPr>
            <p:cNvPr id="29" name="TextBox 28">
              <a:extLst>
                <a:ext uri="{FF2B5EF4-FFF2-40B4-BE49-F238E27FC236}">
                  <a16:creationId xmlns:a16="http://schemas.microsoft.com/office/drawing/2014/main" id="{3D482C9F-9DE7-4C7D-A0A9-F97728B1906D}"/>
                </a:ext>
              </a:extLst>
            </p:cNvPr>
            <p:cNvSpPr txBox="1"/>
            <p:nvPr/>
          </p:nvSpPr>
          <p:spPr>
            <a:xfrm>
              <a:off x="1113220" y="4149080"/>
              <a:ext cx="1516195"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2848CB30-E449-49C2-AE16-8F9E2BACD37B}"/>
                </a:ext>
              </a:extLst>
            </p:cNvPr>
            <p:cNvSpPr txBox="1"/>
            <p:nvPr/>
          </p:nvSpPr>
          <p:spPr>
            <a:xfrm>
              <a:off x="1113220" y="4369639"/>
              <a:ext cx="151619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31" name="Group 30">
            <a:extLst>
              <a:ext uri="{FF2B5EF4-FFF2-40B4-BE49-F238E27FC236}">
                <a16:creationId xmlns:a16="http://schemas.microsoft.com/office/drawing/2014/main" id="{90F42508-8C7C-442B-BE9A-1DF6F23BA077}"/>
              </a:ext>
            </a:extLst>
          </p:cNvPr>
          <p:cNvGrpSpPr/>
          <p:nvPr/>
        </p:nvGrpSpPr>
        <p:grpSpPr>
          <a:xfrm>
            <a:off x="4611714" y="5120582"/>
            <a:ext cx="566802" cy="566802"/>
            <a:chOff x="465585" y="4206791"/>
            <a:chExt cx="566802" cy="566802"/>
          </a:xfrm>
        </p:grpSpPr>
        <p:sp>
          <p:nvSpPr>
            <p:cNvPr id="32" name="Oval 31">
              <a:extLst>
                <a:ext uri="{FF2B5EF4-FFF2-40B4-BE49-F238E27FC236}">
                  <a16:creationId xmlns:a16="http://schemas.microsoft.com/office/drawing/2014/main" id="{300219C8-F555-43BC-9AEC-87A208D9E3BF}"/>
                </a:ext>
              </a:extLst>
            </p:cNvPr>
            <p:cNvSpPr/>
            <p:nvPr/>
          </p:nvSpPr>
          <p:spPr>
            <a:xfrm>
              <a:off x="465585" y="4206791"/>
              <a:ext cx="566802" cy="56680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TextBox 32">
              <a:extLst>
                <a:ext uri="{FF2B5EF4-FFF2-40B4-BE49-F238E27FC236}">
                  <a16:creationId xmlns:a16="http://schemas.microsoft.com/office/drawing/2014/main" id="{EF79E825-64E7-472D-87C5-3C97FCE4CA86}"/>
                </a:ext>
              </a:extLst>
            </p:cNvPr>
            <p:cNvSpPr txBox="1"/>
            <p:nvPr/>
          </p:nvSpPr>
          <p:spPr>
            <a:xfrm>
              <a:off x="465585" y="4340806"/>
              <a:ext cx="566802" cy="307777"/>
            </a:xfrm>
            <a:prstGeom prst="rect">
              <a:avLst/>
            </a:prstGeom>
            <a:noFill/>
          </p:spPr>
          <p:txBody>
            <a:bodyPr wrap="square" lIns="0" tIns="0" rIns="0" bIns="0" rtlCol="0">
              <a:spAutoFit/>
            </a:bodyPr>
            <a:lstStyle/>
            <a:p>
              <a:pPr algn="ctr"/>
              <a:r>
                <a:rPr lang="en-US" altLang="ko-KR" sz="2000" b="1" dirty="0">
                  <a:solidFill>
                    <a:schemeClr val="bg1"/>
                  </a:solidFill>
                  <a:cs typeface="Arial" pitchFamily="34" charset="0"/>
                </a:rPr>
                <a:t>05</a:t>
              </a:r>
              <a:endParaRPr lang="ko-KR" altLang="en-US" sz="2000" b="1" dirty="0">
                <a:solidFill>
                  <a:schemeClr val="bg1"/>
                </a:solidFill>
                <a:cs typeface="Arial" pitchFamily="34" charset="0"/>
              </a:endParaRPr>
            </a:p>
          </p:txBody>
        </p:sp>
      </p:grpSp>
      <p:grpSp>
        <p:nvGrpSpPr>
          <p:cNvPr id="34" name="Group 33">
            <a:extLst>
              <a:ext uri="{FF2B5EF4-FFF2-40B4-BE49-F238E27FC236}">
                <a16:creationId xmlns:a16="http://schemas.microsoft.com/office/drawing/2014/main" id="{03F69B32-BA7A-4F83-81E2-24BBBBC90DBB}"/>
              </a:ext>
            </a:extLst>
          </p:cNvPr>
          <p:cNvGrpSpPr/>
          <p:nvPr/>
        </p:nvGrpSpPr>
        <p:grpSpPr>
          <a:xfrm>
            <a:off x="8891352" y="4005064"/>
            <a:ext cx="2551007" cy="866890"/>
            <a:chOff x="1113220" y="4149080"/>
            <a:chExt cx="1516195" cy="866890"/>
          </a:xfrm>
        </p:grpSpPr>
        <p:sp>
          <p:nvSpPr>
            <p:cNvPr id="35" name="TextBox 34">
              <a:extLst>
                <a:ext uri="{FF2B5EF4-FFF2-40B4-BE49-F238E27FC236}">
                  <a16:creationId xmlns:a16="http://schemas.microsoft.com/office/drawing/2014/main" id="{88731077-B99D-46C6-9C89-9906E04222ED}"/>
                </a:ext>
              </a:extLst>
            </p:cNvPr>
            <p:cNvSpPr txBox="1"/>
            <p:nvPr/>
          </p:nvSpPr>
          <p:spPr>
            <a:xfrm>
              <a:off x="1113220" y="4149080"/>
              <a:ext cx="1516195"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C97283AF-3E04-4061-8964-111902A6CA86}"/>
                </a:ext>
              </a:extLst>
            </p:cNvPr>
            <p:cNvSpPr txBox="1"/>
            <p:nvPr/>
          </p:nvSpPr>
          <p:spPr>
            <a:xfrm>
              <a:off x="1113220" y="4369639"/>
              <a:ext cx="151619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37" name="Group 36">
            <a:extLst>
              <a:ext uri="{FF2B5EF4-FFF2-40B4-BE49-F238E27FC236}">
                <a16:creationId xmlns:a16="http://schemas.microsoft.com/office/drawing/2014/main" id="{F22CEA23-FE9C-499E-BDDF-847A64EEB3CB}"/>
              </a:ext>
            </a:extLst>
          </p:cNvPr>
          <p:cNvGrpSpPr/>
          <p:nvPr/>
        </p:nvGrpSpPr>
        <p:grpSpPr>
          <a:xfrm>
            <a:off x="8243716" y="4062776"/>
            <a:ext cx="566802" cy="566802"/>
            <a:chOff x="465585" y="4206791"/>
            <a:chExt cx="566802" cy="566802"/>
          </a:xfrm>
        </p:grpSpPr>
        <p:sp>
          <p:nvSpPr>
            <p:cNvPr id="38" name="Oval 37">
              <a:extLst>
                <a:ext uri="{FF2B5EF4-FFF2-40B4-BE49-F238E27FC236}">
                  <a16:creationId xmlns:a16="http://schemas.microsoft.com/office/drawing/2014/main" id="{3E6A3F30-51CA-4172-BE3C-DCA15F1744B0}"/>
                </a:ext>
              </a:extLst>
            </p:cNvPr>
            <p:cNvSpPr/>
            <p:nvPr/>
          </p:nvSpPr>
          <p:spPr>
            <a:xfrm>
              <a:off x="465585" y="4206791"/>
              <a:ext cx="566802" cy="5668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TextBox 38">
              <a:extLst>
                <a:ext uri="{FF2B5EF4-FFF2-40B4-BE49-F238E27FC236}">
                  <a16:creationId xmlns:a16="http://schemas.microsoft.com/office/drawing/2014/main" id="{E1E9556B-0DAB-41E6-AFED-75DE1ED23AB7}"/>
                </a:ext>
              </a:extLst>
            </p:cNvPr>
            <p:cNvSpPr txBox="1"/>
            <p:nvPr/>
          </p:nvSpPr>
          <p:spPr>
            <a:xfrm>
              <a:off x="465585" y="4340806"/>
              <a:ext cx="566802" cy="307777"/>
            </a:xfrm>
            <a:prstGeom prst="rect">
              <a:avLst/>
            </a:prstGeom>
            <a:noFill/>
          </p:spPr>
          <p:txBody>
            <a:bodyPr wrap="square" lIns="0" tIns="0" rIns="0" bIns="0" rtlCol="0">
              <a:spAutoFit/>
            </a:bodyPr>
            <a:lstStyle/>
            <a:p>
              <a:pPr algn="ct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grpSp>
      <p:grpSp>
        <p:nvGrpSpPr>
          <p:cNvPr id="40" name="Group 39">
            <a:extLst>
              <a:ext uri="{FF2B5EF4-FFF2-40B4-BE49-F238E27FC236}">
                <a16:creationId xmlns:a16="http://schemas.microsoft.com/office/drawing/2014/main" id="{7F6B83C0-259E-43E9-985D-B627133425D8}"/>
              </a:ext>
            </a:extLst>
          </p:cNvPr>
          <p:cNvGrpSpPr/>
          <p:nvPr/>
        </p:nvGrpSpPr>
        <p:grpSpPr>
          <a:xfrm>
            <a:off x="8893311" y="5062871"/>
            <a:ext cx="2551007" cy="866890"/>
            <a:chOff x="1113220" y="4149080"/>
            <a:chExt cx="1516195" cy="866890"/>
          </a:xfrm>
        </p:grpSpPr>
        <p:sp>
          <p:nvSpPr>
            <p:cNvPr id="41" name="TextBox 40">
              <a:extLst>
                <a:ext uri="{FF2B5EF4-FFF2-40B4-BE49-F238E27FC236}">
                  <a16:creationId xmlns:a16="http://schemas.microsoft.com/office/drawing/2014/main" id="{10AC4885-1174-4F12-898F-FC168285AE0F}"/>
                </a:ext>
              </a:extLst>
            </p:cNvPr>
            <p:cNvSpPr txBox="1"/>
            <p:nvPr/>
          </p:nvSpPr>
          <p:spPr>
            <a:xfrm>
              <a:off x="1113220" y="4149080"/>
              <a:ext cx="1516195"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42" name="TextBox 41">
              <a:extLst>
                <a:ext uri="{FF2B5EF4-FFF2-40B4-BE49-F238E27FC236}">
                  <a16:creationId xmlns:a16="http://schemas.microsoft.com/office/drawing/2014/main" id="{FB5FAD0C-EB39-4232-849B-54DC1D8D77E2}"/>
                </a:ext>
              </a:extLst>
            </p:cNvPr>
            <p:cNvSpPr txBox="1"/>
            <p:nvPr/>
          </p:nvSpPr>
          <p:spPr>
            <a:xfrm>
              <a:off x="1113220" y="4369639"/>
              <a:ext cx="151619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43" name="Group 42">
            <a:extLst>
              <a:ext uri="{FF2B5EF4-FFF2-40B4-BE49-F238E27FC236}">
                <a16:creationId xmlns:a16="http://schemas.microsoft.com/office/drawing/2014/main" id="{683B2AEC-34AF-470E-A09A-0C432343B5D1}"/>
              </a:ext>
            </a:extLst>
          </p:cNvPr>
          <p:cNvGrpSpPr/>
          <p:nvPr/>
        </p:nvGrpSpPr>
        <p:grpSpPr>
          <a:xfrm>
            <a:off x="8245676" y="5120582"/>
            <a:ext cx="566802" cy="566802"/>
            <a:chOff x="465585" y="4206791"/>
            <a:chExt cx="566802" cy="566802"/>
          </a:xfrm>
        </p:grpSpPr>
        <p:sp>
          <p:nvSpPr>
            <p:cNvPr id="44" name="Oval 43">
              <a:extLst>
                <a:ext uri="{FF2B5EF4-FFF2-40B4-BE49-F238E27FC236}">
                  <a16:creationId xmlns:a16="http://schemas.microsoft.com/office/drawing/2014/main" id="{D8620EA5-768F-4704-A074-473560284E79}"/>
                </a:ext>
              </a:extLst>
            </p:cNvPr>
            <p:cNvSpPr/>
            <p:nvPr/>
          </p:nvSpPr>
          <p:spPr>
            <a:xfrm>
              <a:off x="465585" y="4206791"/>
              <a:ext cx="566802" cy="566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TextBox 44">
              <a:extLst>
                <a:ext uri="{FF2B5EF4-FFF2-40B4-BE49-F238E27FC236}">
                  <a16:creationId xmlns:a16="http://schemas.microsoft.com/office/drawing/2014/main" id="{FAFAC030-9343-4F87-8631-24672DD220C5}"/>
                </a:ext>
              </a:extLst>
            </p:cNvPr>
            <p:cNvSpPr txBox="1"/>
            <p:nvPr/>
          </p:nvSpPr>
          <p:spPr>
            <a:xfrm>
              <a:off x="465585" y="4340806"/>
              <a:ext cx="566802" cy="307777"/>
            </a:xfrm>
            <a:prstGeom prst="rect">
              <a:avLst/>
            </a:prstGeom>
            <a:noFill/>
          </p:spPr>
          <p:txBody>
            <a:bodyPr wrap="square" lIns="0" tIns="0" rIns="0" bIns="0" rtlCol="0">
              <a:spAutoFit/>
            </a:bodyPr>
            <a:lstStyle/>
            <a:p>
              <a:pPr algn="ctr"/>
              <a:r>
                <a:rPr lang="en-US" altLang="ko-KR" sz="2000" b="1" dirty="0">
                  <a:solidFill>
                    <a:schemeClr val="bg1"/>
                  </a:solidFill>
                  <a:cs typeface="Arial" pitchFamily="34" charset="0"/>
                </a:rPr>
                <a:t>06</a:t>
              </a:r>
              <a:endParaRPr lang="ko-KR" altLang="en-US" sz="2000" b="1" dirty="0">
                <a:solidFill>
                  <a:schemeClr val="bg1"/>
                </a:solidFill>
                <a:cs typeface="Arial" pitchFamily="34" charset="0"/>
              </a:endParaRPr>
            </a:p>
          </p:txBody>
        </p:sp>
      </p:grpSp>
      <p:grpSp>
        <p:nvGrpSpPr>
          <p:cNvPr id="3" name="Group 2">
            <a:extLst>
              <a:ext uri="{FF2B5EF4-FFF2-40B4-BE49-F238E27FC236}">
                <a16:creationId xmlns:a16="http://schemas.microsoft.com/office/drawing/2014/main" id="{3441549E-A035-4885-9ADE-9E2CDD74C71B}"/>
              </a:ext>
            </a:extLst>
          </p:cNvPr>
          <p:cNvGrpSpPr/>
          <p:nvPr/>
        </p:nvGrpSpPr>
        <p:grpSpPr>
          <a:xfrm>
            <a:off x="1960110" y="1867530"/>
            <a:ext cx="8271781" cy="1720210"/>
            <a:chOff x="-899081" y="2036492"/>
            <a:chExt cx="8271781" cy="1720210"/>
          </a:xfrm>
        </p:grpSpPr>
        <p:sp>
          <p:nvSpPr>
            <p:cNvPr id="4" name="Oval 3">
              <a:extLst>
                <a:ext uri="{FF2B5EF4-FFF2-40B4-BE49-F238E27FC236}">
                  <a16:creationId xmlns:a16="http://schemas.microsoft.com/office/drawing/2014/main" id="{84659965-9182-4DA7-907B-5E021DBF7A24}"/>
                </a:ext>
              </a:extLst>
            </p:cNvPr>
            <p:cNvSpPr/>
            <p:nvPr/>
          </p:nvSpPr>
          <p:spPr>
            <a:xfrm>
              <a:off x="439080" y="2036492"/>
              <a:ext cx="1718596" cy="1718597"/>
            </a:xfrm>
            <a:prstGeom prst="ellipse">
              <a:avLst/>
            </a:prstGeom>
            <a:solidFill>
              <a:schemeClr val="accent6">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Oval 4">
              <a:extLst>
                <a:ext uri="{FF2B5EF4-FFF2-40B4-BE49-F238E27FC236}">
                  <a16:creationId xmlns:a16="http://schemas.microsoft.com/office/drawing/2014/main" id="{CBA7E52D-44D3-45A3-BD68-6054DC3287C3}"/>
                </a:ext>
              </a:extLst>
            </p:cNvPr>
            <p:cNvSpPr/>
            <p:nvPr/>
          </p:nvSpPr>
          <p:spPr>
            <a:xfrm>
              <a:off x="1742836" y="2038105"/>
              <a:ext cx="1718596" cy="1718597"/>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Oval 5">
              <a:extLst>
                <a:ext uri="{FF2B5EF4-FFF2-40B4-BE49-F238E27FC236}">
                  <a16:creationId xmlns:a16="http://schemas.microsoft.com/office/drawing/2014/main" id="{65BAF232-D4A7-4FC3-A395-6C0BC2E29E46}"/>
                </a:ext>
              </a:extLst>
            </p:cNvPr>
            <p:cNvSpPr/>
            <p:nvPr/>
          </p:nvSpPr>
          <p:spPr>
            <a:xfrm>
              <a:off x="3046592" y="2038105"/>
              <a:ext cx="1718596" cy="1718597"/>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6">
              <a:extLst>
                <a:ext uri="{FF2B5EF4-FFF2-40B4-BE49-F238E27FC236}">
                  <a16:creationId xmlns:a16="http://schemas.microsoft.com/office/drawing/2014/main" id="{FE656924-1F3F-4BA6-AB9B-53FFED243605}"/>
                </a:ext>
              </a:extLst>
            </p:cNvPr>
            <p:cNvSpPr/>
            <p:nvPr/>
          </p:nvSpPr>
          <p:spPr>
            <a:xfrm>
              <a:off x="4350348" y="2038105"/>
              <a:ext cx="1718596" cy="1718597"/>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Oval 7">
              <a:extLst>
                <a:ext uri="{FF2B5EF4-FFF2-40B4-BE49-F238E27FC236}">
                  <a16:creationId xmlns:a16="http://schemas.microsoft.com/office/drawing/2014/main" id="{1A876D77-2554-46EC-8D8B-64A1D9D6D21D}"/>
                </a:ext>
              </a:extLst>
            </p:cNvPr>
            <p:cNvSpPr/>
            <p:nvPr/>
          </p:nvSpPr>
          <p:spPr>
            <a:xfrm>
              <a:off x="5654104" y="2038105"/>
              <a:ext cx="1718596" cy="1718597"/>
            </a:xfrm>
            <a:prstGeom prst="ellips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Oval 8">
              <a:extLst>
                <a:ext uri="{FF2B5EF4-FFF2-40B4-BE49-F238E27FC236}">
                  <a16:creationId xmlns:a16="http://schemas.microsoft.com/office/drawing/2014/main" id="{D6D674BE-02EB-4C78-8F9E-FAE29FE75692}"/>
                </a:ext>
              </a:extLst>
            </p:cNvPr>
            <p:cNvSpPr/>
            <p:nvPr/>
          </p:nvSpPr>
          <p:spPr>
            <a:xfrm>
              <a:off x="-899081" y="2037298"/>
              <a:ext cx="1718596" cy="1718597"/>
            </a:xfrm>
            <a:prstGeom prst="ellipse">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46" name="Isosceles Triangle 51">
            <a:extLst>
              <a:ext uri="{FF2B5EF4-FFF2-40B4-BE49-F238E27FC236}">
                <a16:creationId xmlns:a16="http://schemas.microsoft.com/office/drawing/2014/main" id="{8FD2DC7E-C998-4656-B3A7-1D9881848486}"/>
              </a:ext>
            </a:extLst>
          </p:cNvPr>
          <p:cNvSpPr/>
          <p:nvPr/>
        </p:nvSpPr>
        <p:spPr>
          <a:xfrm>
            <a:off x="3922319" y="2572690"/>
            <a:ext cx="436096" cy="319791"/>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7" name="Rectangle 7">
            <a:extLst>
              <a:ext uri="{FF2B5EF4-FFF2-40B4-BE49-F238E27FC236}">
                <a16:creationId xmlns:a16="http://schemas.microsoft.com/office/drawing/2014/main" id="{43ACBE9C-2E45-461F-B9A6-9D143F14F583}"/>
              </a:ext>
            </a:extLst>
          </p:cNvPr>
          <p:cNvSpPr/>
          <p:nvPr/>
        </p:nvSpPr>
        <p:spPr>
          <a:xfrm>
            <a:off x="5298781" y="2515982"/>
            <a:ext cx="421690" cy="42169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8" name="Rounded Rectangle 32">
            <a:extLst>
              <a:ext uri="{FF2B5EF4-FFF2-40B4-BE49-F238E27FC236}">
                <a16:creationId xmlns:a16="http://schemas.microsoft.com/office/drawing/2014/main" id="{A6FC4EEF-01E8-4813-8E33-9688699AAAD2}"/>
              </a:ext>
            </a:extLst>
          </p:cNvPr>
          <p:cNvSpPr/>
          <p:nvPr/>
        </p:nvSpPr>
        <p:spPr>
          <a:xfrm>
            <a:off x="6564236" y="2515983"/>
            <a:ext cx="422471" cy="422471"/>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9" name="Frame 17">
            <a:extLst>
              <a:ext uri="{FF2B5EF4-FFF2-40B4-BE49-F238E27FC236}">
                <a16:creationId xmlns:a16="http://schemas.microsoft.com/office/drawing/2014/main" id="{E20278DB-1A7F-4730-A44B-DBA515DC6913}"/>
              </a:ext>
            </a:extLst>
          </p:cNvPr>
          <p:cNvSpPr/>
          <p:nvPr/>
        </p:nvSpPr>
        <p:spPr>
          <a:xfrm>
            <a:off x="7884844" y="2579983"/>
            <a:ext cx="416968" cy="416968"/>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50" name="Freeform 53">
            <a:extLst>
              <a:ext uri="{FF2B5EF4-FFF2-40B4-BE49-F238E27FC236}">
                <a16:creationId xmlns:a16="http://schemas.microsoft.com/office/drawing/2014/main" id="{B109A828-3059-40E9-A39D-FE7DEB76E70C}"/>
              </a:ext>
            </a:extLst>
          </p:cNvPr>
          <p:cNvSpPr/>
          <p:nvPr/>
        </p:nvSpPr>
        <p:spPr>
          <a:xfrm>
            <a:off x="9210080" y="2564747"/>
            <a:ext cx="421556" cy="432205"/>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1" name="자유형 151">
            <a:extLst>
              <a:ext uri="{FF2B5EF4-FFF2-40B4-BE49-F238E27FC236}">
                <a16:creationId xmlns:a16="http://schemas.microsoft.com/office/drawing/2014/main" id="{D824EE97-1FBE-4049-990E-DB84BF40C89F}"/>
              </a:ext>
            </a:extLst>
          </p:cNvPr>
          <p:cNvSpPr/>
          <p:nvPr/>
        </p:nvSpPr>
        <p:spPr>
          <a:xfrm>
            <a:off x="2560364" y="2515982"/>
            <a:ext cx="435758" cy="457359"/>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4018867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그룹 36">
            <a:extLst>
              <a:ext uri="{FF2B5EF4-FFF2-40B4-BE49-F238E27FC236}">
                <a16:creationId xmlns:a16="http://schemas.microsoft.com/office/drawing/2014/main" id="{444BCDBB-401F-474D-B230-822F2714A0B9}"/>
              </a:ext>
            </a:extLst>
          </p:cNvPr>
          <p:cNvGrpSpPr/>
          <p:nvPr/>
        </p:nvGrpSpPr>
        <p:grpSpPr>
          <a:xfrm>
            <a:off x="950506" y="1845832"/>
            <a:ext cx="10310446" cy="4176596"/>
            <a:chOff x="2063552" y="1806318"/>
            <a:chExt cx="8064896" cy="3355223"/>
          </a:xfrm>
        </p:grpSpPr>
        <p:sp>
          <p:nvSpPr>
            <p:cNvPr id="4" name="사각형: 둥근 모서리 37">
              <a:extLst>
                <a:ext uri="{FF2B5EF4-FFF2-40B4-BE49-F238E27FC236}">
                  <a16:creationId xmlns:a16="http://schemas.microsoft.com/office/drawing/2014/main" id="{EC3AA4C5-7BA2-47A1-858B-3FC1742EB26A}"/>
                </a:ext>
              </a:extLst>
            </p:cNvPr>
            <p:cNvSpPr/>
            <p:nvPr/>
          </p:nvSpPr>
          <p:spPr>
            <a:xfrm>
              <a:off x="2063552" y="3513089"/>
              <a:ext cx="3960000" cy="1648452"/>
            </a:xfrm>
            <a:prstGeom prst="roundRect">
              <a:avLst>
                <a:gd name="adj" fmla="val 1227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사각형: 둥근 모서리 47">
              <a:extLst>
                <a:ext uri="{FF2B5EF4-FFF2-40B4-BE49-F238E27FC236}">
                  <a16:creationId xmlns:a16="http://schemas.microsoft.com/office/drawing/2014/main" id="{535A0ABB-27D4-4BA4-8F3F-4277EC02D3C4}"/>
                </a:ext>
              </a:extLst>
            </p:cNvPr>
            <p:cNvSpPr/>
            <p:nvPr/>
          </p:nvSpPr>
          <p:spPr>
            <a:xfrm>
              <a:off x="6168448" y="3513088"/>
              <a:ext cx="3960000" cy="1648452"/>
            </a:xfrm>
            <a:prstGeom prst="roundRect">
              <a:avLst>
                <a:gd name="adj" fmla="val 1227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사각형: 둥근 모서리 48">
              <a:extLst>
                <a:ext uri="{FF2B5EF4-FFF2-40B4-BE49-F238E27FC236}">
                  <a16:creationId xmlns:a16="http://schemas.microsoft.com/office/drawing/2014/main" id="{5DB1610F-0E6E-4467-9356-D46DD14961C9}"/>
                </a:ext>
              </a:extLst>
            </p:cNvPr>
            <p:cNvSpPr/>
            <p:nvPr/>
          </p:nvSpPr>
          <p:spPr>
            <a:xfrm>
              <a:off x="6168448" y="1806318"/>
              <a:ext cx="3960000" cy="1648452"/>
            </a:xfrm>
            <a:prstGeom prst="roundRect">
              <a:avLst>
                <a:gd name="adj" fmla="val 122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사각형: 둥근 모서리 49">
              <a:extLst>
                <a:ext uri="{FF2B5EF4-FFF2-40B4-BE49-F238E27FC236}">
                  <a16:creationId xmlns:a16="http://schemas.microsoft.com/office/drawing/2014/main" id="{883B34F4-F745-49F1-922E-2B837580588C}"/>
                </a:ext>
              </a:extLst>
            </p:cNvPr>
            <p:cNvSpPr/>
            <p:nvPr/>
          </p:nvSpPr>
          <p:spPr>
            <a:xfrm>
              <a:off x="2063552" y="1806318"/>
              <a:ext cx="3960000" cy="1648452"/>
            </a:xfrm>
            <a:prstGeom prst="roundRect">
              <a:avLst>
                <a:gd name="adj" fmla="val 122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8" name="그룹 6">
            <a:extLst>
              <a:ext uri="{FF2B5EF4-FFF2-40B4-BE49-F238E27FC236}">
                <a16:creationId xmlns:a16="http://schemas.microsoft.com/office/drawing/2014/main" id="{A02107F5-4214-4AB5-98B8-0EE342A5FB31}"/>
              </a:ext>
            </a:extLst>
          </p:cNvPr>
          <p:cNvGrpSpPr/>
          <p:nvPr/>
        </p:nvGrpSpPr>
        <p:grpSpPr>
          <a:xfrm>
            <a:off x="4468844" y="2297246"/>
            <a:ext cx="3273771" cy="3273771"/>
            <a:chOff x="11977794" y="1437147"/>
            <a:chExt cx="3273771" cy="3273771"/>
          </a:xfrm>
        </p:grpSpPr>
        <p:sp>
          <p:nvSpPr>
            <p:cNvPr id="9" name="타원 3">
              <a:extLst>
                <a:ext uri="{FF2B5EF4-FFF2-40B4-BE49-F238E27FC236}">
                  <a16:creationId xmlns:a16="http://schemas.microsoft.com/office/drawing/2014/main" id="{CA89B0CA-3704-4BC6-8E28-60ECDF7BB4CC}"/>
                </a:ext>
              </a:extLst>
            </p:cNvPr>
            <p:cNvSpPr/>
            <p:nvPr/>
          </p:nvSpPr>
          <p:spPr>
            <a:xfrm>
              <a:off x="11977794" y="1437147"/>
              <a:ext cx="3273771" cy="3273771"/>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타원 4">
              <a:extLst>
                <a:ext uri="{FF2B5EF4-FFF2-40B4-BE49-F238E27FC236}">
                  <a16:creationId xmlns:a16="http://schemas.microsoft.com/office/drawing/2014/main" id="{23C66EBB-1523-4733-A8A5-D126F0D79442}"/>
                </a:ext>
              </a:extLst>
            </p:cNvPr>
            <p:cNvSpPr/>
            <p:nvPr/>
          </p:nvSpPr>
          <p:spPr>
            <a:xfrm>
              <a:off x="12378035" y="1837388"/>
              <a:ext cx="2473289" cy="2473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1" name="Group 10">
            <a:extLst>
              <a:ext uri="{FF2B5EF4-FFF2-40B4-BE49-F238E27FC236}">
                <a16:creationId xmlns:a16="http://schemas.microsoft.com/office/drawing/2014/main" id="{705FC555-BCB8-4B23-8023-63391573043E}"/>
              </a:ext>
            </a:extLst>
          </p:cNvPr>
          <p:cNvGrpSpPr/>
          <p:nvPr/>
        </p:nvGrpSpPr>
        <p:grpSpPr>
          <a:xfrm>
            <a:off x="1444618" y="2141772"/>
            <a:ext cx="2936722" cy="1470776"/>
            <a:chOff x="270023" y="1638319"/>
            <a:chExt cx="2605242" cy="1485485"/>
          </a:xfrm>
        </p:grpSpPr>
        <p:sp>
          <p:nvSpPr>
            <p:cNvPr id="12" name="TextBox 11">
              <a:extLst>
                <a:ext uri="{FF2B5EF4-FFF2-40B4-BE49-F238E27FC236}">
                  <a16:creationId xmlns:a16="http://schemas.microsoft.com/office/drawing/2014/main" id="{0334E8E4-6B5B-4663-A3F2-129C1B94E2B2}"/>
                </a:ext>
              </a:extLst>
            </p:cNvPr>
            <p:cNvSpPr txBox="1"/>
            <p:nvPr/>
          </p:nvSpPr>
          <p:spPr>
            <a:xfrm>
              <a:off x="270024" y="1911471"/>
              <a:ext cx="2605241" cy="1212333"/>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a:t>
              </a:r>
              <a:endParaRPr lang="ko-KR" altLang="en-US"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F6DEF717-908C-41A9-B335-4D6374D6B8C2}"/>
                </a:ext>
              </a:extLst>
            </p:cNvPr>
            <p:cNvSpPr txBox="1"/>
            <p:nvPr/>
          </p:nvSpPr>
          <p:spPr>
            <a:xfrm>
              <a:off x="270023" y="1638319"/>
              <a:ext cx="2605241" cy="279769"/>
            </a:xfrm>
            <a:prstGeom prst="rect">
              <a:avLst/>
            </a:prstGeom>
            <a:noFill/>
          </p:spPr>
          <p:txBody>
            <a:bodyPr wrap="square" rtlCol="0">
              <a:spAutoFit/>
            </a:bodyPr>
            <a:lstStyle/>
            <a:p>
              <a:r>
                <a:rPr lang="en-US" altLang="ko-KR" sz="1200" b="1" dirty="0">
                  <a:solidFill>
                    <a:schemeClr val="bg1"/>
                  </a:solidFill>
                  <a:cs typeface="Arial" pitchFamily="34" charset="0"/>
                </a:rPr>
                <a:t>Add Title</a:t>
              </a:r>
              <a:endParaRPr lang="ko-KR" altLang="en-US" sz="1200" b="1" dirty="0">
                <a:solidFill>
                  <a:schemeClr val="bg1"/>
                </a:solidFill>
                <a:cs typeface="Arial" pitchFamily="34" charset="0"/>
              </a:endParaRPr>
            </a:p>
          </p:txBody>
        </p:sp>
      </p:grpSp>
      <p:sp>
        <p:nvSpPr>
          <p:cNvPr id="14" name="TextBox 13">
            <a:extLst>
              <a:ext uri="{FF2B5EF4-FFF2-40B4-BE49-F238E27FC236}">
                <a16:creationId xmlns:a16="http://schemas.microsoft.com/office/drawing/2014/main" id="{DE8D891C-7C22-4837-A9CF-E6E4C79A48CA}"/>
              </a:ext>
            </a:extLst>
          </p:cNvPr>
          <p:cNvSpPr txBox="1"/>
          <p:nvPr/>
        </p:nvSpPr>
        <p:spPr>
          <a:xfrm rot="18900000">
            <a:off x="4812112" y="2555245"/>
            <a:ext cx="2446398" cy="2635271"/>
          </a:xfrm>
          <a:prstGeom prst="rect">
            <a:avLst/>
          </a:prstGeom>
          <a:noFill/>
        </p:spPr>
        <p:txBody>
          <a:bodyPr wrap="square" rtlCol="0">
            <a:prstTxWarp prst="textArchUp">
              <a:avLst>
                <a:gd name="adj" fmla="val 13656205"/>
              </a:avLst>
            </a:prstTxWarp>
            <a:spAutoFit/>
          </a:bodyPr>
          <a:lstStyle/>
          <a:p>
            <a:pPr algn="ctr"/>
            <a:r>
              <a:rPr lang="en-US" altLang="ko-KR" sz="1600" b="1" dirty="0">
                <a:solidFill>
                  <a:schemeClr val="bg1"/>
                </a:solidFill>
                <a:cs typeface="Arial" pitchFamily="34" charset="0"/>
              </a:rPr>
              <a:t>Strengths</a:t>
            </a:r>
            <a:endParaRPr lang="ko-KR" altLang="en-US" sz="1600" b="1" dirty="0">
              <a:solidFill>
                <a:schemeClr val="bg1"/>
              </a:solidFill>
              <a:cs typeface="Arial" pitchFamily="34" charset="0"/>
            </a:endParaRPr>
          </a:p>
        </p:txBody>
      </p:sp>
      <p:sp>
        <p:nvSpPr>
          <p:cNvPr id="15" name="TextBox 14">
            <a:extLst>
              <a:ext uri="{FF2B5EF4-FFF2-40B4-BE49-F238E27FC236}">
                <a16:creationId xmlns:a16="http://schemas.microsoft.com/office/drawing/2014/main" id="{C8291552-5C95-4D70-A8F8-8BA59B4B6B03}"/>
              </a:ext>
            </a:extLst>
          </p:cNvPr>
          <p:cNvSpPr txBox="1"/>
          <p:nvPr/>
        </p:nvSpPr>
        <p:spPr>
          <a:xfrm rot="2700000">
            <a:off x="4954784" y="2555245"/>
            <a:ext cx="2446398" cy="2635271"/>
          </a:xfrm>
          <a:prstGeom prst="rect">
            <a:avLst/>
          </a:prstGeom>
          <a:noFill/>
        </p:spPr>
        <p:txBody>
          <a:bodyPr wrap="square" rtlCol="0">
            <a:prstTxWarp prst="textArchUp">
              <a:avLst>
                <a:gd name="adj" fmla="val 13656205"/>
              </a:avLst>
            </a:prstTxWarp>
            <a:spAutoFit/>
          </a:bodyPr>
          <a:lstStyle/>
          <a:p>
            <a:pPr algn="ctr"/>
            <a:r>
              <a:rPr lang="en-US" altLang="ko-KR" sz="1600" b="1" dirty="0">
                <a:solidFill>
                  <a:schemeClr val="bg1"/>
                </a:solidFill>
                <a:cs typeface="Arial" pitchFamily="34" charset="0"/>
              </a:rPr>
              <a:t>Weaknesses</a:t>
            </a:r>
            <a:endParaRPr lang="ko-KR" altLang="en-US" sz="1600" b="1" dirty="0">
              <a:solidFill>
                <a:schemeClr val="bg1"/>
              </a:solidFill>
              <a:cs typeface="Arial" pitchFamily="34" charset="0"/>
            </a:endParaRPr>
          </a:p>
        </p:txBody>
      </p:sp>
      <p:sp>
        <p:nvSpPr>
          <p:cNvPr id="16" name="TextBox 15">
            <a:extLst>
              <a:ext uri="{FF2B5EF4-FFF2-40B4-BE49-F238E27FC236}">
                <a16:creationId xmlns:a16="http://schemas.microsoft.com/office/drawing/2014/main" id="{B098D652-08C9-46F4-981A-9CE3A89593A4}"/>
              </a:ext>
            </a:extLst>
          </p:cNvPr>
          <p:cNvSpPr txBox="1"/>
          <p:nvPr/>
        </p:nvSpPr>
        <p:spPr>
          <a:xfrm rot="13500000">
            <a:off x="4812112" y="2678427"/>
            <a:ext cx="2446398" cy="2635271"/>
          </a:xfrm>
          <a:prstGeom prst="rect">
            <a:avLst/>
          </a:prstGeom>
          <a:noFill/>
        </p:spPr>
        <p:txBody>
          <a:bodyPr wrap="square" rtlCol="0">
            <a:prstTxWarp prst="textArchUp">
              <a:avLst>
                <a:gd name="adj" fmla="val 13656205"/>
              </a:avLst>
            </a:prstTxWarp>
            <a:spAutoFit/>
          </a:bodyPr>
          <a:lstStyle/>
          <a:p>
            <a:pPr algn="ctr"/>
            <a:r>
              <a:rPr lang="en-US" altLang="ko-KR" sz="1600" b="1" dirty="0">
                <a:solidFill>
                  <a:schemeClr val="bg1"/>
                </a:solidFill>
                <a:cs typeface="Arial" pitchFamily="34" charset="0"/>
              </a:rPr>
              <a:t>Opportunities</a:t>
            </a:r>
            <a:endParaRPr lang="ko-KR" altLang="en-US" sz="1600" b="1" dirty="0">
              <a:solidFill>
                <a:schemeClr val="bg1"/>
              </a:solidFill>
              <a:cs typeface="Arial" pitchFamily="34" charset="0"/>
            </a:endParaRPr>
          </a:p>
        </p:txBody>
      </p:sp>
      <p:sp>
        <p:nvSpPr>
          <p:cNvPr id="17" name="TextBox 16">
            <a:extLst>
              <a:ext uri="{FF2B5EF4-FFF2-40B4-BE49-F238E27FC236}">
                <a16:creationId xmlns:a16="http://schemas.microsoft.com/office/drawing/2014/main" id="{BC3BA23A-26DD-417D-9CF8-D27F5380D950}"/>
              </a:ext>
            </a:extLst>
          </p:cNvPr>
          <p:cNvSpPr txBox="1"/>
          <p:nvPr/>
        </p:nvSpPr>
        <p:spPr>
          <a:xfrm rot="8100000">
            <a:off x="4954784" y="2678427"/>
            <a:ext cx="2446398" cy="2635271"/>
          </a:xfrm>
          <a:prstGeom prst="rect">
            <a:avLst/>
          </a:prstGeom>
          <a:noFill/>
        </p:spPr>
        <p:txBody>
          <a:bodyPr wrap="square" rtlCol="0">
            <a:prstTxWarp prst="textArchUp">
              <a:avLst>
                <a:gd name="adj" fmla="val 13656205"/>
              </a:avLst>
            </a:prstTxWarp>
            <a:spAutoFit/>
          </a:bodyPr>
          <a:lstStyle/>
          <a:p>
            <a:pPr algn="ctr"/>
            <a:r>
              <a:rPr lang="en-US" altLang="ko-KR" sz="1600" b="1" dirty="0">
                <a:solidFill>
                  <a:schemeClr val="bg1"/>
                </a:solidFill>
                <a:cs typeface="Arial" pitchFamily="34" charset="0"/>
              </a:rPr>
              <a:t>Threats</a:t>
            </a:r>
            <a:endParaRPr lang="ko-KR" altLang="en-US" sz="1600" b="1" dirty="0">
              <a:solidFill>
                <a:schemeClr val="bg1"/>
              </a:solidFill>
              <a:cs typeface="Arial" pitchFamily="34" charset="0"/>
            </a:endParaRPr>
          </a:p>
        </p:txBody>
      </p:sp>
      <p:sp>
        <p:nvSpPr>
          <p:cNvPr id="18" name="TextBox 17">
            <a:extLst>
              <a:ext uri="{FF2B5EF4-FFF2-40B4-BE49-F238E27FC236}">
                <a16:creationId xmlns:a16="http://schemas.microsoft.com/office/drawing/2014/main" id="{A25D512C-9009-47B4-B13F-992341EBFD6A}"/>
              </a:ext>
            </a:extLst>
          </p:cNvPr>
          <p:cNvSpPr txBox="1"/>
          <p:nvPr/>
        </p:nvSpPr>
        <p:spPr>
          <a:xfrm>
            <a:off x="4861824" y="3580187"/>
            <a:ext cx="2487810" cy="707886"/>
          </a:xfrm>
          <a:prstGeom prst="rect">
            <a:avLst/>
          </a:prstGeom>
          <a:noFill/>
        </p:spPr>
        <p:txBody>
          <a:bodyPr wrap="square" rtlCol="0">
            <a:spAutoFit/>
          </a:bodyPr>
          <a:lstStyle/>
          <a:p>
            <a:pPr algn="ctr"/>
            <a:r>
              <a:rPr lang="en-US" altLang="ko-KR" sz="4000" b="1" dirty="0">
                <a:solidFill>
                  <a:schemeClr val="tx1">
                    <a:lumMod val="75000"/>
                    <a:lumOff val="25000"/>
                  </a:schemeClr>
                </a:solidFill>
                <a:cs typeface="Arial" pitchFamily="34" charset="0"/>
              </a:rPr>
              <a:t>SWOT</a:t>
            </a:r>
            <a:endParaRPr lang="ko-KR" altLang="en-US" sz="4000" b="1" dirty="0">
              <a:solidFill>
                <a:schemeClr val="tx1">
                  <a:lumMod val="75000"/>
                  <a:lumOff val="25000"/>
                </a:schemeClr>
              </a:solidFill>
              <a:cs typeface="Arial" pitchFamily="34" charset="0"/>
            </a:endParaRPr>
          </a:p>
        </p:txBody>
      </p:sp>
      <p:grpSp>
        <p:nvGrpSpPr>
          <p:cNvPr id="19" name="Group 18">
            <a:extLst>
              <a:ext uri="{FF2B5EF4-FFF2-40B4-BE49-F238E27FC236}">
                <a16:creationId xmlns:a16="http://schemas.microsoft.com/office/drawing/2014/main" id="{1E000E0C-05DD-45E6-9829-7E0DF4C01C10}"/>
              </a:ext>
            </a:extLst>
          </p:cNvPr>
          <p:cNvGrpSpPr/>
          <p:nvPr/>
        </p:nvGrpSpPr>
        <p:grpSpPr>
          <a:xfrm>
            <a:off x="1444618" y="4249900"/>
            <a:ext cx="2936722" cy="1470776"/>
            <a:chOff x="270023" y="1638319"/>
            <a:chExt cx="2605242" cy="1485485"/>
          </a:xfrm>
        </p:grpSpPr>
        <p:sp>
          <p:nvSpPr>
            <p:cNvPr id="20" name="TextBox 19">
              <a:extLst>
                <a:ext uri="{FF2B5EF4-FFF2-40B4-BE49-F238E27FC236}">
                  <a16:creationId xmlns:a16="http://schemas.microsoft.com/office/drawing/2014/main" id="{33AECE52-D9B5-44EF-A450-439B9EF332A5}"/>
                </a:ext>
              </a:extLst>
            </p:cNvPr>
            <p:cNvSpPr txBox="1"/>
            <p:nvPr/>
          </p:nvSpPr>
          <p:spPr>
            <a:xfrm>
              <a:off x="270024" y="1911471"/>
              <a:ext cx="2605241" cy="1212333"/>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a:t>
              </a:r>
              <a:endParaRPr lang="ko-KR" altLang="en-US" sz="1200" dirty="0">
                <a:solidFill>
                  <a:schemeClr val="bg1"/>
                </a:solidFill>
                <a:cs typeface="Arial" pitchFamily="34" charset="0"/>
              </a:endParaRPr>
            </a:p>
          </p:txBody>
        </p:sp>
        <p:sp>
          <p:nvSpPr>
            <p:cNvPr id="21" name="TextBox 20">
              <a:extLst>
                <a:ext uri="{FF2B5EF4-FFF2-40B4-BE49-F238E27FC236}">
                  <a16:creationId xmlns:a16="http://schemas.microsoft.com/office/drawing/2014/main" id="{92D39A68-E1E8-4985-9638-DE45BA4F2BD0}"/>
                </a:ext>
              </a:extLst>
            </p:cNvPr>
            <p:cNvSpPr txBox="1"/>
            <p:nvPr/>
          </p:nvSpPr>
          <p:spPr>
            <a:xfrm>
              <a:off x="270023" y="1638319"/>
              <a:ext cx="2605241" cy="279769"/>
            </a:xfrm>
            <a:prstGeom prst="rect">
              <a:avLst/>
            </a:prstGeom>
            <a:noFill/>
          </p:spPr>
          <p:txBody>
            <a:bodyPr wrap="square" rtlCol="0">
              <a:spAutoFit/>
            </a:bodyPr>
            <a:lstStyle/>
            <a:p>
              <a:r>
                <a:rPr lang="en-US" altLang="ko-KR" sz="1200" b="1" dirty="0">
                  <a:solidFill>
                    <a:schemeClr val="bg1"/>
                  </a:solidFill>
                  <a:cs typeface="Arial" pitchFamily="34" charset="0"/>
                </a:rPr>
                <a:t>Add Title</a:t>
              </a:r>
              <a:endParaRPr lang="ko-KR" altLang="en-US" sz="1200" b="1" dirty="0">
                <a:solidFill>
                  <a:schemeClr val="bg1"/>
                </a:solidFill>
                <a:cs typeface="Arial" pitchFamily="34" charset="0"/>
              </a:endParaRPr>
            </a:p>
          </p:txBody>
        </p:sp>
      </p:grpSp>
      <p:grpSp>
        <p:nvGrpSpPr>
          <p:cNvPr id="22" name="Group 21">
            <a:extLst>
              <a:ext uri="{FF2B5EF4-FFF2-40B4-BE49-F238E27FC236}">
                <a16:creationId xmlns:a16="http://schemas.microsoft.com/office/drawing/2014/main" id="{B126A57D-4083-4CA0-AF9A-64569A2A0DE5}"/>
              </a:ext>
            </a:extLst>
          </p:cNvPr>
          <p:cNvGrpSpPr/>
          <p:nvPr/>
        </p:nvGrpSpPr>
        <p:grpSpPr>
          <a:xfrm>
            <a:off x="7795756" y="2141772"/>
            <a:ext cx="2936722" cy="1470776"/>
            <a:chOff x="270023" y="1638319"/>
            <a:chExt cx="2605242" cy="1485485"/>
          </a:xfrm>
        </p:grpSpPr>
        <p:sp>
          <p:nvSpPr>
            <p:cNvPr id="23" name="TextBox 22">
              <a:extLst>
                <a:ext uri="{FF2B5EF4-FFF2-40B4-BE49-F238E27FC236}">
                  <a16:creationId xmlns:a16="http://schemas.microsoft.com/office/drawing/2014/main" id="{3FE4BEF1-C74E-4A53-AA74-AEE40A68E3B5}"/>
                </a:ext>
              </a:extLst>
            </p:cNvPr>
            <p:cNvSpPr txBox="1"/>
            <p:nvPr/>
          </p:nvSpPr>
          <p:spPr>
            <a:xfrm>
              <a:off x="270024" y="1911471"/>
              <a:ext cx="2605241" cy="1212333"/>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a:t>
              </a:r>
              <a:endParaRPr lang="ko-KR" altLang="en-US" sz="1200" dirty="0">
                <a:solidFill>
                  <a:schemeClr val="bg1"/>
                </a:solidFill>
                <a:cs typeface="Arial" pitchFamily="34" charset="0"/>
              </a:endParaRPr>
            </a:p>
          </p:txBody>
        </p:sp>
        <p:sp>
          <p:nvSpPr>
            <p:cNvPr id="24" name="TextBox 23">
              <a:extLst>
                <a:ext uri="{FF2B5EF4-FFF2-40B4-BE49-F238E27FC236}">
                  <a16:creationId xmlns:a16="http://schemas.microsoft.com/office/drawing/2014/main" id="{451BD8DD-A453-478F-B7F2-59F37CA78F44}"/>
                </a:ext>
              </a:extLst>
            </p:cNvPr>
            <p:cNvSpPr txBox="1"/>
            <p:nvPr/>
          </p:nvSpPr>
          <p:spPr>
            <a:xfrm>
              <a:off x="270023" y="1638319"/>
              <a:ext cx="2605241" cy="279769"/>
            </a:xfrm>
            <a:prstGeom prst="rect">
              <a:avLst/>
            </a:prstGeom>
            <a:noFill/>
          </p:spPr>
          <p:txBody>
            <a:bodyPr wrap="square" rtlCol="0">
              <a:spAutoFit/>
            </a:bodyPr>
            <a:lstStyle/>
            <a:p>
              <a:pPr algn="r"/>
              <a:r>
                <a:rPr lang="en-US" altLang="ko-KR" sz="1200" b="1" dirty="0">
                  <a:solidFill>
                    <a:schemeClr val="bg1"/>
                  </a:solidFill>
                  <a:cs typeface="Arial" pitchFamily="34" charset="0"/>
                </a:rPr>
                <a:t>Add Title</a:t>
              </a:r>
              <a:endParaRPr lang="ko-KR" altLang="en-US" sz="1200" b="1" dirty="0">
                <a:solidFill>
                  <a:schemeClr val="bg1"/>
                </a:solidFill>
                <a:cs typeface="Arial" pitchFamily="34" charset="0"/>
              </a:endParaRPr>
            </a:p>
          </p:txBody>
        </p:sp>
      </p:grpSp>
      <p:grpSp>
        <p:nvGrpSpPr>
          <p:cNvPr id="25" name="Group 24">
            <a:extLst>
              <a:ext uri="{FF2B5EF4-FFF2-40B4-BE49-F238E27FC236}">
                <a16:creationId xmlns:a16="http://schemas.microsoft.com/office/drawing/2014/main" id="{185B8927-CBC5-4278-B267-CE60E15897E0}"/>
              </a:ext>
            </a:extLst>
          </p:cNvPr>
          <p:cNvGrpSpPr/>
          <p:nvPr/>
        </p:nvGrpSpPr>
        <p:grpSpPr>
          <a:xfrm>
            <a:off x="7799948" y="4249900"/>
            <a:ext cx="2936722" cy="1470776"/>
            <a:chOff x="270023" y="1638319"/>
            <a:chExt cx="2605242" cy="1485485"/>
          </a:xfrm>
        </p:grpSpPr>
        <p:sp>
          <p:nvSpPr>
            <p:cNvPr id="26" name="TextBox 25">
              <a:extLst>
                <a:ext uri="{FF2B5EF4-FFF2-40B4-BE49-F238E27FC236}">
                  <a16:creationId xmlns:a16="http://schemas.microsoft.com/office/drawing/2014/main" id="{5770B650-24D7-4924-88D8-9CC6DFF54A0E}"/>
                </a:ext>
              </a:extLst>
            </p:cNvPr>
            <p:cNvSpPr txBox="1"/>
            <p:nvPr/>
          </p:nvSpPr>
          <p:spPr>
            <a:xfrm>
              <a:off x="270024" y="1911471"/>
              <a:ext cx="2605241" cy="1212333"/>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a:t>
              </a:r>
              <a:endParaRPr lang="ko-KR" altLang="en-US" sz="1200" dirty="0">
                <a:solidFill>
                  <a:schemeClr val="bg1"/>
                </a:solidFill>
                <a:cs typeface="Arial" pitchFamily="34" charset="0"/>
              </a:endParaRPr>
            </a:p>
          </p:txBody>
        </p:sp>
        <p:sp>
          <p:nvSpPr>
            <p:cNvPr id="27" name="TextBox 26">
              <a:extLst>
                <a:ext uri="{FF2B5EF4-FFF2-40B4-BE49-F238E27FC236}">
                  <a16:creationId xmlns:a16="http://schemas.microsoft.com/office/drawing/2014/main" id="{500A4759-EAF9-4823-B51A-52492C6637F2}"/>
                </a:ext>
              </a:extLst>
            </p:cNvPr>
            <p:cNvSpPr txBox="1"/>
            <p:nvPr/>
          </p:nvSpPr>
          <p:spPr>
            <a:xfrm>
              <a:off x="270023" y="1638319"/>
              <a:ext cx="2605241" cy="279769"/>
            </a:xfrm>
            <a:prstGeom prst="rect">
              <a:avLst/>
            </a:prstGeom>
            <a:noFill/>
          </p:spPr>
          <p:txBody>
            <a:bodyPr wrap="square" rtlCol="0">
              <a:spAutoFit/>
            </a:bodyPr>
            <a:lstStyle/>
            <a:p>
              <a:pPr algn="r"/>
              <a:r>
                <a:rPr lang="en-US" altLang="ko-KR" sz="1200" b="1" dirty="0">
                  <a:solidFill>
                    <a:schemeClr val="bg1"/>
                  </a:solidFill>
                  <a:cs typeface="Arial" pitchFamily="34" charset="0"/>
                </a:rPr>
                <a:t>Add Title</a:t>
              </a:r>
              <a:endParaRPr lang="ko-KR" altLang="en-US" sz="1200" b="1" dirty="0">
                <a:solidFill>
                  <a:schemeClr val="bg1"/>
                </a:solidFill>
                <a:cs typeface="Arial" pitchFamily="34" charset="0"/>
              </a:endParaRPr>
            </a:p>
          </p:txBody>
        </p:sp>
      </p:grpSp>
    </p:spTree>
    <p:extLst>
      <p:ext uri="{BB962C8B-B14F-4D97-AF65-F5344CB8AC3E}">
        <p14:creationId xmlns:p14="http://schemas.microsoft.com/office/powerpoint/2010/main" val="1309782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5">
            <a:extLst>
              <a:ext uri="{FF2B5EF4-FFF2-40B4-BE49-F238E27FC236}">
                <a16:creationId xmlns:a16="http://schemas.microsoft.com/office/drawing/2014/main" id="{F9FCDFB4-C552-4833-B81F-AE6AEE43EC58}"/>
              </a:ext>
            </a:extLst>
          </p:cNvPr>
          <p:cNvSpPr/>
          <p:nvPr/>
        </p:nvSpPr>
        <p:spPr>
          <a:xfrm>
            <a:off x="575985" y="3848100"/>
            <a:ext cx="4396803" cy="720638"/>
          </a:xfrm>
          <a:prstGeom prst="rect">
            <a:avLst/>
          </a:prstGeom>
          <a:noFill/>
        </p:spPr>
        <p:txBody>
          <a:bodyPr lIns="0" anchor="ctr"/>
          <a:lstStyle/>
          <a:p>
            <a:r>
              <a:rPr lang="en-US" altLang="ko-KR" sz="4000" b="1" dirty="0">
                <a:solidFill>
                  <a:schemeClr val="bg1"/>
                </a:solidFill>
                <a:latin typeface="+mj-lt"/>
              </a:rPr>
              <a:t>PORTFOLIO</a:t>
            </a:r>
          </a:p>
        </p:txBody>
      </p:sp>
      <p:sp>
        <p:nvSpPr>
          <p:cNvPr id="6" name="직사각형 6">
            <a:extLst>
              <a:ext uri="{FF2B5EF4-FFF2-40B4-BE49-F238E27FC236}">
                <a16:creationId xmlns:a16="http://schemas.microsoft.com/office/drawing/2014/main" id="{31808F9F-03F6-4CC0-95B5-E2E9B38677AF}"/>
              </a:ext>
            </a:extLst>
          </p:cNvPr>
          <p:cNvSpPr/>
          <p:nvPr/>
        </p:nvSpPr>
        <p:spPr>
          <a:xfrm>
            <a:off x="1350986" y="4381521"/>
            <a:ext cx="4396804" cy="720638"/>
          </a:xfrm>
          <a:prstGeom prst="rect">
            <a:avLst/>
          </a:prstGeom>
          <a:noFill/>
        </p:spPr>
        <p:txBody>
          <a:bodyPr lIns="0" anchor="ctr"/>
          <a:lstStyle/>
          <a:p>
            <a:r>
              <a:rPr lang="en-US" altLang="ko-KR" sz="4000" b="1" dirty="0">
                <a:solidFill>
                  <a:schemeClr val="bg1"/>
                </a:solidFill>
                <a:latin typeface="+mj-lt"/>
              </a:rPr>
              <a:t>PRESENTATION</a:t>
            </a:r>
          </a:p>
        </p:txBody>
      </p:sp>
      <p:sp>
        <p:nvSpPr>
          <p:cNvPr id="7" name="TextBox 6">
            <a:extLst>
              <a:ext uri="{FF2B5EF4-FFF2-40B4-BE49-F238E27FC236}">
                <a16:creationId xmlns:a16="http://schemas.microsoft.com/office/drawing/2014/main" id="{BA1B693A-F91A-40F3-A8A5-1E79A0A4573F}"/>
              </a:ext>
            </a:extLst>
          </p:cNvPr>
          <p:cNvSpPr txBox="1"/>
          <p:nvPr/>
        </p:nvSpPr>
        <p:spPr>
          <a:xfrm>
            <a:off x="2465907" y="5151750"/>
            <a:ext cx="2469103" cy="1077218"/>
          </a:xfrm>
          <a:prstGeom prst="rect">
            <a:avLst/>
          </a:prstGeom>
          <a:noFill/>
        </p:spPr>
        <p:txBody>
          <a:bodyPr wrap="square" rtlCol="0" anchor="ctr">
            <a:spAutoFit/>
          </a:bodyPr>
          <a:lstStyle/>
          <a:p>
            <a:r>
              <a:rPr lang="en-GB" altLang="ko-KR" sz="1600" dirty="0">
                <a:solidFill>
                  <a:schemeClr val="bg1"/>
                </a:solidFill>
                <a:cs typeface="Arial" pitchFamily="34" charset="0"/>
              </a:rPr>
              <a:t>L</a:t>
            </a:r>
            <a:r>
              <a:rPr lang="en-US" altLang="ko-KR" sz="1600" dirty="0">
                <a:solidFill>
                  <a:schemeClr val="bg1"/>
                </a:solidFill>
                <a:cs typeface="Arial" pitchFamily="34" charset="0"/>
              </a:rPr>
              <a:t>OREM IPSUM DOLOR SIT AMET,</a:t>
            </a:r>
          </a:p>
          <a:p>
            <a:r>
              <a:rPr lang="en-US" altLang="ko-KR" sz="1600" dirty="0">
                <a:solidFill>
                  <a:schemeClr val="bg1"/>
                </a:solidFill>
                <a:cs typeface="Arial" pitchFamily="34" charset="0"/>
              </a:rPr>
              <a:t>CU USU AGAM INTEGRE IMPEDIT.</a:t>
            </a:r>
            <a:endParaRPr lang="ko-KR" altLang="en-US" sz="1600" dirty="0">
              <a:solidFill>
                <a:schemeClr val="bg1"/>
              </a:solidFill>
              <a:cs typeface="Arial" pitchFamily="34" charset="0"/>
            </a:endParaRPr>
          </a:p>
        </p:txBody>
      </p:sp>
      <p:sp>
        <p:nvSpPr>
          <p:cNvPr id="8" name="TextBox 7">
            <a:extLst>
              <a:ext uri="{FF2B5EF4-FFF2-40B4-BE49-F238E27FC236}">
                <a16:creationId xmlns:a16="http://schemas.microsoft.com/office/drawing/2014/main" id="{6B1EC15E-2711-471F-B984-AA5733E226AA}"/>
              </a:ext>
            </a:extLst>
          </p:cNvPr>
          <p:cNvSpPr txBox="1"/>
          <p:nvPr/>
        </p:nvSpPr>
        <p:spPr>
          <a:xfrm>
            <a:off x="6728362" y="4774592"/>
            <a:ext cx="5003953" cy="1569660"/>
          </a:xfrm>
          <a:prstGeom prst="rect">
            <a:avLst/>
          </a:prstGeom>
          <a:noFill/>
        </p:spPr>
        <p:txBody>
          <a:bodyPr wrap="square" lIns="0" rtlCol="0">
            <a:spAutoFit/>
          </a:bodyPr>
          <a:lstStyle/>
          <a:p>
            <a:pPr marL="171450" indent="-171450">
              <a:buFont typeface="Wingdings" pitchFamily="2" charset="2"/>
              <a:buChar char="ü"/>
            </a:pPr>
            <a:r>
              <a:rPr lang="en-US" altLang="ko-KR" sz="1200" dirty="0">
                <a:solidFill>
                  <a:schemeClr val="bg1"/>
                </a:solidFill>
                <a:cs typeface="Arial" pitchFamily="34" charset="0"/>
              </a:rPr>
              <a:t>Get a modern PowerPoint  Presentation that is beautifully designed. Easy to change colors, photos and Text. </a:t>
            </a:r>
          </a:p>
          <a:p>
            <a:pPr marL="171450" indent="-171450">
              <a:buFont typeface="Wingdings" pitchFamily="2" charset="2"/>
              <a:buChar char="ü"/>
            </a:pPr>
            <a:endParaRPr lang="en-US" altLang="ko-KR" sz="1200" dirty="0">
              <a:solidFill>
                <a:schemeClr val="bg1"/>
              </a:solidFill>
              <a:cs typeface="Arial" pitchFamily="34" charset="0"/>
            </a:endParaRPr>
          </a:p>
          <a:p>
            <a:pPr marL="171450" indent="-171450">
              <a:buFont typeface="Wingdings" pitchFamily="2" charset="2"/>
              <a:buChar char="ü"/>
            </a:pPr>
            <a:r>
              <a:rPr lang="en-US" altLang="ko-KR" sz="1200" dirty="0">
                <a:solidFill>
                  <a:schemeClr val="bg1"/>
                </a:solidFill>
                <a:cs typeface="Arial" pitchFamily="34" charset="0"/>
              </a:rPr>
              <a:t>Get a modern PowerPoint  Presentation that is beautifully designed. Easy to change colors, photos and Text. </a:t>
            </a:r>
          </a:p>
          <a:p>
            <a:pPr marL="171450" indent="-171450">
              <a:buFont typeface="Wingdings" pitchFamily="2" charset="2"/>
              <a:buChar char="ü"/>
            </a:pPr>
            <a:endParaRPr lang="en-US" altLang="ko-KR" sz="1200" dirty="0">
              <a:solidFill>
                <a:schemeClr val="bg1"/>
              </a:solidFill>
              <a:cs typeface="Arial" pitchFamily="34" charset="0"/>
            </a:endParaRPr>
          </a:p>
          <a:p>
            <a:pPr marL="171450" indent="-171450">
              <a:buFont typeface="Wingdings" pitchFamily="2" charset="2"/>
              <a:buChar char="ü"/>
            </a:pPr>
            <a:r>
              <a:rPr lang="en-US" altLang="ko-KR" sz="1200" dirty="0">
                <a:solidFill>
                  <a:schemeClr val="bg1"/>
                </a:solidFill>
                <a:cs typeface="Arial" pitchFamily="34" charset="0"/>
              </a:rPr>
              <a:t>Get a modern PowerPoint  Presentation that is beautifully designed. Easy to change colors, photos and Text. </a:t>
            </a:r>
          </a:p>
        </p:txBody>
      </p:sp>
      <p:sp>
        <p:nvSpPr>
          <p:cNvPr id="9" name="Text Placeholder 27">
            <a:extLst>
              <a:ext uri="{FF2B5EF4-FFF2-40B4-BE49-F238E27FC236}">
                <a16:creationId xmlns:a16="http://schemas.microsoft.com/office/drawing/2014/main" id="{D74AEE00-D90E-4CDA-8C9C-A24ED8C6968D}"/>
              </a:ext>
            </a:extLst>
          </p:cNvPr>
          <p:cNvSpPr txBox="1">
            <a:spLocks/>
          </p:cNvSpPr>
          <p:nvPr/>
        </p:nvSpPr>
        <p:spPr>
          <a:xfrm>
            <a:off x="8138905" y="4253332"/>
            <a:ext cx="1597269" cy="301848"/>
          </a:xfrm>
          <a:prstGeom prst="rect">
            <a:avLst/>
          </a:prstGeom>
          <a:solidFill>
            <a:schemeClr val="bg1"/>
          </a:solidFill>
          <a:ln w="28575">
            <a:noFill/>
          </a:ln>
        </p:spPr>
        <p:txBody>
          <a:bodyPr lIns="91440" tIns="91440"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1400" dirty="0">
                <a:solidFill>
                  <a:schemeClr val="accent2"/>
                </a:solidFill>
                <a:cs typeface="Arial" pitchFamily="34" charset="0"/>
              </a:rPr>
              <a:t>PRESENTATION</a:t>
            </a:r>
            <a:endParaRPr lang="en-US" altLang="ko-KR" sz="1400" dirty="0">
              <a:solidFill>
                <a:schemeClr val="accent2"/>
              </a:solidFill>
            </a:endParaRPr>
          </a:p>
        </p:txBody>
      </p:sp>
      <p:sp>
        <p:nvSpPr>
          <p:cNvPr id="10" name="Text Placeholder 27">
            <a:extLst>
              <a:ext uri="{FF2B5EF4-FFF2-40B4-BE49-F238E27FC236}">
                <a16:creationId xmlns:a16="http://schemas.microsoft.com/office/drawing/2014/main" id="{8D12A700-122D-4D5E-966D-834383B90F48}"/>
              </a:ext>
            </a:extLst>
          </p:cNvPr>
          <p:cNvSpPr txBox="1">
            <a:spLocks/>
          </p:cNvSpPr>
          <p:nvPr/>
        </p:nvSpPr>
        <p:spPr>
          <a:xfrm>
            <a:off x="9910697" y="4253332"/>
            <a:ext cx="1520124" cy="301848"/>
          </a:xfrm>
          <a:prstGeom prst="rect">
            <a:avLst/>
          </a:prstGeom>
          <a:solidFill>
            <a:schemeClr val="bg1"/>
          </a:solidFill>
          <a:ln w="28575">
            <a:noFill/>
          </a:ln>
        </p:spPr>
        <p:txBody>
          <a:bodyPr lIns="91440" tIns="91440"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1400" dirty="0">
                <a:solidFill>
                  <a:schemeClr val="accent2"/>
                </a:solidFill>
              </a:rPr>
              <a:t>INFOGRAPHIC</a:t>
            </a:r>
          </a:p>
        </p:txBody>
      </p:sp>
    </p:spTree>
    <p:extLst>
      <p:ext uri="{BB962C8B-B14F-4D97-AF65-F5344CB8AC3E}">
        <p14:creationId xmlns:p14="http://schemas.microsoft.com/office/powerpoint/2010/main" val="1585171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0A9B36B-01D5-40F0-E4DF-EFCB0F876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623" y="1414223"/>
            <a:ext cx="10431439" cy="4803952"/>
          </a:xfrm>
          <a:prstGeom prst="rect">
            <a:avLst/>
          </a:prstGeom>
        </p:spPr>
      </p:pic>
      <p:sp>
        <p:nvSpPr>
          <p:cNvPr id="6" name="TextBox 5">
            <a:extLst>
              <a:ext uri="{FF2B5EF4-FFF2-40B4-BE49-F238E27FC236}">
                <a16:creationId xmlns:a16="http://schemas.microsoft.com/office/drawing/2014/main" id="{7EF3C3CE-0249-421D-A765-E28B52063377}"/>
              </a:ext>
            </a:extLst>
          </p:cNvPr>
          <p:cNvSpPr txBox="1"/>
          <p:nvPr/>
        </p:nvSpPr>
        <p:spPr>
          <a:xfrm>
            <a:off x="880280" y="1414223"/>
            <a:ext cx="3522610" cy="1323439"/>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DESIGN OVERVIEW</a:t>
            </a:r>
          </a:p>
        </p:txBody>
      </p:sp>
    </p:spTree>
    <p:extLst>
      <p:ext uri="{BB962C8B-B14F-4D97-AF65-F5344CB8AC3E}">
        <p14:creationId xmlns:p14="http://schemas.microsoft.com/office/powerpoint/2010/main" val="18936719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3" name="Teardrop 2">
            <a:extLst>
              <a:ext uri="{FF2B5EF4-FFF2-40B4-BE49-F238E27FC236}">
                <a16:creationId xmlns:a16="http://schemas.microsoft.com/office/drawing/2014/main" id="{567A94FC-1483-4CCF-8632-E21C46D578B8}"/>
              </a:ext>
            </a:extLst>
          </p:cNvPr>
          <p:cNvSpPr/>
          <p:nvPr/>
        </p:nvSpPr>
        <p:spPr>
          <a:xfrm rot="5400000">
            <a:off x="7195502" y="1918659"/>
            <a:ext cx="1944000" cy="1944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4" name="Teardrop 2">
            <a:extLst>
              <a:ext uri="{FF2B5EF4-FFF2-40B4-BE49-F238E27FC236}">
                <a16:creationId xmlns:a16="http://schemas.microsoft.com/office/drawing/2014/main" id="{6FB325DA-0ABF-4F67-9BAC-1D4F425B60A7}"/>
              </a:ext>
            </a:extLst>
          </p:cNvPr>
          <p:cNvSpPr/>
          <p:nvPr/>
        </p:nvSpPr>
        <p:spPr>
          <a:xfrm>
            <a:off x="9292132" y="1913488"/>
            <a:ext cx="1944000" cy="1944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 name="Teardrop 2">
            <a:extLst>
              <a:ext uri="{FF2B5EF4-FFF2-40B4-BE49-F238E27FC236}">
                <a16:creationId xmlns:a16="http://schemas.microsoft.com/office/drawing/2014/main" id="{7FB6D313-139C-40F9-86C7-C677D41F4846}"/>
              </a:ext>
            </a:extLst>
          </p:cNvPr>
          <p:cNvSpPr/>
          <p:nvPr/>
        </p:nvSpPr>
        <p:spPr>
          <a:xfrm rot="5400000">
            <a:off x="9292132" y="4007918"/>
            <a:ext cx="1944000" cy="1944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 name="Teardrop 2">
            <a:extLst>
              <a:ext uri="{FF2B5EF4-FFF2-40B4-BE49-F238E27FC236}">
                <a16:creationId xmlns:a16="http://schemas.microsoft.com/office/drawing/2014/main" id="{BFC8D629-DBDC-4431-BF57-6FB273464758}"/>
              </a:ext>
            </a:extLst>
          </p:cNvPr>
          <p:cNvSpPr/>
          <p:nvPr/>
        </p:nvSpPr>
        <p:spPr>
          <a:xfrm>
            <a:off x="7189586" y="4016194"/>
            <a:ext cx="1944000" cy="1944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7" name="Teardrop 2">
            <a:extLst>
              <a:ext uri="{FF2B5EF4-FFF2-40B4-BE49-F238E27FC236}">
                <a16:creationId xmlns:a16="http://schemas.microsoft.com/office/drawing/2014/main" id="{596E9DF0-6BB8-434B-81B9-476FF5E4775B}"/>
              </a:ext>
            </a:extLst>
          </p:cNvPr>
          <p:cNvSpPr/>
          <p:nvPr/>
        </p:nvSpPr>
        <p:spPr>
          <a:xfrm rot="5400000">
            <a:off x="8419502" y="3135323"/>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8" name="Teardrop 2">
            <a:extLst>
              <a:ext uri="{FF2B5EF4-FFF2-40B4-BE49-F238E27FC236}">
                <a16:creationId xmlns:a16="http://schemas.microsoft.com/office/drawing/2014/main" id="{C50982C8-8270-4671-9FC2-A45B9217E22E}"/>
              </a:ext>
            </a:extLst>
          </p:cNvPr>
          <p:cNvSpPr/>
          <p:nvPr/>
        </p:nvSpPr>
        <p:spPr>
          <a:xfrm rot="16200000">
            <a:off x="9292132" y="4016195"/>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9" name="Teardrop 2">
            <a:extLst>
              <a:ext uri="{FF2B5EF4-FFF2-40B4-BE49-F238E27FC236}">
                <a16:creationId xmlns:a16="http://schemas.microsoft.com/office/drawing/2014/main" id="{1B1D6AF6-9C78-427F-8265-ACE4A8F70AE3}"/>
              </a:ext>
            </a:extLst>
          </p:cNvPr>
          <p:cNvSpPr/>
          <p:nvPr/>
        </p:nvSpPr>
        <p:spPr>
          <a:xfrm rot="10800000">
            <a:off x="9292132" y="3137488"/>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0" name="Teardrop 2">
            <a:extLst>
              <a:ext uri="{FF2B5EF4-FFF2-40B4-BE49-F238E27FC236}">
                <a16:creationId xmlns:a16="http://schemas.microsoft.com/office/drawing/2014/main" id="{A1AB4057-D828-4C77-98FB-65960CE16A91}"/>
              </a:ext>
            </a:extLst>
          </p:cNvPr>
          <p:cNvSpPr/>
          <p:nvPr/>
        </p:nvSpPr>
        <p:spPr>
          <a:xfrm>
            <a:off x="8413586" y="4016194"/>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5" name="TextBox 14">
            <a:extLst>
              <a:ext uri="{FF2B5EF4-FFF2-40B4-BE49-F238E27FC236}">
                <a16:creationId xmlns:a16="http://schemas.microsoft.com/office/drawing/2014/main" id="{51ECB9F3-E3C8-4FDE-8C1E-36732E7367E5}"/>
              </a:ext>
            </a:extLst>
          </p:cNvPr>
          <p:cNvSpPr txBox="1"/>
          <p:nvPr/>
        </p:nvSpPr>
        <p:spPr>
          <a:xfrm>
            <a:off x="7428791" y="2312213"/>
            <a:ext cx="1511355" cy="830997"/>
          </a:xfrm>
          <a:prstGeom prst="rect">
            <a:avLst/>
          </a:prstGeom>
          <a:noFill/>
        </p:spPr>
        <p:txBody>
          <a:bodyPr wrap="square" lIns="0" rIns="0"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16" name="TextBox 15">
            <a:extLst>
              <a:ext uri="{FF2B5EF4-FFF2-40B4-BE49-F238E27FC236}">
                <a16:creationId xmlns:a16="http://schemas.microsoft.com/office/drawing/2014/main" id="{E5A34682-2227-4EE3-A6A4-9E8AD3156467}"/>
              </a:ext>
            </a:extLst>
          </p:cNvPr>
          <p:cNvSpPr txBox="1"/>
          <p:nvPr/>
        </p:nvSpPr>
        <p:spPr>
          <a:xfrm>
            <a:off x="9526894" y="2312213"/>
            <a:ext cx="1511355" cy="830997"/>
          </a:xfrm>
          <a:prstGeom prst="rect">
            <a:avLst/>
          </a:prstGeom>
          <a:noFill/>
        </p:spPr>
        <p:txBody>
          <a:bodyPr wrap="square" lIns="0" rIns="0"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grpSp>
        <p:nvGrpSpPr>
          <p:cNvPr id="17" name="Group 16">
            <a:extLst>
              <a:ext uri="{FF2B5EF4-FFF2-40B4-BE49-F238E27FC236}">
                <a16:creationId xmlns:a16="http://schemas.microsoft.com/office/drawing/2014/main" id="{9FAC0086-8F85-40F5-B699-63DD754D3844}"/>
              </a:ext>
            </a:extLst>
          </p:cNvPr>
          <p:cNvGrpSpPr/>
          <p:nvPr/>
        </p:nvGrpSpPr>
        <p:grpSpPr>
          <a:xfrm>
            <a:off x="887528" y="1777990"/>
            <a:ext cx="5352488" cy="763955"/>
            <a:chOff x="369382" y="1658430"/>
            <a:chExt cx="3975308" cy="763955"/>
          </a:xfrm>
        </p:grpSpPr>
        <p:sp>
          <p:nvSpPr>
            <p:cNvPr id="18" name="TextBox 17">
              <a:extLst>
                <a:ext uri="{FF2B5EF4-FFF2-40B4-BE49-F238E27FC236}">
                  <a16:creationId xmlns:a16="http://schemas.microsoft.com/office/drawing/2014/main" id="{A974549D-07D3-4B70-A20B-9465EFFDD01E}"/>
                </a:ext>
              </a:extLst>
            </p:cNvPr>
            <p:cNvSpPr txBox="1"/>
            <p:nvPr/>
          </p:nvSpPr>
          <p:spPr>
            <a:xfrm>
              <a:off x="369383" y="1960720"/>
              <a:ext cx="3975307" cy="461665"/>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I hope and I believe that this Template will your Time, Money and Reputation. Get a modern PowerPoint  Presentation that is beautifully designed.  </a:t>
              </a:r>
            </a:p>
          </p:txBody>
        </p:sp>
        <p:sp>
          <p:nvSpPr>
            <p:cNvPr id="19" name="텍스트 개체 틀 11">
              <a:extLst>
                <a:ext uri="{FF2B5EF4-FFF2-40B4-BE49-F238E27FC236}">
                  <a16:creationId xmlns:a16="http://schemas.microsoft.com/office/drawing/2014/main" id="{F786711B-3C51-492F-8EE1-B2AE453E52BC}"/>
                </a:ext>
              </a:extLst>
            </p:cNvPr>
            <p:cNvSpPr txBox="1">
              <a:spLocks/>
            </p:cNvSpPr>
            <p:nvPr/>
          </p:nvSpPr>
          <p:spPr>
            <a:xfrm>
              <a:off x="369382" y="1658430"/>
              <a:ext cx="3975308" cy="36004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b="1" dirty="0">
                  <a:solidFill>
                    <a:schemeClr val="accent3"/>
                  </a:solidFill>
                  <a:cs typeface="Arial" pitchFamily="34" charset="0"/>
                </a:rPr>
                <a:t>Content  Here</a:t>
              </a:r>
              <a:endParaRPr lang="ko-KR" altLang="en-US" sz="1200" b="1" dirty="0">
                <a:solidFill>
                  <a:schemeClr val="accent3"/>
                </a:solidFill>
                <a:cs typeface="Arial" pitchFamily="34" charset="0"/>
              </a:endParaRPr>
            </a:p>
          </p:txBody>
        </p:sp>
      </p:grpSp>
      <p:grpSp>
        <p:nvGrpSpPr>
          <p:cNvPr id="20" name="Group 19">
            <a:extLst>
              <a:ext uri="{FF2B5EF4-FFF2-40B4-BE49-F238E27FC236}">
                <a16:creationId xmlns:a16="http://schemas.microsoft.com/office/drawing/2014/main" id="{8D10D6A2-4B22-47DE-A41D-49259EEDDAD7}"/>
              </a:ext>
            </a:extLst>
          </p:cNvPr>
          <p:cNvGrpSpPr/>
          <p:nvPr/>
        </p:nvGrpSpPr>
        <p:grpSpPr>
          <a:xfrm>
            <a:off x="887528" y="2921990"/>
            <a:ext cx="5344342" cy="770671"/>
            <a:chOff x="366357" y="2654543"/>
            <a:chExt cx="3969258" cy="770671"/>
          </a:xfrm>
        </p:grpSpPr>
        <p:sp>
          <p:nvSpPr>
            <p:cNvPr id="21" name="TextBox 20">
              <a:extLst>
                <a:ext uri="{FF2B5EF4-FFF2-40B4-BE49-F238E27FC236}">
                  <a16:creationId xmlns:a16="http://schemas.microsoft.com/office/drawing/2014/main" id="{EF104821-E2F3-40BA-BBA4-92AA26B22084}"/>
                </a:ext>
              </a:extLst>
            </p:cNvPr>
            <p:cNvSpPr txBox="1"/>
            <p:nvPr/>
          </p:nvSpPr>
          <p:spPr>
            <a:xfrm>
              <a:off x="366357" y="2963549"/>
              <a:ext cx="3969258" cy="461665"/>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I hope and I believe that this Template will your Time, Money and Reputation. Get a modern PowerPoint  Presentation that is beautifully designed.  </a:t>
              </a:r>
            </a:p>
          </p:txBody>
        </p:sp>
        <p:sp>
          <p:nvSpPr>
            <p:cNvPr id="22" name="텍스트 개체 틀 11">
              <a:extLst>
                <a:ext uri="{FF2B5EF4-FFF2-40B4-BE49-F238E27FC236}">
                  <a16:creationId xmlns:a16="http://schemas.microsoft.com/office/drawing/2014/main" id="{4F86EF70-E062-472C-B2C9-F3142D3971A5}"/>
                </a:ext>
              </a:extLst>
            </p:cNvPr>
            <p:cNvSpPr txBox="1">
              <a:spLocks/>
            </p:cNvSpPr>
            <p:nvPr/>
          </p:nvSpPr>
          <p:spPr>
            <a:xfrm>
              <a:off x="366358" y="2654543"/>
              <a:ext cx="3969257" cy="36004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b="1" dirty="0">
                  <a:solidFill>
                    <a:schemeClr val="accent2"/>
                  </a:solidFill>
                  <a:cs typeface="Arial" pitchFamily="34" charset="0"/>
                </a:rPr>
                <a:t>Content  Here</a:t>
              </a:r>
              <a:endParaRPr lang="ko-KR" altLang="en-US" sz="1200" b="1" dirty="0">
                <a:solidFill>
                  <a:schemeClr val="accent2"/>
                </a:solidFill>
                <a:cs typeface="Arial" pitchFamily="34" charset="0"/>
              </a:endParaRPr>
            </a:p>
          </p:txBody>
        </p:sp>
      </p:grpSp>
      <p:grpSp>
        <p:nvGrpSpPr>
          <p:cNvPr id="23" name="Group 22">
            <a:extLst>
              <a:ext uri="{FF2B5EF4-FFF2-40B4-BE49-F238E27FC236}">
                <a16:creationId xmlns:a16="http://schemas.microsoft.com/office/drawing/2014/main" id="{EB35D58E-CA17-4411-8EF7-8BA57E510F9C}"/>
              </a:ext>
            </a:extLst>
          </p:cNvPr>
          <p:cNvGrpSpPr/>
          <p:nvPr/>
        </p:nvGrpSpPr>
        <p:grpSpPr>
          <a:xfrm>
            <a:off x="887529" y="4072706"/>
            <a:ext cx="5357167" cy="784617"/>
            <a:chOff x="383490" y="3861677"/>
            <a:chExt cx="3978783" cy="784617"/>
          </a:xfrm>
        </p:grpSpPr>
        <p:sp>
          <p:nvSpPr>
            <p:cNvPr id="24" name="TextBox 23">
              <a:extLst>
                <a:ext uri="{FF2B5EF4-FFF2-40B4-BE49-F238E27FC236}">
                  <a16:creationId xmlns:a16="http://schemas.microsoft.com/office/drawing/2014/main" id="{50950DFD-9964-4CA7-AAD9-CEE05D43A102}"/>
                </a:ext>
              </a:extLst>
            </p:cNvPr>
            <p:cNvSpPr txBox="1"/>
            <p:nvPr/>
          </p:nvSpPr>
          <p:spPr>
            <a:xfrm>
              <a:off x="383490" y="4184629"/>
              <a:ext cx="3978783" cy="461665"/>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I hope and I believe that this Template will your Time, Money and Reputation. Get a modern PowerPoint  Presentation that is beautifully designed.  </a:t>
              </a:r>
            </a:p>
          </p:txBody>
        </p:sp>
        <p:sp>
          <p:nvSpPr>
            <p:cNvPr id="25" name="텍스트 개체 틀 11">
              <a:extLst>
                <a:ext uri="{FF2B5EF4-FFF2-40B4-BE49-F238E27FC236}">
                  <a16:creationId xmlns:a16="http://schemas.microsoft.com/office/drawing/2014/main" id="{4E698E45-7B60-49CE-B129-F56FFF4ABE69}"/>
                </a:ext>
              </a:extLst>
            </p:cNvPr>
            <p:cNvSpPr txBox="1">
              <a:spLocks/>
            </p:cNvSpPr>
            <p:nvPr/>
          </p:nvSpPr>
          <p:spPr>
            <a:xfrm>
              <a:off x="388818" y="3861677"/>
              <a:ext cx="3968127" cy="36004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b="1" dirty="0">
                  <a:solidFill>
                    <a:schemeClr val="accent1"/>
                  </a:solidFill>
                  <a:cs typeface="Arial" pitchFamily="34" charset="0"/>
                </a:rPr>
                <a:t>Content  Here</a:t>
              </a:r>
              <a:endParaRPr lang="ko-KR" altLang="en-US" sz="1200" b="1" dirty="0">
                <a:solidFill>
                  <a:schemeClr val="accent1"/>
                </a:solidFill>
                <a:cs typeface="Arial" pitchFamily="34" charset="0"/>
              </a:endParaRPr>
            </a:p>
          </p:txBody>
        </p:sp>
      </p:grpSp>
      <p:grpSp>
        <p:nvGrpSpPr>
          <p:cNvPr id="26" name="Group 25">
            <a:extLst>
              <a:ext uri="{FF2B5EF4-FFF2-40B4-BE49-F238E27FC236}">
                <a16:creationId xmlns:a16="http://schemas.microsoft.com/office/drawing/2014/main" id="{2F973BBB-63AB-4DB3-9D75-BC74DCCA9D98}"/>
              </a:ext>
            </a:extLst>
          </p:cNvPr>
          <p:cNvGrpSpPr/>
          <p:nvPr/>
        </p:nvGrpSpPr>
        <p:grpSpPr>
          <a:xfrm>
            <a:off x="887528" y="5237370"/>
            <a:ext cx="5344342" cy="779553"/>
            <a:chOff x="372407" y="4868534"/>
            <a:chExt cx="3969258" cy="779553"/>
          </a:xfrm>
        </p:grpSpPr>
        <p:sp>
          <p:nvSpPr>
            <p:cNvPr id="27" name="텍스트 개체 틀 11">
              <a:extLst>
                <a:ext uri="{FF2B5EF4-FFF2-40B4-BE49-F238E27FC236}">
                  <a16:creationId xmlns:a16="http://schemas.microsoft.com/office/drawing/2014/main" id="{3BDEBA40-48DD-42A3-BB60-CC28147298E0}"/>
                </a:ext>
              </a:extLst>
            </p:cNvPr>
            <p:cNvSpPr txBox="1">
              <a:spLocks/>
            </p:cNvSpPr>
            <p:nvPr/>
          </p:nvSpPr>
          <p:spPr>
            <a:xfrm>
              <a:off x="391151" y="4868534"/>
              <a:ext cx="3931770" cy="36004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b="1" dirty="0">
                  <a:solidFill>
                    <a:schemeClr val="accent4"/>
                  </a:solidFill>
                  <a:cs typeface="Arial" pitchFamily="34" charset="0"/>
                </a:rPr>
                <a:t>Content  Here</a:t>
              </a:r>
              <a:endParaRPr lang="ko-KR" altLang="en-US" sz="1200" b="1" dirty="0">
                <a:solidFill>
                  <a:schemeClr val="accent4"/>
                </a:solidFill>
                <a:cs typeface="Arial" pitchFamily="34" charset="0"/>
              </a:endParaRPr>
            </a:p>
          </p:txBody>
        </p:sp>
        <p:sp>
          <p:nvSpPr>
            <p:cNvPr id="28" name="TextBox 27">
              <a:extLst>
                <a:ext uri="{FF2B5EF4-FFF2-40B4-BE49-F238E27FC236}">
                  <a16:creationId xmlns:a16="http://schemas.microsoft.com/office/drawing/2014/main" id="{D1B79430-1D5E-4D8C-BBA6-176917EDF398}"/>
                </a:ext>
              </a:extLst>
            </p:cNvPr>
            <p:cNvSpPr txBox="1"/>
            <p:nvPr/>
          </p:nvSpPr>
          <p:spPr>
            <a:xfrm>
              <a:off x="372407" y="5186422"/>
              <a:ext cx="3969258" cy="461665"/>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I hope and I believe that this Template will your Time, Money and Reputation. Get a modern PowerPoint  Presentation that is beautifully designed.  </a:t>
              </a:r>
            </a:p>
          </p:txBody>
        </p:sp>
      </p:grpSp>
      <p:sp>
        <p:nvSpPr>
          <p:cNvPr id="29" name="TextBox 28">
            <a:extLst>
              <a:ext uri="{FF2B5EF4-FFF2-40B4-BE49-F238E27FC236}">
                <a16:creationId xmlns:a16="http://schemas.microsoft.com/office/drawing/2014/main" id="{F585521F-ABD2-4018-BA08-BFD1A90DA4C3}"/>
              </a:ext>
            </a:extLst>
          </p:cNvPr>
          <p:cNvSpPr txBox="1"/>
          <p:nvPr/>
        </p:nvSpPr>
        <p:spPr>
          <a:xfrm>
            <a:off x="7428791" y="4794258"/>
            <a:ext cx="1511355" cy="830997"/>
          </a:xfrm>
          <a:prstGeom prst="rect">
            <a:avLst/>
          </a:prstGeom>
          <a:noFill/>
        </p:spPr>
        <p:txBody>
          <a:bodyPr wrap="square" lIns="0" rIns="0"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30" name="TextBox 29">
            <a:extLst>
              <a:ext uri="{FF2B5EF4-FFF2-40B4-BE49-F238E27FC236}">
                <a16:creationId xmlns:a16="http://schemas.microsoft.com/office/drawing/2014/main" id="{1A3CCE20-06B5-4082-92CF-89950A22A321}"/>
              </a:ext>
            </a:extLst>
          </p:cNvPr>
          <p:cNvSpPr txBox="1"/>
          <p:nvPr/>
        </p:nvSpPr>
        <p:spPr>
          <a:xfrm>
            <a:off x="9526894" y="4794258"/>
            <a:ext cx="1511355" cy="830997"/>
          </a:xfrm>
          <a:prstGeom prst="rect">
            <a:avLst/>
          </a:prstGeom>
          <a:noFill/>
        </p:spPr>
        <p:txBody>
          <a:bodyPr wrap="square" lIns="0" rIns="0"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31" name="Isosceles Triangle 51">
            <a:extLst>
              <a:ext uri="{FF2B5EF4-FFF2-40B4-BE49-F238E27FC236}">
                <a16:creationId xmlns:a16="http://schemas.microsoft.com/office/drawing/2014/main" id="{D5D64996-9F12-4C28-862C-62A1CBEC8B9D}"/>
              </a:ext>
            </a:extLst>
          </p:cNvPr>
          <p:cNvSpPr/>
          <p:nvPr/>
        </p:nvSpPr>
        <p:spPr>
          <a:xfrm>
            <a:off x="8635686" y="3389433"/>
            <a:ext cx="332537" cy="243851"/>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Rectangle 7">
            <a:extLst>
              <a:ext uri="{FF2B5EF4-FFF2-40B4-BE49-F238E27FC236}">
                <a16:creationId xmlns:a16="http://schemas.microsoft.com/office/drawing/2014/main" id="{0EFA3D5A-171C-4D0A-8852-41EAA985BB58}"/>
              </a:ext>
            </a:extLst>
          </p:cNvPr>
          <p:cNvSpPr/>
          <p:nvPr/>
        </p:nvSpPr>
        <p:spPr>
          <a:xfrm>
            <a:off x="8641178" y="4202806"/>
            <a:ext cx="321552" cy="32155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3" name="Rounded Rectangle 32">
            <a:extLst>
              <a:ext uri="{FF2B5EF4-FFF2-40B4-BE49-F238E27FC236}">
                <a16:creationId xmlns:a16="http://schemas.microsoft.com/office/drawing/2014/main" id="{51980165-B25A-48B2-992E-B0814B115889}"/>
              </a:ext>
            </a:extLst>
          </p:cNvPr>
          <p:cNvSpPr/>
          <p:nvPr/>
        </p:nvSpPr>
        <p:spPr>
          <a:xfrm>
            <a:off x="9497060" y="4202509"/>
            <a:ext cx="322147" cy="32214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4" name="Frame 17">
            <a:extLst>
              <a:ext uri="{FF2B5EF4-FFF2-40B4-BE49-F238E27FC236}">
                <a16:creationId xmlns:a16="http://schemas.microsoft.com/office/drawing/2014/main" id="{3DB34AE8-D72D-4D9D-A3ED-BF0CE717968D}"/>
              </a:ext>
            </a:extLst>
          </p:cNvPr>
          <p:cNvSpPr/>
          <p:nvPr/>
        </p:nvSpPr>
        <p:spPr>
          <a:xfrm>
            <a:off x="9499158" y="3346377"/>
            <a:ext cx="317951" cy="317951"/>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1547012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그룹 3">
            <a:extLst>
              <a:ext uri="{FF2B5EF4-FFF2-40B4-BE49-F238E27FC236}">
                <a16:creationId xmlns:a16="http://schemas.microsoft.com/office/drawing/2014/main" id="{C37F6C8D-6651-4CE5-BA45-FC90728C8E32}"/>
              </a:ext>
            </a:extLst>
          </p:cNvPr>
          <p:cNvGrpSpPr/>
          <p:nvPr/>
        </p:nvGrpSpPr>
        <p:grpSpPr>
          <a:xfrm>
            <a:off x="4313162" y="2111865"/>
            <a:ext cx="3565676" cy="3580380"/>
            <a:chOff x="4677611" y="2551340"/>
            <a:chExt cx="2808312" cy="2819893"/>
          </a:xfrm>
        </p:grpSpPr>
        <p:sp>
          <p:nvSpPr>
            <p:cNvPr id="4" name="Oval 37">
              <a:extLst>
                <a:ext uri="{FF2B5EF4-FFF2-40B4-BE49-F238E27FC236}">
                  <a16:creationId xmlns:a16="http://schemas.microsoft.com/office/drawing/2014/main" id="{A356A50E-D46C-4325-BF6E-B2F3CF660A32}"/>
                </a:ext>
              </a:extLst>
            </p:cNvPr>
            <p:cNvSpPr/>
            <p:nvPr/>
          </p:nvSpPr>
          <p:spPr>
            <a:xfrm>
              <a:off x="4677611" y="2551340"/>
              <a:ext cx="1656184" cy="1462256"/>
            </a:xfrm>
            <a:custGeom>
              <a:avLst/>
              <a:gdLst/>
              <a:ahLst/>
              <a:cxnLst/>
              <a:rect l="l" t="t" r="r" b="b"/>
              <a:pathLst>
                <a:path w="1656184" h="1462256">
                  <a:moveTo>
                    <a:pt x="1395166" y="1414051"/>
                  </a:moveTo>
                  <a:lnTo>
                    <a:pt x="1404159" y="1421466"/>
                  </a:lnTo>
                  <a:lnTo>
                    <a:pt x="1354721" y="1462256"/>
                  </a:lnTo>
                  <a:close/>
                  <a:moveTo>
                    <a:pt x="1407188" y="1400115"/>
                  </a:moveTo>
                  <a:cubicBezTo>
                    <a:pt x="1402752" y="1404328"/>
                    <a:pt x="1398363" y="1408590"/>
                    <a:pt x="1395166" y="1414051"/>
                  </a:cubicBezTo>
                  <a:lnTo>
                    <a:pt x="1395020" y="1413931"/>
                  </a:lnTo>
                  <a:close/>
                  <a:moveTo>
                    <a:pt x="828092" y="0"/>
                  </a:moveTo>
                  <a:cubicBezTo>
                    <a:pt x="1285435" y="0"/>
                    <a:pt x="1656184" y="370749"/>
                    <a:pt x="1656184" y="828092"/>
                  </a:cubicBezTo>
                  <a:cubicBezTo>
                    <a:pt x="1656184" y="1052939"/>
                    <a:pt x="1566572" y="1256855"/>
                    <a:pt x="1420433" y="1405411"/>
                  </a:cubicBezTo>
                  <a:cubicBezTo>
                    <a:pt x="1271659" y="1249071"/>
                    <a:pt x="1061116" y="1152822"/>
                    <a:pt x="828092" y="1152822"/>
                  </a:cubicBezTo>
                  <a:cubicBezTo>
                    <a:pt x="595173" y="1152822"/>
                    <a:pt x="384715" y="1248984"/>
                    <a:pt x="235002" y="1404503"/>
                  </a:cubicBezTo>
                  <a:cubicBezTo>
                    <a:pt x="89276" y="1256089"/>
                    <a:pt x="0" y="1052516"/>
                    <a:pt x="0" y="828092"/>
                  </a:cubicBezTo>
                  <a:cubicBezTo>
                    <a:pt x="0" y="625700"/>
                    <a:pt x="72608" y="440267"/>
                    <a:pt x="196089" y="298844"/>
                  </a:cubicBezTo>
                  <a:lnTo>
                    <a:pt x="114371" y="63132"/>
                  </a:lnTo>
                  <a:lnTo>
                    <a:pt x="357732" y="147502"/>
                  </a:lnTo>
                  <a:cubicBezTo>
                    <a:pt x="490929" y="54231"/>
                    <a:pt x="653177" y="0"/>
                    <a:pt x="828092" y="0"/>
                  </a:cubicBezTo>
                  <a:close/>
                </a:path>
              </a:pathLst>
            </a:cu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Oval 33">
              <a:extLst>
                <a:ext uri="{FF2B5EF4-FFF2-40B4-BE49-F238E27FC236}">
                  <a16:creationId xmlns:a16="http://schemas.microsoft.com/office/drawing/2014/main" id="{FAB4AE2E-2625-48CD-9C55-E6CD5C274F92}"/>
                </a:ext>
              </a:extLst>
            </p:cNvPr>
            <p:cNvSpPr/>
            <p:nvPr/>
          </p:nvSpPr>
          <p:spPr>
            <a:xfrm>
              <a:off x="6072631" y="2551340"/>
              <a:ext cx="1413292" cy="1656184"/>
            </a:xfrm>
            <a:custGeom>
              <a:avLst/>
              <a:gdLst/>
              <a:ahLst/>
              <a:cxnLst/>
              <a:rect l="l" t="t" r="r" b="b"/>
              <a:pathLst>
                <a:path w="1413292" h="1656184">
                  <a:moveTo>
                    <a:pt x="585200" y="0"/>
                  </a:moveTo>
                  <a:cubicBezTo>
                    <a:pt x="768725" y="0"/>
                    <a:pt x="938305" y="59702"/>
                    <a:pt x="1074079" y="162782"/>
                  </a:cubicBezTo>
                  <a:lnTo>
                    <a:pt x="1296886" y="103555"/>
                  </a:lnTo>
                  <a:lnTo>
                    <a:pt x="1238206" y="324301"/>
                  </a:lnTo>
                  <a:cubicBezTo>
                    <a:pt x="1348977" y="462146"/>
                    <a:pt x="1413292" y="637608"/>
                    <a:pt x="1413292" y="828092"/>
                  </a:cubicBezTo>
                  <a:cubicBezTo>
                    <a:pt x="1413292" y="1285435"/>
                    <a:pt x="1042543" y="1656184"/>
                    <a:pt x="585200" y="1656184"/>
                  </a:cubicBezTo>
                  <a:cubicBezTo>
                    <a:pt x="356691" y="1656184"/>
                    <a:pt x="149799" y="1563628"/>
                    <a:pt x="0" y="1413930"/>
                  </a:cubicBezTo>
                  <a:cubicBezTo>
                    <a:pt x="161319" y="1264368"/>
                    <a:pt x="261164" y="1050352"/>
                    <a:pt x="261164" y="813015"/>
                  </a:cubicBezTo>
                  <a:cubicBezTo>
                    <a:pt x="261164" y="584182"/>
                    <a:pt x="168346" y="377027"/>
                    <a:pt x="18273" y="227178"/>
                  </a:cubicBezTo>
                  <a:cubicBezTo>
                    <a:pt x="165226" y="85796"/>
                    <a:pt x="365194" y="0"/>
                    <a:pt x="585200" y="0"/>
                  </a:cubicBezTo>
                  <a:close/>
                </a:path>
              </a:pathLst>
            </a:cu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Oval 35">
              <a:extLst>
                <a:ext uri="{FF2B5EF4-FFF2-40B4-BE49-F238E27FC236}">
                  <a16:creationId xmlns:a16="http://schemas.microsoft.com/office/drawing/2014/main" id="{AA251099-3F9B-4506-9955-08E070ACF753}"/>
                </a:ext>
              </a:extLst>
            </p:cNvPr>
            <p:cNvSpPr/>
            <p:nvPr/>
          </p:nvSpPr>
          <p:spPr>
            <a:xfrm>
              <a:off x="5829739" y="3947264"/>
              <a:ext cx="1656184" cy="1423969"/>
            </a:xfrm>
            <a:custGeom>
              <a:avLst/>
              <a:gdLst/>
              <a:ahLst/>
              <a:cxnLst/>
              <a:rect l="l" t="t" r="r" b="b"/>
              <a:pathLst>
                <a:path w="1656184" h="1423969">
                  <a:moveTo>
                    <a:pt x="1414962" y="11928"/>
                  </a:moveTo>
                  <a:cubicBezTo>
                    <a:pt x="1564098" y="161528"/>
                    <a:pt x="1656184" y="367949"/>
                    <a:pt x="1656184" y="595877"/>
                  </a:cubicBezTo>
                  <a:cubicBezTo>
                    <a:pt x="1656184" y="806216"/>
                    <a:pt x="1577763" y="998238"/>
                    <a:pt x="1446084" y="1142107"/>
                  </a:cubicBezTo>
                  <a:lnTo>
                    <a:pt x="1497925" y="1337129"/>
                  </a:lnTo>
                  <a:lnTo>
                    <a:pt x="1291451" y="1282244"/>
                  </a:lnTo>
                  <a:cubicBezTo>
                    <a:pt x="1159235" y="1371730"/>
                    <a:pt x="999764" y="1423969"/>
                    <a:pt x="828092" y="1423969"/>
                  </a:cubicBezTo>
                  <a:cubicBezTo>
                    <a:pt x="370749" y="1423969"/>
                    <a:pt x="0" y="1053220"/>
                    <a:pt x="0" y="595877"/>
                  </a:cubicBezTo>
                  <a:cubicBezTo>
                    <a:pt x="0" y="367987"/>
                    <a:pt x="92056" y="161597"/>
                    <a:pt x="243038" y="13936"/>
                  </a:cubicBezTo>
                  <a:cubicBezTo>
                    <a:pt x="392814" y="163569"/>
                    <a:pt x="599651" y="256070"/>
                    <a:pt x="828092" y="256070"/>
                  </a:cubicBezTo>
                  <a:cubicBezTo>
                    <a:pt x="1057507" y="256070"/>
                    <a:pt x="1265132" y="162780"/>
                    <a:pt x="1414962" y="11928"/>
                  </a:cubicBezTo>
                  <a:close/>
                  <a:moveTo>
                    <a:pt x="255060" y="0"/>
                  </a:moveTo>
                  <a:cubicBezTo>
                    <a:pt x="250624" y="4213"/>
                    <a:pt x="246235" y="8475"/>
                    <a:pt x="243038" y="13936"/>
                  </a:cubicBezTo>
                  <a:lnTo>
                    <a:pt x="242892" y="13816"/>
                  </a:lnTo>
                  <a:close/>
                </a:path>
              </a:pathLst>
            </a:cu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34">
              <a:extLst>
                <a:ext uri="{FF2B5EF4-FFF2-40B4-BE49-F238E27FC236}">
                  <a16:creationId xmlns:a16="http://schemas.microsoft.com/office/drawing/2014/main" id="{8180717C-F023-4150-8007-8A7D568849CF}"/>
                </a:ext>
              </a:extLst>
            </p:cNvPr>
            <p:cNvSpPr/>
            <p:nvPr/>
          </p:nvSpPr>
          <p:spPr>
            <a:xfrm>
              <a:off x="4682097" y="3704162"/>
              <a:ext cx="1412307" cy="1656184"/>
            </a:xfrm>
            <a:custGeom>
              <a:avLst/>
              <a:gdLst/>
              <a:ahLst/>
              <a:cxnLst/>
              <a:rect l="l" t="t" r="r" b="b"/>
              <a:pathLst>
                <a:path w="1412307" h="1656184">
                  <a:moveTo>
                    <a:pt x="828092" y="0"/>
                  </a:moveTo>
                  <a:cubicBezTo>
                    <a:pt x="1056992" y="0"/>
                    <a:pt x="1264199" y="92872"/>
                    <a:pt x="1412307" y="244533"/>
                  </a:cubicBezTo>
                  <a:lnTo>
                    <a:pt x="1401956" y="266828"/>
                  </a:lnTo>
                  <a:lnTo>
                    <a:pt x="1395166" y="261229"/>
                  </a:lnTo>
                  <a:cubicBezTo>
                    <a:pt x="1398363" y="255768"/>
                    <a:pt x="1402752" y="251506"/>
                    <a:pt x="1407188" y="247293"/>
                  </a:cubicBezTo>
                  <a:lnTo>
                    <a:pt x="1395020" y="261109"/>
                  </a:lnTo>
                  <a:lnTo>
                    <a:pt x="1395166" y="261229"/>
                  </a:lnTo>
                  <a:cubicBezTo>
                    <a:pt x="1244184" y="408890"/>
                    <a:pt x="1152128" y="615280"/>
                    <a:pt x="1152128" y="843170"/>
                  </a:cubicBezTo>
                  <a:cubicBezTo>
                    <a:pt x="1152128" y="1072003"/>
                    <a:pt x="1244947" y="1279157"/>
                    <a:pt x="1395019" y="1429007"/>
                  </a:cubicBezTo>
                  <a:cubicBezTo>
                    <a:pt x="1248066" y="1570389"/>
                    <a:pt x="1048098" y="1656184"/>
                    <a:pt x="828092" y="1656184"/>
                  </a:cubicBezTo>
                  <a:cubicBezTo>
                    <a:pt x="654425" y="1656184"/>
                    <a:pt x="493245" y="1602724"/>
                    <a:pt x="360425" y="1510904"/>
                  </a:cubicBezTo>
                  <a:lnTo>
                    <a:pt x="152808" y="1566093"/>
                  </a:lnTo>
                  <a:lnTo>
                    <a:pt x="205324" y="1368532"/>
                  </a:lnTo>
                  <a:cubicBezTo>
                    <a:pt x="76415" y="1225504"/>
                    <a:pt x="0" y="1035722"/>
                    <a:pt x="0" y="828092"/>
                  </a:cubicBezTo>
                  <a:cubicBezTo>
                    <a:pt x="0" y="370749"/>
                    <a:pt x="370749" y="0"/>
                    <a:pt x="828092" y="0"/>
                  </a:cubicBezTo>
                  <a:close/>
                </a:path>
              </a:pathLst>
            </a:cu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8" name="TextBox 7">
            <a:extLst>
              <a:ext uri="{FF2B5EF4-FFF2-40B4-BE49-F238E27FC236}">
                <a16:creationId xmlns:a16="http://schemas.microsoft.com/office/drawing/2014/main" id="{97E2B71A-08B3-4885-B3C6-600F9D325793}"/>
              </a:ext>
            </a:extLst>
          </p:cNvPr>
          <p:cNvSpPr txBox="1"/>
          <p:nvPr/>
        </p:nvSpPr>
        <p:spPr>
          <a:xfrm>
            <a:off x="4614602" y="2956252"/>
            <a:ext cx="1465870" cy="523220"/>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a:t>
            </a:r>
          </a:p>
          <a:p>
            <a:pPr algn="ctr"/>
            <a:r>
              <a:rPr lang="en-US" altLang="ko-KR" sz="1400" b="1" dirty="0">
                <a:solidFill>
                  <a:schemeClr val="bg1"/>
                </a:solidFill>
                <a:cs typeface="Arial" pitchFamily="34" charset="0"/>
              </a:rPr>
              <a:t>Here</a:t>
            </a:r>
            <a:endParaRPr lang="ko-KR" altLang="en-US" sz="1400" b="1" dirty="0">
              <a:solidFill>
                <a:schemeClr val="bg1"/>
              </a:solidFill>
              <a:cs typeface="Arial" pitchFamily="34" charset="0"/>
            </a:endParaRPr>
          </a:p>
        </p:txBody>
      </p:sp>
      <p:sp>
        <p:nvSpPr>
          <p:cNvPr id="9" name="TextBox 8">
            <a:extLst>
              <a:ext uri="{FF2B5EF4-FFF2-40B4-BE49-F238E27FC236}">
                <a16:creationId xmlns:a16="http://schemas.microsoft.com/office/drawing/2014/main" id="{BB0C0760-068D-4860-A4D9-8265153DD297}"/>
              </a:ext>
            </a:extLst>
          </p:cNvPr>
          <p:cNvSpPr txBox="1"/>
          <p:nvPr/>
        </p:nvSpPr>
        <p:spPr>
          <a:xfrm>
            <a:off x="6373213" y="3199445"/>
            <a:ext cx="1391521" cy="523220"/>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a:t>
            </a:r>
          </a:p>
          <a:p>
            <a:pPr algn="ctr"/>
            <a:r>
              <a:rPr lang="en-US" altLang="ko-KR" sz="1400" b="1" dirty="0">
                <a:solidFill>
                  <a:schemeClr val="bg1"/>
                </a:solidFill>
                <a:cs typeface="Arial" pitchFamily="34" charset="0"/>
              </a:rPr>
              <a:t>Here</a:t>
            </a:r>
            <a:endParaRPr lang="ko-KR" altLang="en-US" sz="1400" b="1" dirty="0">
              <a:solidFill>
                <a:schemeClr val="bg1"/>
              </a:solidFill>
              <a:cs typeface="Arial" pitchFamily="34" charset="0"/>
            </a:endParaRPr>
          </a:p>
        </p:txBody>
      </p:sp>
      <p:sp>
        <p:nvSpPr>
          <p:cNvPr id="10" name="TextBox 9">
            <a:extLst>
              <a:ext uri="{FF2B5EF4-FFF2-40B4-BE49-F238E27FC236}">
                <a16:creationId xmlns:a16="http://schemas.microsoft.com/office/drawing/2014/main" id="{11763B9C-AA97-4DF4-AF14-69B20E22D2C6}"/>
              </a:ext>
            </a:extLst>
          </p:cNvPr>
          <p:cNvSpPr txBox="1"/>
          <p:nvPr/>
        </p:nvSpPr>
        <p:spPr>
          <a:xfrm>
            <a:off x="6130019" y="4914432"/>
            <a:ext cx="1391521" cy="523220"/>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a:t>
            </a:r>
          </a:p>
          <a:p>
            <a:pPr algn="ctr"/>
            <a:r>
              <a:rPr lang="en-US" altLang="ko-KR" sz="1400" b="1" dirty="0">
                <a:solidFill>
                  <a:schemeClr val="bg1"/>
                </a:solidFill>
                <a:cs typeface="Arial" pitchFamily="34" charset="0"/>
              </a:rPr>
              <a:t>Here</a:t>
            </a:r>
            <a:endParaRPr lang="ko-KR" altLang="en-US" sz="1400" b="1" dirty="0">
              <a:solidFill>
                <a:schemeClr val="bg1"/>
              </a:solidFill>
              <a:cs typeface="Arial" pitchFamily="34" charset="0"/>
            </a:endParaRPr>
          </a:p>
        </p:txBody>
      </p:sp>
      <p:sp>
        <p:nvSpPr>
          <p:cNvPr id="11" name="TextBox 10">
            <a:extLst>
              <a:ext uri="{FF2B5EF4-FFF2-40B4-BE49-F238E27FC236}">
                <a16:creationId xmlns:a16="http://schemas.microsoft.com/office/drawing/2014/main" id="{66E91D43-329D-4361-B91C-A479BD682D0C}"/>
              </a:ext>
            </a:extLst>
          </p:cNvPr>
          <p:cNvSpPr txBox="1"/>
          <p:nvPr/>
        </p:nvSpPr>
        <p:spPr>
          <a:xfrm>
            <a:off x="4457223" y="4710152"/>
            <a:ext cx="1391521" cy="523220"/>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a:t>
            </a:r>
          </a:p>
          <a:p>
            <a:pPr algn="ctr"/>
            <a:r>
              <a:rPr lang="en-US" altLang="ko-KR" sz="1400" b="1" dirty="0">
                <a:solidFill>
                  <a:schemeClr val="bg1"/>
                </a:solidFill>
                <a:cs typeface="Arial" pitchFamily="34" charset="0"/>
              </a:rPr>
              <a:t>Here</a:t>
            </a:r>
            <a:endParaRPr lang="ko-KR" altLang="en-US" sz="1400" b="1" dirty="0">
              <a:solidFill>
                <a:schemeClr val="bg1"/>
              </a:solidFill>
              <a:cs typeface="Arial" pitchFamily="34" charset="0"/>
            </a:endParaRPr>
          </a:p>
        </p:txBody>
      </p:sp>
      <p:sp>
        <p:nvSpPr>
          <p:cNvPr id="12" name="TextBox 11">
            <a:extLst>
              <a:ext uri="{FF2B5EF4-FFF2-40B4-BE49-F238E27FC236}">
                <a16:creationId xmlns:a16="http://schemas.microsoft.com/office/drawing/2014/main" id="{0CC34969-C59D-4D9B-B296-5D80FA07B186}"/>
              </a:ext>
            </a:extLst>
          </p:cNvPr>
          <p:cNvSpPr txBox="1"/>
          <p:nvPr/>
        </p:nvSpPr>
        <p:spPr>
          <a:xfrm>
            <a:off x="8523030" y="2288604"/>
            <a:ext cx="2829148" cy="307777"/>
          </a:xfrm>
          <a:prstGeom prst="rect">
            <a:avLst/>
          </a:prstGeom>
          <a:noFill/>
        </p:spPr>
        <p:txBody>
          <a:bodyPr wrap="square" lIns="0" rtlCol="0" anchor="ctr">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2B12337E-5F07-413E-B138-7F138B30AC11}"/>
              </a:ext>
            </a:extLst>
          </p:cNvPr>
          <p:cNvSpPr txBox="1"/>
          <p:nvPr/>
        </p:nvSpPr>
        <p:spPr>
          <a:xfrm>
            <a:off x="8523030" y="2515399"/>
            <a:ext cx="2829148" cy="646331"/>
          </a:xfrm>
          <a:prstGeom prst="rect">
            <a:avLst/>
          </a:prstGeom>
          <a:noFill/>
        </p:spPr>
        <p:txBody>
          <a:bodyPr wrap="square" lIns="0"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a:t>
            </a:r>
            <a:endParaRPr lang="ko-KR" altLang="en-US" sz="12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DC292AE8-36DA-43FA-B160-47DCF564D108}"/>
              </a:ext>
            </a:extLst>
          </p:cNvPr>
          <p:cNvSpPr txBox="1"/>
          <p:nvPr/>
        </p:nvSpPr>
        <p:spPr>
          <a:xfrm>
            <a:off x="8523028" y="5195311"/>
            <a:ext cx="2829147" cy="307777"/>
          </a:xfrm>
          <a:prstGeom prst="rect">
            <a:avLst/>
          </a:prstGeom>
          <a:noFill/>
        </p:spPr>
        <p:txBody>
          <a:bodyPr wrap="square" lIns="0" rtlCol="0" anchor="ctr">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C2A791EA-5BD8-4A9B-8121-7AEBB241B8F9}"/>
              </a:ext>
            </a:extLst>
          </p:cNvPr>
          <p:cNvSpPr txBox="1"/>
          <p:nvPr/>
        </p:nvSpPr>
        <p:spPr>
          <a:xfrm>
            <a:off x="8523028" y="5422106"/>
            <a:ext cx="2829147" cy="646331"/>
          </a:xfrm>
          <a:prstGeom prst="rect">
            <a:avLst/>
          </a:prstGeom>
          <a:noFill/>
        </p:spPr>
        <p:txBody>
          <a:bodyPr wrap="square" lIns="0"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a:t>
            </a:r>
            <a:endParaRPr lang="ko-KR" altLang="en-US" sz="1200"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FEF2CFB7-7F46-49D7-BCCD-FA1E824E7834}"/>
              </a:ext>
            </a:extLst>
          </p:cNvPr>
          <p:cNvSpPr txBox="1"/>
          <p:nvPr/>
        </p:nvSpPr>
        <p:spPr>
          <a:xfrm>
            <a:off x="8513699" y="4596987"/>
            <a:ext cx="1055801" cy="677108"/>
          </a:xfrm>
          <a:prstGeom prst="rect">
            <a:avLst/>
          </a:prstGeom>
          <a:noFill/>
        </p:spPr>
        <p:txBody>
          <a:bodyPr wrap="square" lIns="0" tIns="0" rIns="0" bIns="0" rtlCol="0" anchor="ctr">
            <a:spAutoFit/>
          </a:bodyPr>
          <a:lstStyle/>
          <a:p>
            <a:r>
              <a:rPr lang="en-US" altLang="ko-KR" sz="4400" b="1" dirty="0">
                <a:solidFill>
                  <a:schemeClr val="accent3"/>
                </a:solidFill>
                <a:cs typeface="Arial" pitchFamily="34" charset="0"/>
              </a:rPr>
              <a:t>56</a:t>
            </a:r>
            <a:r>
              <a:rPr lang="en-US" altLang="ko-KR" sz="2400" b="1" dirty="0">
                <a:solidFill>
                  <a:schemeClr val="accent3"/>
                </a:solidFill>
                <a:cs typeface="Arial" pitchFamily="34" charset="0"/>
              </a:rPr>
              <a:t>%</a:t>
            </a:r>
            <a:endParaRPr lang="ko-KR" altLang="en-US" sz="2400" b="1" dirty="0">
              <a:solidFill>
                <a:schemeClr val="accent3"/>
              </a:solidFill>
              <a:cs typeface="Arial" pitchFamily="34" charset="0"/>
            </a:endParaRPr>
          </a:p>
        </p:txBody>
      </p:sp>
      <p:sp>
        <p:nvSpPr>
          <p:cNvPr id="17" name="TextBox 16">
            <a:extLst>
              <a:ext uri="{FF2B5EF4-FFF2-40B4-BE49-F238E27FC236}">
                <a16:creationId xmlns:a16="http://schemas.microsoft.com/office/drawing/2014/main" id="{2E264110-737B-4290-9823-A5096D2E20CA}"/>
              </a:ext>
            </a:extLst>
          </p:cNvPr>
          <p:cNvSpPr txBox="1"/>
          <p:nvPr/>
        </p:nvSpPr>
        <p:spPr>
          <a:xfrm>
            <a:off x="937974" y="2283106"/>
            <a:ext cx="2744304" cy="307777"/>
          </a:xfrm>
          <a:prstGeom prst="rect">
            <a:avLst/>
          </a:prstGeom>
          <a:noFill/>
        </p:spPr>
        <p:txBody>
          <a:bodyPr wrap="square" lIns="0" rIns="0" rtlCol="0" anchor="ctr">
            <a:spAutoFit/>
          </a:bodyPr>
          <a:lstStyle/>
          <a:p>
            <a:pPr algn="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CB176721-144E-4DCE-9B4D-28D598D21D13}"/>
              </a:ext>
            </a:extLst>
          </p:cNvPr>
          <p:cNvSpPr txBox="1"/>
          <p:nvPr/>
        </p:nvSpPr>
        <p:spPr>
          <a:xfrm>
            <a:off x="937974" y="2509901"/>
            <a:ext cx="2744304" cy="646331"/>
          </a:xfrm>
          <a:prstGeom prst="rect">
            <a:avLst/>
          </a:prstGeom>
          <a:noFill/>
        </p:spPr>
        <p:txBody>
          <a:bodyPr wrap="square" lIns="0" rIns="0"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a:t>
            </a:r>
            <a:endParaRPr lang="ko-KR" altLang="en-US" sz="1200"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5E63F4B1-0744-4D26-9BDC-2B46F5990633}"/>
              </a:ext>
            </a:extLst>
          </p:cNvPr>
          <p:cNvSpPr txBox="1"/>
          <p:nvPr/>
        </p:nvSpPr>
        <p:spPr>
          <a:xfrm>
            <a:off x="937973" y="5189813"/>
            <a:ext cx="2744304" cy="307777"/>
          </a:xfrm>
          <a:prstGeom prst="rect">
            <a:avLst/>
          </a:prstGeom>
          <a:noFill/>
        </p:spPr>
        <p:txBody>
          <a:bodyPr wrap="square" lIns="0" rIns="0" rtlCol="0" anchor="ctr">
            <a:spAutoFit/>
          </a:bodyPr>
          <a:lstStyle/>
          <a:p>
            <a:pPr algn="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381DB3FC-25AB-45EC-86DD-DF919245384A}"/>
              </a:ext>
            </a:extLst>
          </p:cNvPr>
          <p:cNvSpPr txBox="1"/>
          <p:nvPr/>
        </p:nvSpPr>
        <p:spPr>
          <a:xfrm>
            <a:off x="937973" y="5416608"/>
            <a:ext cx="2744304" cy="646331"/>
          </a:xfrm>
          <a:prstGeom prst="rect">
            <a:avLst/>
          </a:prstGeom>
          <a:noFill/>
        </p:spPr>
        <p:txBody>
          <a:bodyPr wrap="square" lIns="0" rIns="0"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a:t>
            </a:r>
            <a:endParaRPr lang="ko-KR" altLang="en-US" sz="1200"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1EE322F8-511B-4DE3-937D-02E68CE9117B}"/>
              </a:ext>
            </a:extLst>
          </p:cNvPr>
          <p:cNvSpPr txBox="1"/>
          <p:nvPr/>
        </p:nvSpPr>
        <p:spPr>
          <a:xfrm>
            <a:off x="2625534" y="4591489"/>
            <a:ext cx="1055801" cy="677108"/>
          </a:xfrm>
          <a:prstGeom prst="rect">
            <a:avLst/>
          </a:prstGeom>
          <a:noFill/>
        </p:spPr>
        <p:txBody>
          <a:bodyPr wrap="square" lIns="0" tIns="0" rIns="0" bIns="0" rtlCol="0" anchor="ctr">
            <a:spAutoFit/>
          </a:bodyPr>
          <a:lstStyle/>
          <a:p>
            <a:pPr algn="r"/>
            <a:r>
              <a:rPr lang="en-US" altLang="ko-KR" sz="4400" b="1" dirty="0">
                <a:solidFill>
                  <a:schemeClr val="accent2"/>
                </a:solidFill>
                <a:cs typeface="Arial" pitchFamily="34" charset="0"/>
              </a:rPr>
              <a:t>32</a:t>
            </a:r>
            <a:r>
              <a:rPr lang="en-US" altLang="ko-KR" sz="2400" b="1" dirty="0">
                <a:solidFill>
                  <a:schemeClr val="accent2"/>
                </a:solidFill>
                <a:cs typeface="Arial" pitchFamily="34" charset="0"/>
              </a:rPr>
              <a:t>%</a:t>
            </a:r>
            <a:endParaRPr lang="ko-KR" altLang="en-US" sz="2400" b="1" dirty="0">
              <a:solidFill>
                <a:schemeClr val="accent2"/>
              </a:solidFill>
              <a:cs typeface="Arial" pitchFamily="34" charset="0"/>
            </a:endParaRPr>
          </a:p>
        </p:txBody>
      </p:sp>
      <p:sp>
        <p:nvSpPr>
          <p:cNvPr id="22" name="Rounded Rectangle 10">
            <a:extLst>
              <a:ext uri="{FF2B5EF4-FFF2-40B4-BE49-F238E27FC236}">
                <a16:creationId xmlns:a16="http://schemas.microsoft.com/office/drawing/2014/main" id="{00D1F9E2-A73A-4837-B80F-4477070565C5}"/>
              </a:ext>
            </a:extLst>
          </p:cNvPr>
          <p:cNvSpPr/>
          <p:nvPr/>
        </p:nvSpPr>
        <p:spPr>
          <a:xfrm>
            <a:off x="5074500" y="4137324"/>
            <a:ext cx="281903" cy="373067"/>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3" name="Rectangle 16">
            <a:extLst>
              <a:ext uri="{FF2B5EF4-FFF2-40B4-BE49-F238E27FC236}">
                <a16:creationId xmlns:a16="http://schemas.microsoft.com/office/drawing/2014/main" id="{0777FD22-77B0-43BA-BC11-0FAA4D0A9F77}"/>
              </a:ext>
            </a:extLst>
          </p:cNvPr>
          <p:cNvSpPr/>
          <p:nvPr/>
        </p:nvSpPr>
        <p:spPr>
          <a:xfrm rot="2700000">
            <a:off x="5267899" y="2386803"/>
            <a:ext cx="294947" cy="52878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ounded Rectangle 5">
            <a:extLst>
              <a:ext uri="{FF2B5EF4-FFF2-40B4-BE49-F238E27FC236}">
                <a16:creationId xmlns:a16="http://schemas.microsoft.com/office/drawing/2014/main" id="{8930253F-8ACC-4192-8306-61A411417808}"/>
              </a:ext>
            </a:extLst>
          </p:cNvPr>
          <p:cNvSpPr/>
          <p:nvPr/>
        </p:nvSpPr>
        <p:spPr>
          <a:xfrm flipH="1">
            <a:off x="6837210" y="2728715"/>
            <a:ext cx="434437" cy="35838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5" name="Rectangle 36">
            <a:extLst>
              <a:ext uri="{FF2B5EF4-FFF2-40B4-BE49-F238E27FC236}">
                <a16:creationId xmlns:a16="http://schemas.microsoft.com/office/drawing/2014/main" id="{BA9011B3-302A-4645-9224-407808DED1D3}"/>
              </a:ext>
            </a:extLst>
          </p:cNvPr>
          <p:cNvSpPr/>
          <p:nvPr/>
        </p:nvSpPr>
        <p:spPr>
          <a:xfrm>
            <a:off x="6627473" y="4399090"/>
            <a:ext cx="431872" cy="361010"/>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2237534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7B37-AFD7-49B9-BECD-5BE49C994A84}"/>
              </a:ext>
            </a:extLst>
          </p:cNvPr>
          <p:cNvSpPr/>
          <p:nvPr/>
        </p:nvSpPr>
        <p:spPr>
          <a:xfrm>
            <a:off x="1" y="0"/>
            <a:ext cx="388402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TextBox 2">
            <a:extLst>
              <a:ext uri="{FF2B5EF4-FFF2-40B4-BE49-F238E27FC236}">
                <a16:creationId xmlns:a16="http://schemas.microsoft.com/office/drawing/2014/main" id="{57F9EEF0-CEBB-4CDC-A8C8-DDA58C38C263}"/>
              </a:ext>
            </a:extLst>
          </p:cNvPr>
          <p:cNvSpPr txBox="1"/>
          <p:nvPr/>
        </p:nvSpPr>
        <p:spPr>
          <a:xfrm>
            <a:off x="741682" y="4182621"/>
            <a:ext cx="2556995" cy="1754326"/>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You can simply impress your audience and add a unique zing and appeal to your Presentations. Easy to change colors, photos and Text. Get a modern PowerPoint  Presentation that is beautifully designed. </a:t>
            </a:r>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09D82147-27A3-4A09-A194-15C49A1CF4E6}"/>
              </a:ext>
            </a:extLst>
          </p:cNvPr>
          <p:cNvGrpSpPr/>
          <p:nvPr/>
        </p:nvGrpSpPr>
        <p:grpSpPr>
          <a:xfrm>
            <a:off x="4603136" y="1342482"/>
            <a:ext cx="1782210" cy="1292662"/>
            <a:chOff x="3017859" y="4283314"/>
            <a:chExt cx="1870812" cy="1292662"/>
          </a:xfrm>
        </p:grpSpPr>
        <p:sp>
          <p:nvSpPr>
            <p:cNvPr id="5" name="TextBox 4">
              <a:extLst>
                <a:ext uri="{FF2B5EF4-FFF2-40B4-BE49-F238E27FC236}">
                  <a16:creationId xmlns:a16="http://schemas.microsoft.com/office/drawing/2014/main" id="{3906DBAC-7E12-4B2C-B3F1-99CF1BFA1A77}"/>
                </a:ext>
              </a:extLst>
            </p:cNvPr>
            <p:cNvSpPr txBox="1"/>
            <p:nvPr/>
          </p:nvSpPr>
          <p:spPr>
            <a:xfrm>
              <a:off x="3021856" y="4560313"/>
              <a:ext cx="1843923"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6" name="TextBox 5">
              <a:extLst>
                <a:ext uri="{FF2B5EF4-FFF2-40B4-BE49-F238E27FC236}">
                  <a16:creationId xmlns:a16="http://schemas.microsoft.com/office/drawing/2014/main" id="{60E99E53-0F6A-49CA-80F9-10AEC5142244}"/>
                </a:ext>
              </a:extLst>
            </p:cNvPr>
            <p:cNvSpPr txBox="1"/>
            <p:nvPr/>
          </p:nvSpPr>
          <p:spPr>
            <a:xfrm>
              <a:off x="3017859" y="4283314"/>
              <a:ext cx="1870812"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7" name="Group 6">
            <a:extLst>
              <a:ext uri="{FF2B5EF4-FFF2-40B4-BE49-F238E27FC236}">
                <a16:creationId xmlns:a16="http://schemas.microsoft.com/office/drawing/2014/main" id="{EFB7EE98-79FC-4596-81B7-FB44D82F9B63}"/>
              </a:ext>
            </a:extLst>
          </p:cNvPr>
          <p:cNvGrpSpPr/>
          <p:nvPr/>
        </p:nvGrpSpPr>
        <p:grpSpPr>
          <a:xfrm>
            <a:off x="7094602" y="1342482"/>
            <a:ext cx="1782210" cy="1292662"/>
            <a:chOff x="2997861" y="4283314"/>
            <a:chExt cx="1870812" cy="1292662"/>
          </a:xfrm>
        </p:grpSpPr>
        <p:sp>
          <p:nvSpPr>
            <p:cNvPr id="8" name="TextBox 7">
              <a:extLst>
                <a:ext uri="{FF2B5EF4-FFF2-40B4-BE49-F238E27FC236}">
                  <a16:creationId xmlns:a16="http://schemas.microsoft.com/office/drawing/2014/main" id="{EE1D8E1E-D0A9-4AAF-87BA-662CDB05709D}"/>
                </a:ext>
              </a:extLst>
            </p:cNvPr>
            <p:cNvSpPr txBox="1"/>
            <p:nvPr/>
          </p:nvSpPr>
          <p:spPr>
            <a:xfrm>
              <a:off x="3021856" y="4560313"/>
              <a:ext cx="1843923"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9" name="TextBox 8">
              <a:extLst>
                <a:ext uri="{FF2B5EF4-FFF2-40B4-BE49-F238E27FC236}">
                  <a16:creationId xmlns:a16="http://schemas.microsoft.com/office/drawing/2014/main" id="{69D8F989-F6B7-4AC5-8A72-CC30559A3435}"/>
                </a:ext>
              </a:extLst>
            </p:cNvPr>
            <p:cNvSpPr txBox="1"/>
            <p:nvPr/>
          </p:nvSpPr>
          <p:spPr>
            <a:xfrm>
              <a:off x="2997861" y="4283314"/>
              <a:ext cx="1870812"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0" name="Group 9">
            <a:extLst>
              <a:ext uri="{FF2B5EF4-FFF2-40B4-BE49-F238E27FC236}">
                <a16:creationId xmlns:a16="http://schemas.microsoft.com/office/drawing/2014/main" id="{EB8F91D3-C624-4495-9899-A225DD0579B5}"/>
              </a:ext>
            </a:extLst>
          </p:cNvPr>
          <p:cNvGrpSpPr/>
          <p:nvPr/>
        </p:nvGrpSpPr>
        <p:grpSpPr>
          <a:xfrm>
            <a:off x="9586070" y="1342482"/>
            <a:ext cx="1782210" cy="1292662"/>
            <a:chOff x="3017859" y="4283314"/>
            <a:chExt cx="1870812" cy="1292662"/>
          </a:xfrm>
        </p:grpSpPr>
        <p:sp>
          <p:nvSpPr>
            <p:cNvPr id="11" name="TextBox 10">
              <a:extLst>
                <a:ext uri="{FF2B5EF4-FFF2-40B4-BE49-F238E27FC236}">
                  <a16:creationId xmlns:a16="http://schemas.microsoft.com/office/drawing/2014/main" id="{9641123D-12AC-4C0E-9800-1F3302BFD1B7}"/>
                </a:ext>
              </a:extLst>
            </p:cNvPr>
            <p:cNvSpPr txBox="1"/>
            <p:nvPr/>
          </p:nvSpPr>
          <p:spPr>
            <a:xfrm>
              <a:off x="3021856" y="4560313"/>
              <a:ext cx="1843923"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12" name="TextBox 11">
              <a:extLst>
                <a:ext uri="{FF2B5EF4-FFF2-40B4-BE49-F238E27FC236}">
                  <a16:creationId xmlns:a16="http://schemas.microsoft.com/office/drawing/2014/main" id="{F77DD280-19AC-45D0-BFF1-28252242D002}"/>
                </a:ext>
              </a:extLst>
            </p:cNvPr>
            <p:cNvSpPr txBox="1"/>
            <p:nvPr/>
          </p:nvSpPr>
          <p:spPr>
            <a:xfrm>
              <a:off x="3017859" y="4283314"/>
              <a:ext cx="1870812"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13" name="Oval 12">
            <a:extLst>
              <a:ext uri="{FF2B5EF4-FFF2-40B4-BE49-F238E27FC236}">
                <a16:creationId xmlns:a16="http://schemas.microsoft.com/office/drawing/2014/main" id="{7E749BF1-E160-4440-9181-41524ABF003E}"/>
              </a:ext>
            </a:extLst>
          </p:cNvPr>
          <p:cNvSpPr/>
          <p:nvPr/>
        </p:nvSpPr>
        <p:spPr>
          <a:xfrm>
            <a:off x="7656939" y="536689"/>
            <a:ext cx="657536" cy="6575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a:extLst>
              <a:ext uri="{FF2B5EF4-FFF2-40B4-BE49-F238E27FC236}">
                <a16:creationId xmlns:a16="http://schemas.microsoft.com/office/drawing/2014/main" id="{EB2E32AE-BFA1-4DF1-8D0C-BD63FD62661B}"/>
              </a:ext>
            </a:extLst>
          </p:cNvPr>
          <p:cNvSpPr/>
          <p:nvPr/>
        </p:nvSpPr>
        <p:spPr>
          <a:xfrm>
            <a:off x="5165472" y="536689"/>
            <a:ext cx="657536" cy="6575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64EF6ED8-37B0-4C87-A4CF-F401F41E8516}"/>
              </a:ext>
            </a:extLst>
          </p:cNvPr>
          <p:cNvSpPr/>
          <p:nvPr/>
        </p:nvSpPr>
        <p:spPr>
          <a:xfrm>
            <a:off x="10148407" y="536689"/>
            <a:ext cx="657536" cy="6575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TextBox 15">
            <a:extLst>
              <a:ext uri="{FF2B5EF4-FFF2-40B4-BE49-F238E27FC236}">
                <a16:creationId xmlns:a16="http://schemas.microsoft.com/office/drawing/2014/main" id="{368C1782-58AF-4F77-9BEC-2165A39FF511}"/>
              </a:ext>
            </a:extLst>
          </p:cNvPr>
          <p:cNvSpPr txBox="1"/>
          <p:nvPr/>
        </p:nvSpPr>
        <p:spPr>
          <a:xfrm>
            <a:off x="741683" y="659218"/>
            <a:ext cx="2147749" cy="1920526"/>
          </a:xfrm>
          <a:prstGeom prst="rect">
            <a:avLst/>
          </a:prstGeom>
          <a:noFill/>
        </p:spPr>
        <p:txBody>
          <a:bodyPr wrap="square" rtlCol="0">
            <a:spAutoFit/>
          </a:bodyPr>
          <a:lstStyle/>
          <a:p>
            <a:pPr>
              <a:lnSpc>
                <a:spcPct val="90000"/>
              </a:lnSpc>
            </a:pPr>
            <a:r>
              <a:rPr lang="en-US" altLang="ko-KR" sz="4400" dirty="0">
                <a:solidFill>
                  <a:schemeClr val="bg1"/>
                </a:solidFill>
                <a:latin typeface="+mj-lt"/>
                <a:cs typeface="Arial" pitchFamily="34" charset="0"/>
              </a:rPr>
              <a:t>Simple Mobile Style</a:t>
            </a:r>
          </a:p>
        </p:txBody>
      </p:sp>
      <p:sp>
        <p:nvSpPr>
          <p:cNvPr id="17" name="Rectangle 36">
            <a:extLst>
              <a:ext uri="{FF2B5EF4-FFF2-40B4-BE49-F238E27FC236}">
                <a16:creationId xmlns:a16="http://schemas.microsoft.com/office/drawing/2014/main" id="{4D0445D1-A602-45A1-B179-0390855E0D62}"/>
              </a:ext>
            </a:extLst>
          </p:cNvPr>
          <p:cNvSpPr/>
          <p:nvPr/>
        </p:nvSpPr>
        <p:spPr>
          <a:xfrm>
            <a:off x="857109" y="3429001"/>
            <a:ext cx="582023" cy="48652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8" name="Rounded Rectangle 27">
            <a:extLst>
              <a:ext uri="{FF2B5EF4-FFF2-40B4-BE49-F238E27FC236}">
                <a16:creationId xmlns:a16="http://schemas.microsoft.com/office/drawing/2014/main" id="{75536B3A-3589-4AE2-A989-31FB9553B2E7}"/>
              </a:ext>
            </a:extLst>
          </p:cNvPr>
          <p:cNvSpPr/>
          <p:nvPr/>
        </p:nvSpPr>
        <p:spPr>
          <a:xfrm>
            <a:off x="5309927" y="730793"/>
            <a:ext cx="350627" cy="26932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 name="Rectangle 16">
            <a:extLst>
              <a:ext uri="{FF2B5EF4-FFF2-40B4-BE49-F238E27FC236}">
                <a16:creationId xmlns:a16="http://schemas.microsoft.com/office/drawing/2014/main" id="{DA7F4144-7E4F-4DEE-BF89-4FDE767F9494}"/>
              </a:ext>
            </a:extLst>
          </p:cNvPr>
          <p:cNvSpPr/>
          <p:nvPr/>
        </p:nvSpPr>
        <p:spPr>
          <a:xfrm rot="2700000">
            <a:off x="10362176" y="671176"/>
            <a:ext cx="250429" cy="44897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Rectangle 9">
            <a:extLst>
              <a:ext uri="{FF2B5EF4-FFF2-40B4-BE49-F238E27FC236}">
                <a16:creationId xmlns:a16="http://schemas.microsoft.com/office/drawing/2014/main" id="{1FFBE6B0-FE0C-41ED-A7D6-FE1437B41B99}"/>
              </a:ext>
            </a:extLst>
          </p:cNvPr>
          <p:cNvSpPr/>
          <p:nvPr/>
        </p:nvSpPr>
        <p:spPr>
          <a:xfrm>
            <a:off x="7806237" y="698192"/>
            <a:ext cx="339147" cy="31747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Picture Placeholder 21">
            <a:extLst>
              <a:ext uri="{FF2B5EF4-FFF2-40B4-BE49-F238E27FC236}">
                <a16:creationId xmlns:a16="http://schemas.microsoft.com/office/drawing/2014/main" id="{88B2860A-6472-4E0C-A372-A9133FB17DF5}"/>
              </a:ext>
            </a:extLst>
          </p:cNvPr>
          <p:cNvSpPr>
            <a:spLocks noGrp="1"/>
          </p:cNvSpPr>
          <p:nvPr>
            <p:ph type="pic" idx="16"/>
          </p:nvPr>
        </p:nvSpPr>
        <p:spPr/>
      </p:sp>
      <p:sp>
        <p:nvSpPr>
          <p:cNvPr id="24" name="Picture Placeholder 23">
            <a:extLst>
              <a:ext uri="{FF2B5EF4-FFF2-40B4-BE49-F238E27FC236}">
                <a16:creationId xmlns:a16="http://schemas.microsoft.com/office/drawing/2014/main" id="{48425D4E-98EB-4752-B7A4-218FB55067BF}"/>
              </a:ext>
            </a:extLst>
          </p:cNvPr>
          <p:cNvSpPr>
            <a:spLocks noGrp="1"/>
          </p:cNvSpPr>
          <p:nvPr>
            <p:ph type="pic" idx="17"/>
          </p:nvPr>
        </p:nvSpPr>
        <p:spPr/>
      </p:sp>
      <p:sp>
        <p:nvSpPr>
          <p:cNvPr id="28" name="Picture Placeholder 27">
            <a:extLst>
              <a:ext uri="{FF2B5EF4-FFF2-40B4-BE49-F238E27FC236}">
                <a16:creationId xmlns:a16="http://schemas.microsoft.com/office/drawing/2014/main" id="{61FD4EE1-957F-44B6-B2AE-F78323CDE452}"/>
              </a:ext>
            </a:extLst>
          </p:cNvPr>
          <p:cNvSpPr>
            <a:spLocks noGrp="1"/>
          </p:cNvSpPr>
          <p:nvPr>
            <p:ph type="pic" idx="18"/>
          </p:nvPr>
        </p:nvSpPr>
        <p:spPr/>
      </p:sp>
    </p:spTree>
    <p:extLst>
      <p:ext uri="{BB962C8B-B14F-4D97-AF65-F5344CB8AC3E}">
        <p14:creationId xmlns:p14="http://schemas.microsoft.com/office/powerpoint/2010/main" val="32236654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aphicFrame>
        <p:nvGraphicFramePr>
          <p:cNvPr id="23" name="Table 22">
            <a:extLst>
              <a:ext uri="{FF2B5EF4-FFF2-40B4-BE49-F238E27FC236}">
                <a16:creationId xmlns:a16="http://schemas.microsoft.com/office/drawing/2014/main" id="{DAD944F5-D2EA-45B0-8AE9-B7CB3A827883}"/>
              </a:ext>
            </a:extLst>
          </p:cNvPr>
          <p:cNvGraphicFramePr>
            <a:graphicFrameLocks noGrp="1"/>
          </p:cNvGraphicFramePr>
          <p:nvPr>
            <p:extLst>
              <p:ext uri="{D42A27DB-BD31-4B8C-83A1-F6EECF244321}">
                <p14:modId xmlns:p14="http://schemas.microsoft.com/office/powerpoint/2010/main" val="1265282618"/>
              </p:ext>
            </p:extLst>
          </p:nvPr>
        </p:nvGraphicFramePr>
        <p:xfrm>
          <a:off x="905609" y="1802425"/>
          <a:ext cx="10357337" cy="4264995"/>
        </p:xfrm>
        <a:graphic>
          <a:graphicData uri="http://schemas.openxmlformats.org/drawingml/2006/table">
            <a:tbl>
              <a:tblPr firstRow="1" bandRow="1">
                <a:tableStyleId>{5C22544A-7EE6-4342-B048-85BDC9FD1C3A}</a:tableStyleId>
              </a:tblPr>
              <a:tblGrid>
                <a:gridCol w="3499909">
                  <a:extLst>
                    <a:ext uri="{9D8B030D-6E8A-4147-A177-3AD203B41FA5}">
                      <a16:colId xmlns:a16="http://schemas.microsoft.com/office/drawing/2014/main" val="20000"/>
                    </a:ext>
                  </a:extLst>
                </a:gridCol>
                <a:gridCol w="299240">
                  <a:extLst>
                    <a:ext uri="{9D8B030D-6E8A-4147-A177-3AD203B41FA5}">
                      <a16:colId xmlns:a16="http://schemas.microsoft.com/office/drawing/2014/main" val="20001"/>
                    </a:ext>
                  </a:extLst>
                </a:gridCol>
                <a:gridCol w="3663203">
                  <a:extLst>
                    <a:ext uri="{9D8B030D-6E8A-4147-A177-3AD203B41FA5}">
                      <a16:colId xmlns:a16="http://schemas.microsoft.com/office/drawing/2014/main" val="20002"/>
                    </a:ext>
                  </a:extLst>
                </a:gridCol>
                <a:gridCol w="286355">
                  <a:extLst>
                    <a:ext uri="{9D8B030D-6E8A-4147-A177-3AD203B41FA5}">
                      <a16:colId xmlns:a16="http://schemas.microsoft.com/office/drawing/2014/main" val="20003"/>
                    </a:ext>
                  </a:extLst>
                </a:gridCol>
                <a:gridCol w="2608630">
                  <a:extLst>
                    <a:ext uri="{9D8B030D-6E8A-4147-A177-3AD203B41FA5}">
                      <a16:colId xmlns:a16="http://schemas.microsoft.com/office/drawing/2014/main" val="20004"/>
                    </a:ext>
                  </a:extLst>
                </a:gridCol>
              </a:tblGrid>
              <a:tr h="852999">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txBody>
                  <a:tcPr anchor="ctr">
                    <a:lnR w="57150" cap="flat" cmpd="sng" algn="ctr">
                      <a:solidFill>
                        <a:schemeClr val="bg1"/>
                      </a:solid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6">
                        <a:alpha val="7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0" dirty="0">
                        <a:solidFill>
                          <a:schemeClr val="bg1"/>
                        </a:solidFill>
                        <a:latin typeface="+mn-lt"/>
                        <a:cs typeface="Arial" pitchFamily="34" charset="0"/>
                      </a:endParaRPr>
                    </a:p>
                  </a:txBody>
                  <a:tcPr anchor="ctr">
                    <a:lnL w="57150"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6">
                        <a:alpha val="70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txBody>
                  <a:tcPr anchor="ctr">
                    <a:lnL w="57150" cap="flat" cmpd="sng" algn="ctr">
                      <a:noFill/>
                      <a:prstDash val="solid"/>
                      <a:round/>
                      <a:headEnd type="none" w="med" len="med"/>
                      <a:tailEnd type="none" w="med" len="med"/>
                    </a:lnL>
                    <a:lnT w="5715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6">
                        <a:alpha val="70000"/>
                      </a:schemeClr>
                    </a:solidFill>
                  </a:tcPr>
                </a:tc>
                <a:tc hMerge="1">
                  <a:txBody>
                    <a:bodyPr/>
                    <a:lstStyle/>
                    <a:p>
                      <a:pPr latinLnBrk="1"/>
                      <a:endParaRPr lang="ko-KR" altLang="en-US"/>
                    </a:p>
                  </a:txBody>
                  <a:tcPr/>
                </a:tc>
                <a:tc hMerge="1">
                  <a:txBody>
                    <a:bodyPr/>
                    <a:lstStyle/>
                    <a:p>
                      <a:pPr latinLnBrk="1"/>
                      <a:endParaRPr lang="ko-KR" altLang="en-US" dirty="0"/>
                    </a:p>
                  </a:txBody>
                  <a:tcPr/>
                </a:tc>
                <a:extLst>
                  <a:ext uri="{0D108BD9-81ED-4DB2-BD59-A6C34878D82A}">
                    <a16:rowId xmlns:a16="http://schemas.microsoft.com/office/drawing/2014/main" val="10000"/>
                  </a:ext>
                </a:extLst>
              </a:tr>
              <a:tr h="852999">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a:solidFill>
                            <a:schemeClr val="bg1"/>
                          </a:solidFill>
                          <a:latin typeface="+mn-lt"/>
                          <a:cs typeface="Arial" pitchFamily="34" charset="0"/>
                        </a:rPr>
                        <a:t>Contents</a:t>
                      </a:r>
                      <a:endParaRPr lang="ko-KR" altLang="en-US" sz="1400" dirty="0">
                        <a:solidFill>
                          <a:schemeClr val="bg1"/>
                        </a:solidFill>
                        <a:latin typeface="+mn-lt"/>
                        <a:cs typeface="Arial" pitchFamily="34" charset="0"/>
                      </a:endParaRPr>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solidFill>
                      <a:schemeClr val="accent3">
                        <a:alpha val="7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lumMod val="75000"/>
                            <a:lumOff val="25000"/>
                          </a:schemeClr>
                        </a:solidFill>
                        <a:latin typeface="+mn-lt"/>
                        <a:cs typeface="Arial" pitchFamily="34" charset="0"/>
                      </a:endParaRPr>
                    </a:p>
                  </a:txBody>
                  <a:tcPr anchor="ctr">
                    <a:lnL w="57150"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latin typeface="+mn-lt"/>
                        <a:cs typeface="Arial" pitchFamily="34" charset="0"/>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lumMod val="75000"/>
                            <a:lumOff val="25000"/>
                          </a:schemeClr>
                        </a:solidFill>
                        <a:latin typeface="+mn-lt"/>
                        <a:cs typeface="Arial" pitchFamily="34" charset="0"/>
                      </a:endParaRPr>
                    </a:p>
                  </a:txBody>
                  <a:tcPr anchor="ctr">
                    <a:lnL w="57150" cap="flat" cmpd="sng" algn="ctr">
                      <a:noFill/>
                      <a:prstDash val="solid"/>
                      <a:round/>
                      <a:headEnd type="none" w="med" len="med"/>
                      <a:tailEnd type="none" w="med" len="med"/>
                    </a:lnL>
                    <a:lnT w="57150" cap="flat" cmpd="sng" algn="ctr">
                      <a:solidFill>
                        <a:schemeClr val="bg1"/>
                      </a:solidFill>
                      <a:prstDash val="solid"/>
                      <a:round/>
                      <a:headEnd type="none" w="med" len="med"/>
                      <a:tailEnd type="none" w="med" len="med"/>
                    </a:lnT>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accent3"/>
                          </a:solidFill>
                          <a:latin typeface="+mn-lt"/>
                          <a:cs typeface="Arial" pitchFamily="34" charset="0"/>
                        </a:rPr>
                        <a:t>Contents</a:t>
                      </a:r>
                      <a:endParaRPr lang="ko-KR" altLang="en-US" sz="1200" b="1" dirty="0">
                        <a:solidFill>
                          <a:schemeClr val="accent3"/>
                        </a:solidFill>
                        <a:latin typeface="+mn-lt"/>
                        <a:cs typeface="Arial" pitchFamily="34" charset="0"/>
                      </a:endParaRPr>
                    </a:p>
                  </a:txBody>
                  <a:tcPr anchor="ctr">
                    <a:lnT w="5715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852999">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a:solidFill>
                            <a:schemeClr val="bg1"/>
                          </a:solidFill>
                          <a:latin typeface="+mn-lt"/>
                          <a:cs typeface="Arial" pitchFamily="34" charset="0"/>
                        </a:rPr>
                        <a:t>Contents</a:t>
                      </a:r>
                      <a:endParaRPr lang="ko-KR" altLang="en-US" sz="1400" dirty="0">
                        <a:solidFill>
                          <a:schemeClr val="bg1"/>
                        </a:solidFill>
                        <a:latin typeface="+mn-lt"/>
                        <a:cs typeface="Arial" pitchFamily="34" charset="0"/>
                      </a:endParaRPr>
                    </a:p>
                  </a:txBody>
                  <a:tcPr anchor="ctr">
                    <a:lnR w="57150" cap="flat" cmpd="sng" algn="ctr">
                      <a:solidFill>
                        <a:schemeClr val="bg1"/>
                      </a:solidFill>
                      <a:prstDash val="solid"/>
                      <a:round/>
                      <a:headEnd type="none" w="med" len="med"/>
                      <a:tailEnd type="none" w="med" len="med"/>
                    </a:lnR>
                    <a:solidFill>
                      <a:schemeClr val="accent2">
                        <a:alpha val="70000"/>
                      </a:schemeClr>
                    </a:solidFill>
                  </a:tcPr>
                </a:tc>
                <a:tc>
                  <a:txBody>
                    <a:bodyPr/>
                    <a:lstStyle/>
                    <a:p>
                      <a:pPr algn="l" latinLnBrk="1"/>
                      <a:endParaRPr lang="ko-KR" altLang="en-US" sz="1200" dirty="0">
                        <a:latin typeface="+mn-lt"/>
                        <a:cs typeface="Arial" pitchFamily="34" charset="0"/>
                      </a:endParaRPr>
                    </a:p>
                  </a:txBody>
                  <a:tcPr anchor="ctr">
                    <a:lnL w="57150"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latin typeface="+mn-lt"/>
                        <a:cs typeface="Arial" pitchFamily="34" charset="0"/>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solidFill>
                      <a:schemeClr val="bg1">
                        <a:lumMod val="95000"/>
                      </a:schemeClr>
                    </a:solidFill>
                  </a:tcPr>
                </a:tc>
                <a:tc>
                  <a:txBody>
                    <a:bodyPr/>
                    <a:lstStyle/>
                    <a:p>
                      <a:pPr algn="l" latinLnBrk="1"/>
                      <a:endParaRPr lang="ko-KR" altLang="en-US" sz="1200" dirty="0">
                        <a:latin typeface="+mn-lt"/>
                        <a:cs typeface="Arial" pitchFamily="34" charset="0"/>
                      </a:endParaRPr>
                    </a:p>
                  </a:txBody>
                  <a:tcPr anchor="ctr">
                    <a:lnL w="57150" cap="flat" cmpd="sng" algn="ctr">
                      <a:noFill/>
                      <a:prstDash val="solid"/>
                      <a:round/>
                      <a:headEnd type="none" w="med" len="med"/>
                      <a:tailEnd type="none" w="med" len="med"/>
                    </a:lnL>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accent2"/>
                          </a:solidFill>
                          <a:latin typeface="+mn-lt"/>
                          <a:cs typeface="Arial" pitchFamily="34" charset="0"/>
                        </a:rPr>
                        <a:t>Contents</a:t>
                      </a:r>
                      <a:endParaRPr lang="ko-KR" altLang="en-US" sz="1200" b="1" dirty="0">
                        <a:solidFill>
                          <a:schemeClr val="accent2"/>
                        </a:solidFill>
                        <a:latin typeface="+mn-lt"/>
                        <a:cs typeface="Arial" pitchFamily="34" charset="0"/>
                      </a:endParaRPr>
                    </a:p>
                  </a:txBody>
                  <a:tcPr anchor="ctr">
                    <a:solidFill>
                      <a:schemeClr val="bg1">
                        <a:lumMod val="95000"/>
                      </a:schemeClr>
                    </a:solidFill>
                  </a:tcPr>
                </a:tc>
                <a:extLst>
                  <a:ext uri="{0D108BD9-81ED-4DB2-BD59-A6C34878D82A}">
                    <a16:rowId xmlns:a16="http://schemas.microsoft.com/office/drawing/2014/main" val="10002"/>
                  </a:ext>
                </a:extLst>
              </a:tr>
              <a:tr h="852999">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a:solidFill>
                            <a:schemeClr val="bg1"/>
                          </a:solidFill>
                          <a:latin typeface="+mn-lt"/>
                          <a:cs typeface="Arial" pitchFamily="34" charset="0"/>
                        </a:rPr>
                        <a:t>Contents</a:t>
                      </a:r>
                      <a:endParaRPr lang="ko-KR" altLang="en-US" sz="1400" dirty="0">
                        <a:solidFill>
                          <a:schemeClr val="bg1"/>
                        </a:solidFill>
                        <a:latin typeface="+mn-lt"/>
                        <a:cs typeface="Arial" pitchFamily="34" charset="0"/>
                      </a:endParaRPr>
                    </a:p>
                  </a:txBody>
                  <a:tcPr anchor="ctr">
                    <a:lnR w="57150" cap="flat" cmpd="sng" algn="ctr">
                      <a:solidFill>
                        <a:schemeClr val="bg1"/>
                      </a:solidFill>
                      <a:prstDash val="solid"/>
                      <a:round/>
                      <a:headEnd type="none" w="med" len="med"/>
                      <a:tailEnd type="none" w="med" len="med"/>
                    </a:lnR>
                    <a:solidFill>
                      <a:schemeClr val="accent1">
                        <a:alpha val="70000"/>
                      </a:schemeClr>
                    </a:solidFill>
                  </a:tcPr>
                </a:tc>
                <a:tc>
                  <a:txBody>
                    <a:bodyPr/>
                    <a:lstStyle/>
                    <a:p>
                      <a:pPr algn="l" latinLnBrk="1"/>
                      <a:endParaRPr lang="ko-KR" altLang="en-US" sz="1200" dirty="0">
                        <a:latin typeface="+mn-lt"/>
                        <a:cs typeface="Arial" pitchFamily="34" charset="0"/>
                      </a:endParaRPr>
                    </a:p>
                  </a:txBody>
                  <a:tcPr anchor="ctr">
                    <a:lnL w="57150"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latin typeface="+mn-lt"/>
                        <a:cs typeface="Arial" pitchFamily="34" charset="0"/>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solidFill>
                      <a:schemeClr val="bg1"/>
                    </a:solidFill>
                  </a:tcPr>
                </a:tc>
                <a:tc>
                  <a:txBody>
                    <a:bodyPr/>
                    <a:lstStyle/>
                    <a:p>
                      <a:pPr algn="l" latinLnBrk="1"/>
                      <a:endParaRPr lang="ko-KR" altLang="en-US" sz="1200" dirty="0">
                        <a:latin typeface="+mn-lt"/>
                        <a:cs typeface="Arial" pitchFamily="34" charset="0"/>
                      </a:endParaRPr>
                    </a:p>
                  </a:txBody>
                  <a:tcPr anchor="ctr">
                    <a:lnL w="57150" cap="flat" cmpd="sng" algn="ctr">
                      <a:noFill/>
                      <a:prstDash val="solid"/>
                      <a:round/>
                      <a:headEnd type="none" w="med" len="med"/>
                      <a:tailEnd type="none" w="med" len="med"/>
                    </a:lnL>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accent1"/>
                          </a:solidFill>
                          <a:latin typeface="+mn-lt"/>
                          <a:cs typeface="Arial" pitchFamily="34" charset="0"/>
                        </a:rPr>
                        <a:t>Contents</a:t>
                      </a:r>
                      <a:endParaRPr lang="ko-KR" altLang="en-US" sz="1200" b="1" dirty="0">
                        <a:solidFill>
                          <a:schemeClr val="accent1"/>
                        </a:solidFill>
                        <a:latin typeface="+mn-lt"/>
                        <a:cs typeface="Arial" pitchFamily="34" charset="0"/>
                      </a:endParaRPr>
                    </a:p>
                  </a:txBody>
                  <a:tcPr anchor="ctr">
                    <a:solidFill>
                      <a:schemeClr val="bg1"/>
                    </a:solidFill>
                  </a:tcPr>
                </a:tc>
                <a:extLst>
                  <a:ext uri="{0D108BD9-81ED-4DB2-BD59-A6C34878D82A}">
                    <a16:rowId xmlns:a16="http://schemas.microsoft.com/office/drawing/2014/main" val="10003"/>
                  </a:ext>
                </a:extLst>
              </a:tr>
              <a:tr h="852999">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a:solidFill>
                            <a:schemeClr val="bg1"/>
                          </a:solidFill>
                          <a:latin typeface="+mn-lt"/>
                          <a:cs typeface="Arial" pitchFamily="34" charset="0"/>
                        </a:rPr>
                        <a:t>Contents</a:t>
                      </a:r>
                      <a:endParaRPr lang="ko-KR" altLang="en-US" sz="1400" dirty="0">
                        <a:solidFill>
                          <a:schemeClr val="bg1"/>
                        </a:solidFill>
                        <a:latin typeface="+mn-lt"/>
                        <a:cs typeface="Arial" pitchFamily="34" charset="0"/>
                      </a:endParaRPr>
                    </a:p>
                  </a:txBody>
                  <a:tcPr anchor="ctr">
                    <a:lnR w="57150" cap="flat" cmpd="sng" algn="ctr">
                      <a:solidFill>
                        <a:schemeClr val="bg1"/>
                      </a:solidFill>
                      <a:prstDash val="solid"/>
                      <a:round/>
                      <a:headEnd type="none" w="med" len="med"/>
                      <a:tailEnd type="none" w="med" len="med"/>
                    </a:lnR>
                    <a:solidFill>
                      <a:schemeClr val="accent4">
                        <a:alpha val="70000"/>
                      </a:schemeClr>
                    </a:solidFill>
                  </a:tcPr>
                </a:tc>
                <a:tc>
                  <a:txBody>
                    <a:bodyPr/>
                    <a:lstStyle/>
                    <a:p>
                      <a:pPr algn="l" latinLnBrk="1"/>
                      <a:endParaRPr lang="ko-KR" altLang="en-US" sz="1200" dirty="0">
                        <a:latin typeface="+mn-lt"/>
                        <a:cs typeface="Arial" pitchFamily="34" charset="0"/>
                      </a:endParaRPr>
                    </a:p>
                  </a:txBody>
                  <a:tcPr anchor="ctr">
                    <a:lnL w="57150"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latin typeface="+mn-lt"/>
                        <a:cs typeface="Arial" pitchFamily="34" charset="0"/>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solidFill>
                      <a:schemeClr val="bg1">
                        <a:lumMod val="95000"/>
                      </a:schemeClr>
                    </a:solidFill>
                  </a:tcPr>
                </a:tc>
                <a:tc>
                  <a:txBody>
                    <a:bodyPr/>
                    <a:lstStyle/>
                    <a:p>
                      <a:pPr algn="l" latinLnBrk="1"/>
                      <a:endParaRPr lang="ko-KR" altLang="en-US" sz="1200" dirty="0">
                        <a:latin typeface="+mn-lt"/>
                        <a:cs typeface="Arial" pitchFamily="34" charset="0"/>
                      </a:endParaRPr>
                    </a:p>
                  </a:txBody>
                  <a:tcPr anchor="ctr">
                    <a:lnL w="57150" cap="flat" cmpd="sng" algn="ctr">
                      <a:noFill/>
                      <a:prstDash val="solid"/>
                      <a:round/>
                      <a:headEnd type="none" w="med" len="med"/>
                      <a:tailEnd type="none" w="med" len="med"/>
                    </a:lnL>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accent4"/>
                          </a:solidFill>
                          <a:latin typeface="+mn-lt"/>
                          <a:cs typeface="Arial" pitchFamily="34" charset="0"/>
                        </a:rPr>
                        <a:t>Contents</a:t>
                      </a:r>
                      <a:endParaRPr lang="ko-KR" altLang="en-US" sz="1200" b="1" dirty="0">
                        <a:solidFill>
                          <a:schemeClr val="accent4"/>
                        </a:solidFill>
                        <a:latin typeface="+mn-lt"/>
                        <a:cs typeface="Arial" pitchFamily="34" charset="0"/>
                      </a:endParaRPr>
                    </a:p>
                  </a:txBody>
                  <a:tcPr anchor="c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40008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Group 2">
            <a:extLst>
              <a:ext uri="{FF2B5EF4-FFF2-40B4-BE49-F238E27FC236}">
                <a16:creationId xmlns:a16="http://schemas.microsoft.com/office/drawing/2014/main" id="{1D5C8EFF-E60E-40FC-AD17-EFCFB458A2DB}"/>
              </a:ext>
            </a:extLst>
          </p:cNvPr>
          <p:cNvGrpSpPr/>
          <p:nvPr/>
        </p:nvGrpSpPr>
        <p:grpSpPr>
          <a:xfrm>
            <a:off x="4263679" y="2698464"/>
            <a:ext cx="3664645" cy="2411119"/>
            <a:chOff x="3037265" y="3084075"/>
            <a:chExt cx="2158400" cy="1420099"/>
          </a:xfrm>
        </p:grpSpPr>
        <p:grpSp>
          <p:nvGrpSpPr>
            <p:cNvPr id="4" name="Group 3">
              <a:extLst>
                <a:ext uri="{FF2B5EF4-FFF2-40B4-BE49-F238E27FC236}">
                  <a16:creationId xmlns:a16="http://schemas.microsoft.com/office/drawing/2014/main" id="{D8D488C5-D017-486A-BD1B-1816D601EE87}"/>
                </a:ext>
              </a:extLst>
            </p:cNvPr>
            <p:cNvGrpSpPr/>
            <p:nvPr/>
          </p:nvGrpSpPr>
          <p:grpSpPr>
            <a:xfrm>
              <a:off x="3037265" y="3097405"/>
              <a:ext cx="2158400" cy="1400089"/>
              <a:chOff x="3133680" y="3201350"/>
              <a:chExt cx="1998156" cy="1296144"/>
            </a:xfrm>
          </p:grpSpPr>
          <p:sp>
            <p:nvSpPr>
              <p:cNvPr id="13" name="Block Arc 12">
                <a:extLst>
                  <a:ext uri="{FF2B5EF4-FFF2-40B4-BE49-F238E27FC236}">
                    <a16:creationId xmlns:a16="http://schemas.microsoft.com/office/drawing/2014/main" id="{B1D62677-884D-4246-819C-17768A7C2400}"/>
                  </a:ext>
                </a:extLst>
              </p:cNvPr>
              <p:cNvSpPr/>
              <p:nvPr/>
            </p:nvSpPr>
            <p:spPr>
              <a:xfrm rot="16200000">
                <a:off x="3133680" y="3201350"/>
                <a:ext cx="1296144" cy="1296144"/>
              </a:xfrm>
              <a:prstGeom prst="blockArc">
                <a:avLst>
                  <a:gd name="adj1" fmla="val 11982758"/>
                  <a:gd name="adj2" fmla="val 20451208"/>
                  <a:gd name="adj3" fmla="val 256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cs typeface="Arial" pitchFamily="34" charset="0"/>
                </a:endParaRPr>
              </a:p>
            </p:txBody>
          </p:sp>
          <p:sp>
            <p:nvSpPr>
              <p:cNvPr id="14" name="Block Arc 13">
                <a:extLst>
                  <a:ext uri="{FF2B5EF4-FFF2-40B4-BE49-F238E27FC236}">
                    <a16:creationId xmlns:a16="http://schemas.microsoft.com/office/drawing/2014/main" id="{A06E343F-966E-4A30-9DB1-AD3968E7EDD4}"/>
                  </a:ext>
                </a:extLst>
              </p:cNvPr>
              <p:cNvSpPr/>
              <p:nvPr/>
            </p:nvSpPr>
            <p:spPr>
              <a:xfrm rot="5400000">
                <a:off x="3835692" y="3201350"/>
                <a:ext cx="1296144" cy="1296144"/>
              </a:xfrm>
              <a:prstGeom prst="blockArc">
                <a:avLst>
                  <a:gd name="adj1" fmla="val 11982758"/>
                  <a:gd name="adj2" fmla="val 20451208"/>
                  <a:gd name="adj3" fmla="val 256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cs typeface="Arial" pitchFamily="34" charset="0"/>
                </a:endParaRPr>
              </a:p>
            </p:txBody>
          </p:sp>
        </p:grpSp>
        <p:grpSp>
          <p:nvGrpSpPr>
            <p:cNvPr id="5" name="Group 4">
              <a:extLst>
                <a:ext uri="{FF2B5EF4-FFF2-40B4-BE49-F238E27FC236}">
                  <a16:creationId xmlns:a16="http://schemas.microsoft.com/office/drawing/2014/main" id="{70F7CCDE-3EDA-42C3-8379-249FBD623954}"/>
                </a:ext>
              </a:extLst>
            </p:cNvPr>
            <p:cNvGrpSpPr/>
            <p:nvPr/>
          </p:nvGrpSpPr>
          <p:grpSpPr>
            <a:xfrm rot="5400000">
              <a:off x="3406415" y="3323016"/>
              <a:ext cx="1420099" cy="942218"/>
              <a:chOff x="3209463" y="3353750"/>
              <a:chExt cx="1953537" cy="1296145"/>
            </a:xfrm>
          </p:grpSpPr>
          <p:sp>
            <p:nvSpPr>
              <p:cNvPr id="11" name="Block Arc 10">
                <a:extLst>
                  <a:ext uri="{FF2B5EF4-FFF2-40B4-BE49-F238E27FC236}">
                    <a16:creationId xmlns:a16="http://schemas.microsoft.com/office/drawing/2014/main" id="{2E8A4A14-B4F5-42C8-8B7B-6EEDB9DD6CB1}"/>
                  </a:ext>
                </a:extLst>
              </p:cNvPr>
              <p:cNvSpPr/>
              <p:nvPr/>
            </p:nvSpPr>
            <p:spPr>
              <a:xfrm rot="16200000">
                <a:off x="3209464" y="3353750"/>
                <a:ext cx="1296144" cy="1296145"/>
              </a:xfrm>
              <a:prstGeom prst="blockArc">
                <a:avLst>
                  <a:gd name="adj1" fmla="val 11982758"/>
                  <a:gd name="adj2" fmla="val 20451208"/>
                  <a:gd name="adj3" fmla="val 256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cs typeface="Arial" pitchFamily="34" charset="0"/>
                </a:endParaRPr>
              </a:p>
            </p:txBody>
          </p:sp>
          <p:sp>
            <p:nvSpPr>
              <p:cNvPr id="12" name="Block Arc 11">
                <a:extLst>
                  <a:ext uri="{FF2B5EF4-FFF2-40B4-BE49-F238E27FC236}">
                    <a16:creationId xmlns:a16="http://schemas.microsoft.com/office/drawing/2014/main" id="{DC571A7C-03B5-4361-8080-B890338B23BE}"/>
                  </a:ext>
                </a:extLst>
              </p:cNvPr>
              <p:cNvSpPr/>
              <p:nvPr/>
            </p:nvSpPr>
            <p:spPr>
              <a:xfrm rot="5400000">
                <a:off x="3866856" y="3353749"/>
                <a:ext cx="1296144" cy="1296145"/>
              </a:xfrm>
              <a:prstGeom prst="blockArc">
                <a:avLst>
                  <a:gd name="adj1" fmla="val 11982758"/>
                  <a:gd name="adj2" fmla="val 20451208"/>
                  <a:gd name="adj3" fmla="val 256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cs typeface="Arial" pitchFamily="34" charset="0"/>
                </a:endParaRPr>
              </a:p>
            </p:txBody>
          </p:sp>
        </p:grpSp>
        <p:grpSp>
          <p:nvGrpSpPr>
            <p:cNvPr id="6" name="Group 5">
              <a:extLst>
                <a:ext uri="{FF2B5EF4-FFF2-40B4-BE49-F238E27FC236}">
                  <a16:creationId xmlns:a16="http://schemas.microsoft.com/office/drawing/2014/main" id="{2323EDEF-6420-41E5-84C4-0BD2469C0208}"/>
                </a:ext>
              </a:extLst>
            </p:cNvPr>
            <p:cNvGrpSpPr/>
            <p:nvPr/>
          </p:nvGrpSpPr>
          <p:grpSpPr>
            <a:xfrm rot="18900000">
              <a:off x="3780436" y="3459428"/>
              <a:ext cx="676037" cy="676035"/>
              <a:chOff x="6131024" y="2986370"/>
              <a:chExt cx="676037" cy="676035"/>
            </a:xfrm>
          </p:grpSpPr>
          <p:sp>
            <p:nvSpPr>
              <p:cNvPr id="7" name="Pie 5">
                <a:extLst>
                  <a:ext uri="{FF2B5EF4-FFF2-40B4-BE49-F238E27FC236}">
                    <a16:creationId xmlns:a16="http://schemas.microsoft.com/office/drawing/2014/main" id="{FE70DB89-6832-4AF9-82DF-B7BD8836F2B3}"/>
                  </a:ext>
                </a:extLst>
              </p:cNvPr>
              <p:cNvSpPr/>
              <p:nvPr/>
            </p:nvSpPr>
            <p:spPr>
              <a:xfrm rot="10800000">
                <a:off x="6131024" y="2986370"/>
                <a:ext cx="673224" cy="673224"/>
              </a:xfrm>
              <a:prstGeom prst="pie">
                <a:avLst>
                  <a:gd name="adj1" fmla="val 0"/>
                  <a:gd name="adj2" fmla="val 547160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cs typeface="Arial" pitchFamily="34" charset="0"/>
                </a:endParaRPr>
              </a:p>
            </p:txBody>
          </p:sp>
          <p:sp>
            <p:nvSpPr>
              <p:cNvPr id="8" name="Pie 6">
                <a:extLst>
                  <a:ext uri="{FF2B5EF4-FFF2-40B4-BE49-F238E27FC236}">
                    <a16:creationId xmlns:a16="http://schemas.microsoft.com/office/drawing/2014/main" id="{F1C5AC83-048E-431E-8BE8-02EB7E07B029}"/>
                  </a:ext>
                </a:extLst>
              </p:cNvPr>
              <p:cNvSpPr/>
              <p:nvPr/>
            </p:nvSpPr>
            <p:spPr>
              <a:xfrm>
                <a:off x="6131024" y="2986370"/>
                <a:ext cx="673224" cy="673224"/>
              </a:xfrm>
              <a:prstGeom prst="pie">
                <a:avLst>
                  <a:gd name="adj1" fmla="val 0"/>
                  <a:gd name="adj2" fmla="val 547160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cs typeface="Arial" pitchFamily="34" charset="0"/>
                </a:endParaRPr>
              </a:p>
            </p:txBody>
          </p:sp>
          <p:sp>
            <p:nvSpPr>
              <p:cNvPr id="9" name="Pie 7">
                <a:extLst>
                  <a:ext uri="{FF2B5EF4-FFF2-40B4-BE49-F238E27FC236}">
                    <a16:creationId xmlns:a16="http://schemas.microsoft.com/office/drawing/2014/main" id="{DBC1F418-95DD-47E5-BA12-49ED4B9285BD}"/>
                  </a:ext>
                </a:extLst>
              </p:cNvPr>
              <p:cNvSpPr/>
              <p:nvPr/>
            </p:nvSpPr>
            <p:spPr>
              <a:xfrm rot="5400000">
                <a:off x="6133837" y="2989181"/>
                <a:ext cx="673223" cy="673225"/>
              </a:xfrm>
              <a:prstGeom prst="pie">
                <a:avLst>
                  <a:gd name="adj1" fmla="val 0"/>
                  <a:gd name="adj2" fmla="val 547160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cs typeface="Arial" pitchFamily="34" charset="0"/>
                </a:endParaRPr>
              </a:p>
            </p:txBody>
          </p:sp>
          <p:sp>
            <p:nvSpPr>
              <p:cNvPr id="10" name="Pie 8">
                <a:extLst>
                  <a:ext uri="{FF2B5EF4-FFF2-40B4-BE49-F238E27FC236}">
                    <a16:creationId xmlns:a16="http://schemas.microsoft.com/office/drawing/2014/main" id="{B598C0DF-5AB9-4350-87D9-E88ABA01C239}"/>
                  </a:ext>
                </a:extLst>
              </p:cNvPr>
              <p:cNvSpPr/>
              <p:nvPr/>
            </p:nvSpPr>
            <p:spPr>
              <a:xfrm rot="16200000">
                <a:off x="6133837" y="2989179"/>
                <a:ext cx="673224" cy="673224"/>
              </a:xfrm>
              <a:prstGeom prst="pie">
                <a:avLst>
                  <a:gd name="adj1" fmla="val 0"/>
                  <a:gd name="adj2" fmla="val 547160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cs typeface="Arial" pitchFamily="34" charset="0"/>
                </a:endParaRPr>
              </a:p>
            </p:txBody>
          </p:sp>
        </p:grpSp>
      </p:grpSp>
      <p:grpSp>
        <p:nvGrpSpPr>
          <p:cNvPr id="15" name="Group 14">
            <a:extLst>
              <a:ext uri="{FF2B5EF4-FFF2-40B4-BE49-F238E27FC236}">
                <a16:creationId xmlns:a16="http://schemas.microsoft.com/office/drawing/2014/main" id="{16663E28-0A8C-4E2F-962B-1A266ADF68BF}"/>
              </a:ext>
            </a:extLst>
          </p:cNvPr>
          <p:cNvGrpSpPr/>
          <p:nvPr/>
        </p:nvGrpSpPr>
        <p:grpSpPr>
          <a:xfrm>
            <a:off x="8064362" y="3261004"/>
            <a:ext cx="3242040" cy="1292662"/>
            <a:chOff x="3017859" y="4283314"/>
            <a:chExt cx="1886852" cy="1292662"/>
          </a:xfrm>
        </p:grpSpPr>
        <p:sp>
          <p:nvSpPr>
            <p:cNvPr id="16" name="TextBox 15">
              <a:extLst>
                <a:ext uri="{FF2B5EF4-FFF2-40B4-BE49-F238E27FC236}">
                  <a16:creationId xmlns:a16="http://schemas.microsoft.com/office/drawing/2014/main" id="{8E4D4CE3-9F58-4EA0-A134-3613CEEDBC94}"/>
                </a:ext>
              </a:extLst>
            </p:cNvPr>
            <p:cNvSpPr txBox="1"/>
            <p:nvPr/>
          </p:nvSpPr>
          <p:spPr>
            <a:xfrm>
              <a:off x="3017859" y="4560313"/>
              <a:ext cx="1886852"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You can simply impress your audience and add a unique zing and appeal to your Presentations.  I hope and I believe that this Template will your Time, Money and Reputation.    </a:t>
              </a:r>
              <a:endParaRPr lang="ko-KR" altLang="en-US" sz="1200" dirty="0">
                <a:solidFill>
                  <a:schemeClr val="tx1">
                    <a:lumMod val="65000"/>
                    <a:lumOff val="35000"/>
                  </a:schemeClr>
                </a:solidFill>
                <a:cs typeface="Arial" pitchFamily="34" charset="0"/>
              </a:endParaRPr>
            </a:p>
          </p:txBody>
        </p:sp>
        <p:sp>
          <p:nvSpPr>
            <p:cNvPr id="17" name="TextBox 16">
              <a:extLst>
                <a:ext uri="{FF2B5EF4-FFF2-40B4-BE49-F238E27FC236}">
                  <a16:creationId xmlns:a16="http://schemas.microsoft.com/office/drawing/2014/main" id="{2CCAC556-5A66-4FC7-BCC7-6BE87DDC1DE5}"/>
                </a:ext>
              </a:extLst>
            </p:cNvPr>
            <p:cNvSpPr txBox="1"/>
            <p:nvPr/>
          </p:nvSpPr>
          <p:spPr>
            <a:xfrm>
              <a:off x="3017859" y="4283314"/>
              <a:ext cx="1886852" cy="276999"/>
            </a:xfrm>
            <a:prstGeom prst="rect">
              <a:avLst/>
            </a:prstGeom>
            <a:noFill/>
          </p:spPr>
          <p:txBody>
            <a:bodyPr wrap="square" rtlCol="0">
              <a:spAutoFit/>
            </a:bodyPr>
            <a:lstStyle/>
            <a:p>
              <a:pPr algn="ctr"/>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18" name="Group 17">
            <a:extLst>
              <a:ext uri="{FF2B5EF4-FFF2-40B4-BE49-F238E27FC236}">
                <a16:creationId xmlns:a16="http://schemas.microsoft.com/office/drawing/2014/main" id="{25C9A062-D1E8-4A65-A1A5-3EF8FDE2EC4C}"/>
              </a:ext>
            </a:extLst>
          </p:cNvPr>
          <p:cNvGrpSpPr/>
          <p:nvPr/>
        </p:nvGrpSpPr>
        <p:grpSpPr>
          <a:xfrm>
            <a:off x="3910519" y="1722468"/>
            <a:ext cx="4364716" cy="923330"/>
            <a:chOff x="3017859" y="4283314"/>
            <a:chExt cx="1886852" cy="923330"/>
          </a:xfrm>
        </p:grpSpPr>
        <p:sp>
          <p:nvSpPr>
            <p:cNvPr id="19" name="TextBox 18">
              <a:extLst>
                <a:ext uri="{FF2B5EF4-FFF2-40B4-BE49-F238E27FC236}">
                  <a16:creationId xmlns:a16="http://schemas.microsoft.com/office/drawing/2014/main" id="{5A0FB214-9077-4CC0-BCEE-843AABFC3230}"/>
                </a:ext>
              </a:extLst>
            </p:cNvPr>
            <p:cNvSpPr txBox="1"/>
            <p:nvPr/>
          </p:nvSpPr>
          <p:spPr>
            <a:xfrm>
              <a:off x="3017859" y="4560313"/>
              <a:ext cx="1886852" cy="646331"/>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You can simply impress your audience and add a unique zing and appeal to your Presentations.  I hope and I believe that this Template will your Time, Money and Reputation.    </a:t>
              </a:r>
              <a:endParaRPr lang="ko-KR" altLang="en-US" sz="1200" dirty="0">
                <a:solidFill>
                  <a:schemeClr val="tx1">
                    <a:lumMod val="65000"/>
                    <a:lumOff val="35000"/>
                  </a:schemeClr>
                </a:solidFill>
                <a:cs typeface="Arial" pitchFamily="34" charset="0"/>
              </a:endParaRPr>
            </a:p>
          </p:txBody>
        </p:sp>
        <p:sp>
          <p:nvSpPr>
            <p:cNvPr id="20" name="TextBox 19">
              <a:extLst>
                <a:ext uri="{FF2B5EF4-FFF2-40B4-BE49-F238E27FC236}">
                  <a16:creationId xmlns:a16="http://schemas.microsoft.com/office/drawing/2014/main" id="{203687E2-1E3B-431A-98FA-59E8B52A6D12}"/>
                </a:ext>
              </a:extLst>
            </p:cNvPr>
            <p:cNvSpPr txBox="1"/>
            <p:nvPr/>
          </p:nvSpPr>
          <p:spPr>
            <a:xfrm>
              <a:off x="3017859" y="4283314"/>
              <a:ext cx="1886852" cy="276999"/>
            </a:xfrm>
            <a:prstGeom prst="rect">
              <a:avLst/>
            </a:prstGeom>
            <a:noFill/>
          </p:spPr>
          <p:txBody>
            <a:bodyPr wrap="square" rtlCol="0">
              <a:spAutoFit/>
            </a:bodyPr>
            <a:lstStyle/>
            <a:p>
              <a:pPr algn="ctr"/>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21" name="Group 20">
            <a:extLst>
              <a:ext uri="{FF2B5EF4-FFF2-40B4-BE49-F238E27FC236}">
                <a16:creationId xmlns:a16="http://schemas.microsoft.com/office/drawing/2014/main" id="{F4817858-C684-4029-AC46-6F4D5CBE02C2}"/>
              </a:ext>
            </a:extLst>
          </p:cNvPr>
          <p:cNvGrpSpPr/>
          <p:nvPr/>
        </p:nvGrpSpPr>
        <p:grpSpPr>
          <a:xfrm>
            <a:off x="865759" y="3261004"/>
            <a:ext cx="3242040" cy="1292662"/>
            <a:chOff x="3017859" y="4283314"/>
            <a:chExt cx="1886852" cy="1292662"/>
          </a:xfrm>
        </p:grpSpPr>
        <p:sp>
          <p:nvSpPr>
            <p:cNvPr id="22" name="TextBox 21">
              <a:extLst>
                <a:ext uri="{FF2B5EF4-FFF2-40B4-BE49-F238E27FC236}">
                  <a16:creationId xmlns:a16="http://schemas.microsoft.com/office/drawing/2014/main" id="{6D492B0D-FEE5-4B07-BC94-45733A1E6FBE}"/>
                </a:ext>
              </a:extLst>
            </p:cNvPr>
            <p:cNvSpPr txBox="1"/>
            <p:nvPr/>
          </p:nvSpPr>
          <p:spPr>
            <a:xfrm>
              <a:off x="3017859" y="4560313"/>
              <a:ext cx="1886852"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You can simply impress your audience and add a unique zing and appeal to your Presentations.  I hope and I believe that this Template will your Time, Money and Reputation.    </a:t>
              </a:r>
              <a:endParaRPr lang="ko-KR" altLang="en-US" sz="1200" dirty="0">
                <a:solidFill>
                  <a:schemeClr val="tx1">
                    <a:lumMod val="65000"/>
                    <a:lumOff val="35000"/>
                  </a:schemeClr>
                </a:solidFill>
                <a:cs typeface="Arial" pitchFamily="34" charset="0"/>
              </a:endParaRPr>
            </a:p>
          </p:txBody>
        </p:sp>
        <p:sp>
          <p:nvSpPr>
            <p:cNvPr id="23" name="TextBox 22">
              <a:extLst>
                <a:ext uri="{FF2B5EF4-FFF2-40B4-BE49-F238E27FC236}">
                  <a16:creationId xmlns:a16="http://schemas.microsoft.com/office/drawing/2014/main" id="{59D11D79-B6A4-40FE-858A-2ECB9A549FD2}"/>
                </a:ext>
              </a:extLst>
            </p:cNvPr>
            <p:cNvSpPr txBox="1"/>
            <p:nvPr/>
          </p:nvSpPr>
          <p:spPr>
            <a:xfrm>
              <a:off x="3017859" y="4283314"/>
              <a:ext cx="1885840" cy="276999"/>
            </a:xfrm>
            <a:prstGeom prst="rect">
              <a:avLst/>
            </a:prstGeom>
            <a:noFill/>
          </p:spPr>
          <p:txBody>
            <a:bodyPr wrap="square" rtlCol="0">
              <a:spAutoFit/>
            </a:bodyPr>
            <a:lstStyle/>
            <a:p>
              <a:pPr algn="ct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grpSp>
        <p:nvGrpSpPr>
          <p:cNvPr id="24" name="Group 23">
            <a:extLst>
              <a:ext uri="{FF2B5EF4-FFF2-40B4-BE49-F238E27FC236}">
                <a16:creationId xmlns:a16="http://schemas.microsoft.com/office/drawing/2014/main" id="{78AA9ADF-1F86-4054-90B3-3F2F127D1F18}"/>
              </a:ext>
            </a:extLst>
          </p:cNvPr>
          <p:cNvGrpSpPr/>
          <p:nvPr/>
        </p:nvGrpSpPr>
        <p:grpSpPr>
          <a:xfrm>
            <a:off x="3919145" y="5190180"/>
            <a:ext cx="4364716" cy="923330"/>
            <a:chOff x="3017859" y="4283314"/>
            <a:chExt cx="1886852" cy="923330"/>
          </a:xfrm>
        </p:grpSpPr>
        <p:sp>
          <p:nvSpPr>
            <p:cNvPr id="25" name="TextBox 24">
              <a:extLst>
                <a:ext uri="{FF2B5EF4-FFF2-40B4-BE49-F238E27FC236}">
                  <a16:creationId xmlns:a16="http://schemas.microsoft.com/office/drawing/2014/main" id="{62261848-534C-4C3C-8DF1-C3CADC98A5D5}"/>
                </a:ext>
              </a:extLst>
            </p:cNvPr>
            <p:cNvSpPr txBox="1"/>
            <p:nvPr/>
          </p:nvSpPr>
          <p:spPr>
            <a:xfrm>
              <a:off x="3017859" y="4560313"/>
              <a:ext cx="1886852" cy="646331"/>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You can simply impress your audience and add a unique zing and appeal to your Presentations.  I hope and I believe that this Template will your Time, Money and Reputation.    </a:t>
              </a:r>
              <a:endParaRPr lang="ko-KR" altLang="en-US" sz="1200" dirty="0">
                <a:solidFill>
                  <a:schemeClr val="tx1">
                    <a:lumMod val="65000"/>
                    <a:lumOff val="35000"/>
                  </a:schemeClr>
                </a:solidFill>
                <a:cs typeface="Arial" pitchFamily="34" charset="0"/>
              </a:endParaRPr>
            </a:p>
          </p:txBody>
        </p:sp>
        <p:sp>
          <p:nvSpPr>
            <p:cNvPr id="26" name="TextBox 25">
              <a:extLst>
                <a:ext uri="{FF2B5EF4-FFF2-40B4-BE49-F238E27FC236}">
                  <a16:creationId xmlns:a16="http://schemas.microsoft.com/office/drawing/2014/main" id="{F6708759-398F-49D7-83DC-31664417DC09}"/>
                </a:ext>
              </a:extLst>
            </p:cNvPr>
            <p:cNvSpPr txBox="1"/>
            <p:nvPr/>
          </p:nvSpPr>
          <p:spPr>
            <a:xfrm>
              <a:off x="3017859" y="4283314"/>
              <a:ext cx="1886852" cy="276999"/>
            </a:xfrm>
            <a:prstGeom prst="rect">
              <a:avLst/>
            </a:prstGeom>
            <a:noFill/>
          </p:spPr>
          <p:txBody>
            <a:bodyPr wrap="square" rtlCol="0">
              <a:spAutoFit/>
            </a:bodyPr>
            <a:lstStyle/>
            <a:p>
              <a:pPr algn="ct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sp>
        <p:nvSpPr>
          <p:cNvPr id="27" name="Rectangle 16">
            <a:extLst>
              <a:ext uri="{FF2B5EF4-FFF2-40B4-BE49-F238E27FC236}">
                <a16:creationId xmlns:a16="http://schemas.microsoft.com/office/drawing/2014/main" id="{BF600F9C-1A82-4596-A956-8DFC0E07CD5B}"/>
              </a:ext>
            </a:extLst>
          </p:cNvPr>
          <p:cNvSpPr/>
          <p:nvPr/>
        </p:nvSpPr>
        <p:spPr>
          <a:xfrm rot="2700000">
            <a:off x="5135539" y="371444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Rounded Rectangle 5">
            <a:extLst>
              <a:ext uri="{FF2B5EF4-FFF2-40B4-BE49-F238E27FC236}">
                <a16:creationId xmlns:a16="http://schemas.microsoft.com/office/drawing/2014/main" id="{1BE22722-0879-4808-8F34-03ED657A858D}"/>
              </a:ext>
            </a:extLst>
          </p:cNvPr>
          <p:cNvSpPr/>
          <p:nvPr/>
        </p:nvSpPr>
        <p:spPr>
          <a:xfrm flipH="1">
            <a:off x="6783178" y="3772268"/>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Rounded Rectangle 32">
            <a:extLst>
              <a:ext uri="{FF2B5EF4-FFF2-40B4-BE49-F238E27FC236}">
                <a16:creationId xmlns:a16="http://schemas.microsoft.com/office/drawing/2014/main" id="{721162D6-74DF-4CDB-99C0-D2EFE7541739}"/>
              </a:ext>
            </a:extLst>
          </p:cNvPr>
          <p:cNvSpPr/>
          <p:nvPr/>
        </p:nvSpPr>
        <p:spPr>
          <a:xfrm>
            <a:off x="4404132" y="3748634"/>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Rectangle 9">
            <a:extLst>
              <a:ext uri="{FF2B5EF4-FFF2-40B4-BE49-F238E27FC236}">
                <a16:creationId xmlns:a16="http://schemas.microsoft.com/office/drawing/2014/main" id="{AB31969A-CB3B-44BC-9BE8-FD86A76E81E8}"/>
              </a:ext>
            </a:extLst>
          </p:cNvPr>
          <p:cNvSpPr/>
          <p:nvPr/>
        </p:nvSpPr>
        <p:spPr>
          <a:xfrm>
            <a:off x="7500170" y="3763786"/>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26822710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67ECD6F-6B12-4418-9F67-3DF59DBCE1FC}"/>
              </a:ext>
            </a:extLst>
          </p:cNvPr>
          <p:cNvSpPr/>
          <p:nvPr/>
        </p:nvSpPr>
        <p:spPr>
          <a:xfrm>
            <a:off x="3028060" y="1993307"/>
            <a:ext cx="6135880" cy="2871387"/>
          </a:xfrm>
          <a:prstGeom prst="roundRect">
            <a:avLst>
              <a:gd name="adj" fmla="val 6250"/>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5C11D1D-EEE1-46CC-92A3-A2B02AA1E951}"/>
              </a:ext>
            </a:extLst>
          </p:cNvPr>
          <p:cNvSpPr txBox="1"/>
          <p:nvPr/>
        </p:nvSpPr>
        <p:spPr>
          <a:xfrm>
            <a:off x="3350565" y="3626011"/>
            <a:ext cx="5490870" cy="830997"/>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I hope and I believe that this Template will your Time, Money and Reputation. Easy to change colors, photos and Text. Get a modern PowerPoint  Presentation that is beautifully designed.  </a:t>
            </a:r>
            <a:endParaRPr lang="ko-KR" altLang="en-US" sz="1200" dirty="0">
              <a:solidFill>
                <a:schemeClr val="bg1"/>
              </a:solidFill>
              <a:cs typeface="Arial" pitchFamily="34" charset="0"/>
            </a:endParaRPr>
          </a:p>
        </p:txBody>
      </p:sp>
      <p:sp>
        <p:nvSpPr>
          <p:cNvPr id="5" name="TextBox 4">
            <a:extLst>
              <a:ext uri="{FF2B5EF4-FFF2-40B4-BE49-F238E27FC236}">
                <a16:creationId xmlns:a16="http://schemas.microsoft.com/office/drawing/2014/main" id="{2BC2FD05-8DC1-417C-85E7-0454762E4459}"/>
              </a:ext>
            </a:extLst>
          </p:cNvPr>
          <p:cNvSpPr txBox="1"/>
          <p:nvPr/>
        </p:nvSpPr>
        <p:spPr>
          <a:xfrm>
            <a:off x="3311230" y="2321004"/>
            <a:ext cx="5569540" cy="1107996"/>
          </a:xfrm>
          <a:prstGeom prst="rect">
            <a:avLst/>
          </a:prstGeom>
          <a:noFill/>
        </p:spPr>
        <p:txBody>
          <a:bodyPr wrap="square" lIns="48000" tIns="0" rIns="24000" bIns="0" rtlCol="0">
            <a:spAutoFit/>
          </a:bodyPr>
          <a:lstStyle/>
          <a:p>
            <a:pPr algn="ctr"/>
            <a:r>
              <a:rPr lang="en-US" altLang="ko-KR" sz="3600" dirty="0">
                <a:solidFill>
                  <a:schemeClr val="bg1"/>
                </a:solidFill>
                <a:latin typeface="+mj-lt"/>
                <a:cs typeface="Arial" pitchFamily="34" charset="0"/>
              </a:rPr>
              <a:t>We Create</a:t>
            </a:r>
          </a:p>
          <a:p>
            <a:pPr algn="ctr"/>
            <a:r>
              <a:rPr lang="en-US" altLang="ko-KR" sz="3600" dirty="0">
                <a:solidFill>
                  <a:schemeClr val="bg1"/>
                </a:solidFill>
                <a:latin typeface="+mj-lt"/>
                <a:cs typeface="Arial" pitchFamily="34" charset="0"/>
              </a:rPr>
              <a:t>Professional Presentation</a:t>
            </a:r>
            <a:endParaRPr lang="ko-KR" altLang="en-US" sz="3600" dirty="0">
              <a:solidFill>
                <a:schemeClr val="bg1"/>
              </a:solidFill>
              <a:latin typeface="+mj-lt"/>
              <a:cs typeface="Arial" pitchFamily="34" charset="0"/>
            </a:endParaRPr>
          </a:p>
        </p:txBody>
      </p:sp>
    </p:spTree>
    <p:extLst>
      <p:ext uri="{BB962C8B-B14F-4D97-AF65-F5344CB8AC3E}">
        <p14:creationId xmlns:p14="http://schemas.microsoft.com/office/powerpoint/2010/main" val="3883369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40" name="Group 39">
            <a:extLst>
              <a:ext uri="{FF2B5EF4-FFF2-40B4-BE49-F238E27FC236}">
                <a16:creationId xmlns:a16="http://schemas.microsoft.com/office/drawing/2014/main" id="{A6041CA3-C600-422A-AA90-9D946D96CD7B}"/>
              </a:ext>
            </a:extLst>
          </p:cNvPr>
          <p:cNvGrpSpPr/>
          <p:nvPr/>
        </p:nvGrpSpPr>
        <p:grpSpPr>
          <a:xfrm>
            <a:off x="4322309" y="2106124"/>
            <a:ext cx="3563895" cy="3564514"/>
            <a:chOff x="4322309" y="2106124"/>
            <a:chExt cx="3563895" cy="3564514"/>
          </a:xfrm>
        </p:grpSpPr>
        <p:grpSp>
          <p:nvGrpSpPr>
            <p:cNvPr id="4" name="Group 3">
              <a:extLst>
                <a:ext uri="{FF2B5EF4-FFF2-40B4-BE49-F238E27FC236}">
                  <a16:creationId xmlns:a16="http://schemas.microsoft.com/office/drawing/2014/main" id="{321B7FDF-B2B9-46FF-99A7-C2BB78001EE9}"/>
                </a:ext>
              </a:extLst>
            </p:cNvPr>
            <p:cNvGrpSpPr/>
            <p:nvPr/>
          </p:nvGrpSpPr>
          <p:grpSpPr>
            <a:xfrm>
              <a:off x="4322311" y="3890490"/>
              <a:ext cx="1780147" cy="1780147"/>
              <a:chOff x="2706391" y="2850597"/>
              <a:chExt cx="1368152" cy="1368152"/>
            </a:xfrm>
          </p:grpSpPr>
          <p:sp>
            <p:nvSpPr>
              <p:cNvPr id="18" name="Teardrop 17">
                <a:extLst>
                  <a:ext uri="{FF2B5EF4-FFF2-40B4-BE49-F238E27FC236}">
                    <a16:creationId xmlns:a16="http://schemas.microsoft.com/office/drawing/2014/main" id="{61747AAB-1698-4419-BCD8-BBE6DBA16B4B}"/>
                  </a:ext>
                </a:extLst>
              </p:cNvPr>
              <p:cNvSpPr/>
              <p:nvPr/>
            </p:nvSpPr>
            <p:spPr>
              <a:xfrm>
                <a:off x="2706391" y="2850597"/>
                <a:ext cx="1368152" cy="1368152"/>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Teardrop 18">
                <a:extLst>
                  <a:ext uri="{FF2B5EF4-FFF2-40B4-BE49-F238E27FC236}">
                    <a16:creationId xmlns:a16="http://schemas.microsoft.com/office/drawing/2014/main" id="{80278D9B-5E7D-4F09-9A7F-84DD6DE98B63}"/>
                  </a:ext>
                </a:extLst>
              </p:cNvPr>
              <p:cNvSpPr/>
              <p:nvPr/>
            </p:nvSpPr>
            <p:spPr>
              <a:xfrm>
                <a:off x="2889090" y="2850597"/>
                <a:ext cx="1185453" cy="1185453"/>
              </a:xfrm>
              <a:prstGeom prst="teardrop">
                <a:avLst/>
              </a:prstGeom>
              <a:solidFill>
                <a:schemeClr val="bg1">
                  <a:alpha val="7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grpSp>
          <p:nvGrpSpPr>
            <p:cNvPr id="5" name="Group 4">
              <a:extLst>
                <a:ext uri="{FF2B5EF4-FFF2-40B4-BE49-F238E27FC236}">
                  <a16:creationId xmlns:a16="http://schemas.microsoft.com/office/drawing/2014/main" id="{221DF8DA-DC68-45CB-A4DC-FA2007138F55}"/>
                </a:ext>
              </a:extLst>
            </p:cNvPr>
            <p:cNvGrpSpPr/>
            <p:nvPr/>
          </p:nvGrpSpPr>
          <p:grpSpPr>
            <a:xfrm rot="16200000">
              <a:off x="6106056" y="3890491"/>
              <a:ext cx="1780147" cy="1780148"/>
              <a:chOff x="2702134" y="2831837"/>
              <a:chExt cx="1368152" cy="1368153"/>
            </a:xfrm>
          </p:grpSpPr>
          <p:sp>
            <p:nvSpPr>
              <p:cNvPr id="16" name="Teardrop 15">
                <a:extLst>
                  <a:ext uri="{FF2B5EF4-FFF2-40B4-BE49-F238E27FC236}">
                    <a16:creationId xmlns:a16="http://schemas.microsoft.com/office/drawing/2014/main" id="{08F803B8-B4E7-4D42-AC5B-03BEFD8F5399}"/>
                  </a:ext>
                </a:extLst>
              </p:cNvPr>
              <p:cNvSpPr/>
              <p:nvPr/>
            </p:nvSpPr>
            <p:spPr>
              <a:xfrm>
                <a:off x="2702134" y="2831838"/>
                <a:ext cx="1368152" cy="1368152"/>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Teardrop 16">
                <a:extLst>
                  <a:ext uri="{FF2B5EF4-FFF2-40B4-BE49-F238E27FC236}">
                    <a16:creationId xmlns:a16="http://schemas.microsoft.com/office/drawing/2014/main" id="{DD0E90A4-5158-48CE-831C-798FAA4BAD97}"/>
                  </a:ext>
                </a:extLst>
              </p:cNvPr>
              <p:cNvSpPr/>
              <p:nvPr/>
            </p:nvSpPr>
            <p:spPr>
              <a:xfrm>
                <a:off x="2884833" y="2831837"/>
                <a:ext cx="1185453" cy="1185453"/>
              </a:xfrm>
              <a:prstGeom prst="teardrop">
                <a:avLst/>
              </a:prstGeom>
              <a:solidFill>
                <a:schemeClr val="bg1">
                  <a:alpha val="7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grpSp>
          <p:nvGrpSpPr>
            <p:cNvPr id="6" name="Group 5">
              <a:extLst>
                <a:ext uri="{FF2B5EF4-FFF2-40B4-BE49-F238E27FC236}">
                  <a16:creationId xmlns:a16="http://schemas.microsoft.com/office/drawing/2014/main" id="{3C03A78B-782A-40B3-8EB0-B1A1DFDFBE9B}"/>
                </a:ext>
              </a:extLst>
            </p:cNvPr>
            <p:cNvGrpSpPr/>
            <p:nvPr/>
          </p:nvGrpSpPr>
          <p:grpSpPr>
            <a:xfrm rot="5400000">
              <a:off x="4322309" y="2106125"/>
              <a:ext cx="1780148" cy="1780147"/>
              <a:chOff x="2713259" y="2846179"/>
              <a:chExt cx="1368153" cy="1368152"/>
            </a:xfrm>
          </p:grpSpPr>
          <p:sp>
            <p:nvSpPr>
              <p:cNvPr id="14" name="Teardrop 13">
                <a:extLst>
                  <a:ext uri="{FF2B5EF4-FFF2-40B4-BE49-F238E27FC236}">
                    <a16:creationId xmlns:a16="http://schemas.microsoft.com/office/drawing/2014/main" id="{0423E988-359E-4F68-9D7A-5F5CFD541566}"/>
                  </a:ext>
                </a:extLst>
              </p:cNvPr>
              <p:cNvSpPr/>
              <p:nvPr/>
            </p:nvSpPr>
            <p:spPr>
              <a:xfrm>
                <a:off x="2713259" y="2846179"/>
                <a:ext cx="1368152" cy="136815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 name="Teardrop 14">
                <a:extLst>
                  <a:ext uri="{FF2B5EF4-FFF2-40B4-BE49-F238E27FC236}">
                    <a16:creationId xmlns:a16="http://schemas.microsoft.com/office/drawing/2014/main" id="{B5E191AF-82FA-4052-85A0-3CFE30DA5FDD}"/>
                  </a:ext>
                </a:extLst>
              </p:cNvPr>
              <p:cNvSpPr/>
              <p:nvPr/>
            </p:nvSpPr>
            <p:spPr>
              <a:xfrm>
                <a:off x="2895959" y="2846179"/>
                <a:ext cx="1185453" cy="1185453"/>
              </a:xfrm>
              <a:prstGeom prst="teardrop">
                <a:avLst/>
              </a:prstGeom>
              <a:solidFill>
                <a:schemeClr val="bg1">
                  <a:alpha val="7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grpSp>
          <p:nvGrpSpPr>
            <p:cNvPr id="7" name="Group 6">
              <a:extLst>
                <a:ext uri="{FF2B5EF4-FFF2-40B4-BE49-F238E27FC236}">
                  <a16:creationId xmlns:a16="http://schemas.microsoft.com/office/drawing/2014/main" id="{80D57145-FAF1-4361-89F8-C37527A60076}"/>
                </a:ext>
              </a:extLst>
            </p:cNvPr>
            <p:cNvGrpSpPr/>
            <p:nvPr/>
          </p:nvGrpSpPr>
          <p:grpSpPr>
            <a:xfrm rot="10800000">
              <a:off x="6106057" y="2106124"/>
              <a:ext cx="1780147" cy="1780148"/>
              <a:chOff x="2709476" y="2839467"/>
              <a:chExt cx="1368152" cy="1368153"/>
            </a:xfrm>
          </p:grpSpPr>
          <p:sp>
            <p:nvSpPr>
              <p:cNvPr id="12" name="Teardrop 11">
                <a:extLst>
                  <a:ext uri="{FF2B5EF4-FFF2-40B4-BE49-F238E27FC236}">
                    <a16:creationId xmlns:a16="http://schemas.microsoft.com/office/drawing/2014/main" id="{F7963F65-419C-4579-8865-548B7FD73270}"/>
                  </a:ext>
                </a:extLst>
              </p:cNvPr>
              <p:cNvSpPr/>
              <p:nvPr/>
            </p:nvSpPr>
            <p:spPr>
              <a:xfrm>
                <a:off x="2709476" y="2839468"/>
                <a:ext cx="1368152" cy="1368152"/>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Teardrop 12">
                <a:extLst>
                  <a:ext uri="{FF2B5EF4-FFF2-40B4-BE49-F238E27FC236}">
                    <a16:creationId xmlns:a16="http://schemas.microsoft.com/office/drawing/2014/main" id="{F7DE4CD6-A618-496C-B1FC-3F4041AC4BE0}"/>
                  </a:ext>
                </a:extLst>
              </p:cNvPr>
              <p:cNvSpPr/>
              <p:nvPr/>
            </p:nvSpPr>
            <p:spPr>
              <a:xfrm>
                <a:off x="2892175" y="2839467"/>
                <a:ext cx="1185453" cy="1185453"/>
              </a:xfrm>
              <a:prstGeom prst="teardrop">
                <a:avLst/>
              </a:prstGeom>
              <a:solidFill>
                <a:schemeClr val="bg1">
                  <a:alpha val="7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
          <p:nvSpPr>
            <p:cNvPr id="8" name="TextBox 7">
              <a:extLst>
                <a:ext uri="{FF2B5EF4-FFF2-40B4-BE49-F238E27FC236}">
                  <a16:creationId xmlns:a16="http://schemas.microsoft.com/office/drawing/2014/main" id="{F76DD939-E0A7-479B-946D-8B89A721A55A}"/>
                </a:ext>
              </a:extLst>
            </p:cNvPr>
            <p:cNvSpPr txBox="1"/>
            <p:nvPr/>
          </p:nvSpPr>
          <p:spPr>
            <a:xfrm>
              <a:off x="5429959" y="3293471"/>
              <a:ext cx="550151" cy="523220"/>
            </a:xfrm>
            <a:prstGeom prst="rect">
              <a:avLst/>
            </a:prstGeom>
            <a:noFill/>
          </p:spPr>
          <p:txBody>
            <a:bodyPr wrap="none" rtlCol="0" anchor="ctr">
              <a:spAutoFit/>
            </a:bodyPr>
            <a:lstStyle/>
            <a:p>
              <a:pPr algn="ctr"/>
              <a:r>
                <a:rPr lang="en-US" altLang="ko-KR" sz="2800" dirty="0">
                  <a:solidFill>
                    <a:schemeClr val="tx1">
                      <a:lumMod val="65000"/>
                      <a:lumOff val="35000"/>
                    </a:schemeClr>
                  </a:solidFill>
                </a:rPr>
                <a:t>01</a:t>
              </a:r>
              <a:endParaRPr lang="ko-KR" altLang="en-US" sz="2800" dirty="0">
                <a:solidFill>
                  <a:schemeClr val="tx1">
                    <a:lumMod val="65000"/>
                    <a:lumOff val="35000"/>
                  </a:schemeClr>
                </a:solidFill>
              </a:endParaRPr>
            </a:p>
          </p:txBody>
        </p:sp>
        <p:sp>
          <p:nvSpPr>
            <p:cNvPr id="9" name="TextBox 8">
              <a:extLst>
                <a:ext uri="{FF2B5EF4-FFF2-40B4-BE49-F238E27FC236}">
                  <a16:creationId xmlns:a16="http://schemas.microsoft.com/office/drawing/2014/main" id="{CD17123C-C212-48C1-A425-FF59837E3A9B}"/>
                </a:ext>
              </a:extLst>
            </p:cNvPr>
            <p:cNvSpPr txBox="1"/>
            <p:nvPr/>
          </p:nvSpPr>
          <p:spPr>
            <a:xfrm>
              <a:off x="6211834" y="3293471"/>
              <a:ext cx="550151" cy="523220"/>
            </a:xfrm>
            <a:prstGeom prst="rect">
              <a:avLst/>
            </a:prstGeom>
            <a:noFill/>
          </p:spPr>
          <p:txBody>
            <a:bodyPr wrap="none" rtlCol="0" anchor="ctr">
              <a:spAutoFit/>
            </a:bodyPr>
            <a:lstStyle/>
            <a:p>
              <a:pPr algn="ctr"/>
              <a:r>
                <a:rPr lang="en-US" altLang="ko-KR" sz="2800" dirty="0">
                  <a:solidFill>
                    <a:schemeClr val="tx1">
                      <a:lumMod val="65000"/>
                      <a:lumOff val="35000"/>
                    </a:schemeClr>
                  </a:solidFill>
                </a:rPr>
                <a:t>02</a:t>
              </a:r>
              <a:endParaRPr lang="ko-KR" altLang="en-US" sz="2800" dirty="0">
                <a:solidFill>
                  <a:schemeClr val="tx1">
                    <a:lumMod val="65000"/>
                    <a:lumOff val="35000"/>
                  </a:schemeClr>
                </a:solidFill>
              </a:endParaRPr>
            </a:p>
          </p:txBody>
        </p:sp>
        <p:sp>
          <p:nvSpPr>
            <p:cNvPr id="10" name="TextBox 9">
              <a:extLst>
                <a:ext uri="{FF2B5EF4-FFF2-40B4-BE49-F238E27FC236}">
                  <a16:creationId xmlns:a16="http://schemas.microsoft.com/office/drawing/2014/main" id="{F5772A2F-6897-44F3-BF6F-8C968B012B6C}"/>
                </a:ext>
              </a:extLst>
            </p:cNvPr>
            <p:cNvSpPr txBox="1"/>
            <p:nvPr/>
          </p:nvSpPr>
          <p:spPr>
            <a:xfrm>
              <a:off x="5429959" y="3972657"/>
              <a:ext cx="550151" cy="523220"/>
            </a:xfrm>
            <a:prstGeom prst="rect">
              <a:avLst/>
            </a:prstGeom>
            <a:noFill/>
          </p:spPr>
          <p:txBody>
            <a:bodyPr wrap="none" rtlCol="0" anchor="ctr">
              <a:spAutoFit/>
            </a:bodyPr>
            <a:lstStyle/>
            <a:p>
              <a:pPr algn="ctr"/>
              <a:r>
                <a:rPr lang="en-US" altLang="ko-KR" sz="2800" dirty="0">
                  <a:solidFill>
                    <a:schemeClr val="tx1">
                      <a:lumMod val="65000"/>
                      <a:lumOff val="35000"/>
                    </a:schemeClr>
                  </a:solidFill>
                </a:rPr>
                <a:t>03</a:t>
              </a:r>
              <a:endParaRPr lang="ko-KR" altLang="en-US" sz="2800" dirty="0">
                <a:solidFill>
                  <a:schemeClr val="tx1">
                    <a:lumMod val="65000"/>
                    <a:lumOff val="35000"/>
                  </a:schemeClr>
                </a:solidFill>
              </a:endParaRPr>
            </a:p>
          </p:txBody>
        </p:sp>
        <p:sp>
          <p:nvSpPr>
            <p:cNvPr id="11" name="TextBox 10">
              <a:extLst>
                <a:ext uri="{FF2B5EF4-FFF2-40B4-BE49-F238E27FC236}">
                  <a16:creationId xmlns:a16="http://schemas.microsoft.com/office/drawing/2014/main" id="{26FDB726-AC71-4045-BAB8-2F1E387CD708}"/>
                </a:ext>
              </a:extLst>
            </p:cNvPr>
            <p:cNvSpPr txBox="1"/>
            <p:nvPr/>
          </p:nvSpPr>
          <p:spPr>
            <a:xfrm>
              <a:off x="6211834" y="3972657"/>
              <a:ext cx="550151" cy="523220"/>
            </a:xfrm>
            <a:prstGeom prst="rect">
              <a:avLst/>
            </a:prstGeom>
            <a:noFill/>
          </p:spPr>
          <p:txBody>
            <a:bodyPr wrap="none" rtlCol="0" anchor="ctr">
              <a:spAutoFit/>
            </a:bodyPr>
            <a:lstStyle/>
            <a:p>
              <a:pPr algn="ctr"/>
              <a:r>
                <a:rPr lang="en-US" altLang="ko-KR" sz="2800" dirty="0">
                  <a:solidFill>
                    <a:schemeClr val="tx1">
                      <a:lumMod val="65000"/>
                      <a:lumOff val="35000"/>
                    </a:schemeClr>
                  </a:solidFill>
                </a:rPr>
                <a:t>04</a:t>
              </a:r>
              <a:endParaRPr lang="ko-KR" altLang="en-US" sz="2800" dirty="0">
                <a:solidFill>
                  <a:schemeClr val="tx1">
                    <a:lumMod val="65000"/>
                    <a:lumOff val="35000"/>
                  </a:schemeClr>
                </a:solidFill>
              </a:endParaRPr>
            </a:p>
          </p:txBody>
        </p:sp>
      </p:grpSp>
      <p:sp>
        <p:nvSpPr>
          <p:cNvPr id="20" name="Oval 19">
            <a:extLst>
              <a:ext uri="{FF2B5EF4-FFF2-40B4-BE49-F238E27FC236}">
                <a16:creationId xmlns:a16="http://schemas.microsoft.com/office/drawing/2014/main" id="{E1DB56C7-9280-4571-8873-8C832B816BAD}"/>
              </a:ext>
            </a:extLst>
          </p:cNvPr>
          <p:cNvSpPr/>
          <p:nvPr/>
        </p:nvSpPr>
        <p:spPr>
          <a:xfrm>
            <a:off x="3281899" y="1502207"/>
            <a:ext cx="605782" cy="6057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Oval 20">
            <a:extLst>
              <a:ext uri="{FF2B5EF4-FFF2-40B4-BE49-F238E27FC236}">
                <a16:creationId xmlns:a16="http://schemas.microsoft.com/office/drawing/2014/main" id="{D7E8021D-5CF0-488B-A7F9-D53CE575C4E5}"/>
              </a:ext>
            </a:extLst>
          </p:cNvPr>
          <p:cNvSpPr/>
          <p:nvPr/>
        </p:nvSpPr>
        <p:spPr>
          <a:xfrm>
            <a:off x="8285714" y="1502207"/>
            <a:ext cx="605782" cy="6057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2" name="그룹 6">
            <a:extLst>
              <a:ext uri="{FF2B5EF4-FFF2-40B4-BE49-F238E27FC236}">
                <a16:creationId xmlns:a16="http://schemas.microsoft.com/office/drawing/2014/main" id="{D2A8E6E8-D3AF-4FB0-8E57-E00A73DA9C4A}"/>
              </a:ext>
            </a:extLst>
          </p:cNvPr>
          <p:cNvGrpSpPr/>
          <p:nvPr/>
        </p:nvGrpSpPr>
        <p:grpSpPr>
          <a:xfrm>
            <a:off x="719682" y="2219564"/>
            <a:ext cx="3167999" cy="894353"/>
            <a:chOff x="1167185" y="2219562"/>
            <a:chExt cx="2895178" cy="894353"/>
          </a:xfrm>
        </p:grpSpPr>
        <p:sp>
          <p:nvSpPr>
            <p:cNvPr id="23" name="TextBox 22">
              <a:extLst>
                <a:ext uri="{FF2B5EF4-FFF2-40B4-BE49-F238E27FC236}">
                  <a16:creationId xmlns:a16="http://schemas.microsoft.com/office/drawing/2014/main" id="{666EC7E5-CE54-4CE4-9413-AFA004F45B00}"/>
                </a:ext>
              </a:extLst>
            </p:cNvPr>
            <p:cNvSpPr txBox="1"/>
            <p:nvPr/>
          </p:nvSpPr>
          <p:spPr>
            <a:xfrm>
              <a:off x="1167185" y="2219562"/>
              <a:ext cx="2895178" cy="307777"/>
            </a:xfrm>
            <a:prstGeom prst="rect">
              <a:avLst/>
            </a:prstGeom>
            <a:noFill/>
          </p:spPr>
          <p:txBody>
            <a:bodyPr wrap="square" rtlCol="0">
              <a:spAutoFit/>
            </a:bodyPr>
            <a:lstStyle/>
            <a:p>
              <a:pPr algn="r"/>
              <a:r>
                <a:rPr lang="en-US" altLang="ko-KR" sz="1400" b="1" dirty="0">
                  <a:solidFill>
                    <a:schemeClr val="tx1">
                      <a:lumMod val="75000"/>
                      <a:lumOff val="25000"/>
                    </a:schemeClr>
                  </a:solidFill>
                  <a:latin typeface="Calibri" pitchFamily="34" charset="0"/>
                  <a:cs typeface="Calibri" pitchFamily="34" charset="0"/>
                </a:rPr>
                <a:t>Your Text Here</a:t>
              </a:r>
              <a:endParaRPr lang="ko-KR" altLang="en-US" sz="1400" b="1" dirty="0">
                <a:solidFill>
                  <a:schemeClr val="tx1">
                    <a:lumMod val="75000"/>
                    <a:lumOff val="25000"/>
                  </a:schemeClr>
                </a:solidFill>
                <a:latin typeface="Calibri" pitchFamily="34" charset="0"/>
                <a:cs typeface="Calibri" pitchFamily="34" charset="0"/>
              </a:endParaRPr>
            </a:p>
          </p:txBody>
        </p:sp>
        <p:sp>
          <p:nvSpPr>
            <p:cNvPr id="24" name="TextBox 23">
              <a:extLst>
                <a:ext uri="{FF2B5EF4-FFF2-40B4-BE49-F238E27FC236}">
                  <a16:creationId xmlns:a16="http://schemas.microsoft.com/office/drawing/2014/main" id="{F53353C3-D9BC-4087-8804-25F0C69E0C7F}"/>
                </a:ext>
              </a:extLst>
            </p:cNvPr>
            <p:cNvSpPr txBox="1"/>
            <p:nvPr/>
          </p:nvSpPr>
          <p:spPr>
            <a:xfrm>
              <a:off x="1167185" y="2467584"/>
              <a:ext cx="2895178" cy="646331"/>
            </a:xfrm>
            <a:prstGeom prst="rect">
              <a:avLst/>
            </a:prstGeom>
            <a:noFill/>
          </p:spPr>
          <p:txBody>
            <a:bodyPr wrap="square" rtlCol="0">
              <a:spAutoFit/>
            </a:bodyPr>
            <a:lstStyle/>
            <a:p>
              <a:pPr algn="r"/>
              <a:r>
                <a:rPr lang="en-US" altLang="ko-KR" sz="1200" dirty="0">
                  <a:solidFill>
                    <a:schemeClr val="tx1">
                      <a:lumMod val="75000"/>
                      <a:lumOff val="25000"/>
                    </a:schemeClr>
                  </a:solidFill>
                </a:rPr>
                <a:t>Example Text : Get a modern PowerPoint  Presentation that is beautifully designed.</a:t>
              </a:r>
              <a:r>
                <a:rPr lang="en-US" altLang="ko-KR" sz="1200" dirty="0">
                  <a:solidFill>
                    <a:schemeClr val="tx1">
                      <a:lumMod val="75000"/>
                      <a:lumOff val="25000"/>
                    </a:schemeClr>
                  </a:solidFill>
                  <a:cs typeface="Arial" pitchFamily="34" charset="0"/>
                </a:rPr>
                <a:t> Easy to change colors, photos and Text.</a:t>
              </a:r>
              <a:endParaRPr lang="ko-KR" altLang="en-US" sz="1200" dirty="0">
                <a:solidFill>
                  <a:schemeClr val="tx1">
                    <a:lumMod val="75000"/>
                    <a:lumOff val="25000"/>
                  </a:schemeClr>
                </a:solidFill>
              </a:endParaRPr>
            </a:p>
          </p:txBody>
        </p:sp>
      </p:grpSp>
      <p:grpSp>
        <p:nvGrpSpPr>
          <p:cNvPr id="25" name="그룹 10">
            <a:extLst>
              <a:ext uri="{FF2B5EF4-FFF2-40B4-BE49-F238E27FC236}">
                <a16:creationId xmlns:a16="http://schemas.microsoft.com/office/drawing/2014/main" id="{41E2E651-58B5-4DFA-A944-B0AD195F4F0E}"/>
              </a:ext>
            </a:extLst>
          </p:cNvPr>
          <p:cNvGrpSpPr/>
          <p:nvPr/>
        </p:nvGrpSpPr>
        <p:grpSpPr>
          <a:xfrm>
            <a:off x="8286856" y="2219564"/>
            <a:ext cx="3168000" cy="894353"/>
            <a:chOff x="8197779" y="2219562"/>
            <a:chExt cx="2822031" cy="894353"/>
          </a:xfrm>
        </p:grpSpPr>
        <p:sp>
          <p:nvSpPr>
            <p:cNvPr id="26" name="TextBox 25">
              <a:extLst>
                <a:ext uri="{FF2B5EF4-FFF2-40B4-BE49-F238E27FC236}">
                  <a16:creationId xmlns:a16="http://schemas.microsoft.com/office/drawing/2014/main" id="{7C43E305-DAE3-463C-8846-788CAA1E4607}"/>
                </a:ext>
              </a:extLst>
            </p:cNvPr>
            <p:cNvSpPr txBox="1"/>
            <p:nvPr/>
          </p:nvSpPr>
          <p:spPr>
            <a:xfrm>
              <a:off x="8197779" y="2219562"/>
              <a:ext cx="2822031" cy="307777"/>
            </a:xfrm>
            <a:prstGeom prst="rect">
              <a:avLst/>
            </a:prstGeom>
            <a:noFill/>
          </p:spPr>
          <p:txBody>
            <a:bodyPr wrap="square" rtlCol="0">
              <a:spAutoFit/>
            </a:bodyPr>
            <a:lstStyle/>
            <a:p>
              <a:r>
                <a:rPr lang="en-US" altLang="ko-KR" sz="1400" b="1" dirty="0">
                  <a:solidFill>
                    <a:schemeClr val="tx1">
                      <a:lumMod val="75000"/>
                      <a:lumOff val="25000"/>
                    </a:schemeClr>
                  </a:solidFill>
                  <a:latin typeface="Calibri" pitchFamily="34" charset="0"/>
                  <a:cs typeface="Calibri" pitchFamily="34" charset="0"/>
                </a:rPr>
                <a:t>Your Text Here</a:t>
              </a:r>
              <a:endParaRPr lang="ko-KR" altLang="en-US" sz="1400" b="1" dirty="0">
                <a:solidFill>
                  <a:schemeClr val="tx1">
                    <a:lumMod val="75000"/>
                    <a:lumOff val="25000"/>
                  </a:schemeClr>
                </a:solidFill>
                <a:latin typeface="Calibri" pitchFamily="34" charset="0"/>
                <a:cs typeface="Calibri" pitchFamily="34" charset="0"/>
              </a:endParaRPr>
            </a:p>
          </p:txBody>
        </p:sp>
        <p:sp>
          <p:nvSpPr>
            <p:cNvPr id="27" name="TextBox 26">
              <a:extLst>
                <a:ext uri="{FF2B5EF4-FFF2-40B4-BE49-F238E27FC236}">
                  <a16:creationId xmlns:a16="http://schemas.microsoft.com/office/drawing/2014/main" id="{E45048EE-C983-469C-8462-AE71A5FA411D}"/>
                </a:ext>
              </a:extLst>
            </p:cNvPr>
            <p:cNvSpPr txBox="1"/>
            <p:nvPr/>
          </p:nvSpPr>
          <p:spPr>
            <a:xfrm>
              <a:off x="8197779" y="2467584"/>
              <a:ext cx="2822030" cy="646331"/>
            </a:xfrm>
            <a:prstGeom prst="rect">
              <a:avLst/>
            </a:prstGeom>
            <a:noFill/>
          </p:spPr>
          <p:txBody>
            <a:bodyPr wrap="square" rtlCol="0">
              <a:spAutoFit/>
            </a:bodyPr>
            <a:lstStyle/>
            <a:p>
              <a:r>
                <a:rPr lang="en-US" altLang="ko-KR" sz="1200" dirty="0">
                  <a:solidFill>
                    <a:schemeClr val="tx1">
                      <a:lumMod val="75000"/>
                      <a:lumOff val="25000"/>
                    </a:schemeClr>
                  </a:solidFill>
                </a:rPr>
                <a:t>Example Text : Get a modern PowerPoint  Presentation that is beautifully designed.</a:t>
              </a:r>
              <a:r>
                <a:rPr lang="en-US" altLang="ko-KR" sz="1200" dirty="0">
                  <a:solidFill>
                    <a:schemeClr val="tx1">
                      <a:lumMod val="75000"/>
                      <a:lumOff val="25000"/>
                    </a:schemeClr>
                  </a:solidFill>
                  <a:cs typeface="Arial" pitchFamily="34" charset="0"/>
                </a:rPr>
                <a:t> Easy to change colors, photos and Text.</a:t>
              </a:r>
              <a:endParaRPr lang="ko-KR" altLang="en-US" sz="1200" dirty="0">
                <a:solidFill>
                  <a:schemeClr val="tx1">
                    <a:lumMod val="75000"/>
                    <a:lumOff val="25000"/>
                  </a:schemeClr>
                </a:solidFill>
              </a:endParaRPr>
            </a:p>
          </p:txBody>
        </p:sp>
      </p:grpSp>
      <p:sp>
        <p:nvSpPr>
          <p:cNvPr id="28" name="Oval 27">
            <a:extLst>
              <a:ext uri="{FF2B5EF4-FFF2-40B4-BE49-F238E27FC236}">
                <a16:creationId xmlns:a16="http://schemas.microsoft.com/office/drawing/2014/main" id="{47273A5B-E2B0-418F-84EF-4B45C7730FC6}"/>
              </a:ext>
            </a:extLst>
          </p:cNvPr>
          <p:cNvSpPr/>
          <p:nvPr/>
        </p:nvSpPr>
        <p:spPr>
          <a:xfrm>
            <a:off x="3299362" y="4449676"/>
            <a:ext cx="605782" cy="6057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Oval 28">
            <a:extLst>
              <a:ext uri="{FF2B5EF4-FFF2-40B4-BE49-F238E27FC236}">
                <a16:creationId xmlns:a16="http://schemas.microsoft.com/office/drawing/2014/main" id="{844ACB3A-53B4-43D5-8D2F-F58FA38B5933}"/>
              </a:ext>
            </a:extLst>
          </p:cNvPr>
          <p:cNvSpPr/>
          <p:nvPr/>
        </p:nvSpPr>
        <p:spPr>
          <a:xfrm>
            <a:off x="8303177" y="4449677"/>
            <a:ext cx="605782" cy="6057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0" name="그룹 5">
            <a:extLst>
              <a:ext uri="{FF2B5EF4-FFF2-40B4-BE49-F238E27FC236}">
                <a16:creationId xmlns:a16="http://schemas.microsoft.com/office/drawing/2014/main" id="{889C7BAC-2D08-41F9-B691-0D46670E4E90}"/>
              </a:ext>
            </a:extLst>
          </p:cNvPr>
          <p:cNvGrpSpPr/>
          <p:nvPr/>
        </p:nvGrpSpPr>
        <p:grpSpPr>
          <a:xfrm>
            <a:off x="737145" y="5167036"/>
            <a:ext cx="3167999" cy="905927"/>
            <a:chOff x="1184648" y="5167032"/>
            <a:chExt cx="2895178" cy="905927"/>
          </a:xfrm>
        </p:grpSpPr>
        <p:sp>
          <p:nvSpPr>
            <p:cNvPr id="31" name="TextBox 30">
              <a:extLst>
                <a:ext uri="{FF2B5EF4-FFF2-40B4-BE49-F238E27FC236}">
                  <a16:creationId xmlns:a16="http://schemas.microsoft.com/office/drawing/2014/main" id="{A80CD2DB-DB2A-45E8-A934-E46CE9785675}"/>
                </a:ext>
              </a:extLst>
            </p:cNvPr>
            <p:cNvSpPr txBox="1"/>
            <p:nvPr/>
          </p:nvSpPr>
          <p:spPr>
            <a:xfrm>
              <a:off x="1184648" y="5167032"/>
              <a:ext cx="2895178" cy="307777"/>
            </a:xfrm>
            <a:prstGeom prst="rect">
              <a:avLst/>
            </a:prstGeom>
            <a:noFill/>
          </p:spPr>
          <p:txBody>
            <a:bodyPr wrap="square" rtlCol="0">
              <a:spAutoFit/>
            </a:bodyPr>
            <a:lstStyle/>
            <a:p>
              <a:pPr algn="r"/>
              <a:r>
                <a:rPr lang="en-US" altLang="ko-KR" sz="1400" b="1" dirty="0">
                  <a:solidFill>
                    <a:schemeClr val="tx1">
                      <a:lumMod val="75000"/>
                      <a:lumOff val="25000"/>
                    </a:schemeClr>
                  </a:solidFill>
                  <a:latin typeface="Calibri" pitchFamily="34" charset="0"/>
                  <a:cs typeface="Calibri" pitchFamily="34" charset="0"/>
                </a:rPr>
                <a:t>Your Text Here</a:t>
              </a:r>
              <a:endParaRPr lang="ko-KR" altLang="en-US" sz="1400" b="1" dirty="0">
                <a:solidFill>
                  <a:schemeClr val="tx1">
                    <a:lumMod val="75000"/>
                    <a:lumOff val="25000"/>
                  </a:schemeClr>
                </a:solidFill>
                <a:latin typeface="Calibri" pitchFamily="34" charset="0"/>
                <a:cs typeface="Calibri" pitchFamily="34" charset="0"/>
              </a:endParaRPr>
            </a:p>
          </p:txBody>
        </p:sp>
        <p:sp>
          <p:nvSpPr>
            <p:cNvPr id="32" name="TextBox 31">
              <a:extLst>
                <a:ext uri="{FF2B5EF4-FFF2-40B4-BE49-F238E27FC236}">
                  <a16:creationId xmlns:a16="http://schemas.microsoft.com/office/drawing/2014/main" id="{FF493171-18F1-4812-B994-A69D04FC06FB}"/>
                </a:ext>
              </a:extLst>
            </p:cNvPr>
            <p:cNvSpPr txBox="1"/>
            <p:nvPr/>
          </p:nvSpPr>
          <p:spPr>
            <a:xfrm>
              <a:off x="1184648" y="5426628"/>
              <a:ext cx="2895178" cy="646331"/>
            </a:xfrm>
            <a:prstGeom prst="rect">
              <a:avLst/>
            </a:prstGeom>
            <a:noFill/>
          </p:spPr>
          <p:txBody>
            <a:bodyPr wrap="square" rtlCol="0">
              <a:spAutoFit/>
            </a:bodyPr>
            <a:lstStyle/>
            <a:p>
              <a:pPr algn="r"/>
              <a:r>
                <a:rPr lang="en-US" altLang="ko-KR" sz="1200" dirty="0">
                  <a:solidFill>
                    <a:schemeClr val="tx1">
                      <a:lumMod val="75000"/>
                      <a:lumOff val="25000"/>
                    </a:schemeClr>
                  </a:solidFill>
                </a:rPr>
                <a:t>Example Text : Get a modern PowerPoint  Presentation that is beautifully designed.</a:t>
              </a:r>
              <a:r>
                <a:rPr lang="en-US" altLang="ko-KR" sz="1200" dirty="0">
                  <a:solidFill>
                    <a:schemeClr val="tx1">
                      <a:lumMod val="75000"/>
                      <a:lumOff val="25000"/>
                    </a:schemeClr>
                  </a:solidFill>
                  <a:cs typeface="Arial" pitchFamily="34" charset="0"/>
                </a:rPr>
                <a:t> Easy to change colors, photos and Text.</a:t>
              </a:r>
              <a:endParaRPr lang="ko-KR" altLang="en-US" sz="1200" dirty="0">
                <a:solidFill>
                  <a:schemeClr val="tx1">
                    <a:lumMod val="75000"/>
                    <a:lumOff val="25000"/>
                  </a:schemeClr>
                </a:solidFill>
              </a:endParaRPr>
            </a:p>
          </p:txBody>
        </p:sp>
      </p:grpSp>
      <p:grpSp>
        <p:nvGrpSpPr>
          <p:cNvPr id="33" name="그룹 12">
            <a:extLst>
              <a:ext uri="{FF2B5EF4-FFF2-40B4-BE49-F238E27FC236}">
                <a16:creationId xmlns:a16="http://schemas.microsoft.com/office/drawing/2014/main" id="{0092C81D-F833-4E1F-B935-99B6BF5A3B7F}"/>
              </a:ext>
            </a:extLst>
          </p:cNvPr>
          <p:cNvGrpSpPr/>
          <p:nvPr/>
        </p:nvGrpSpPr>
        <p:grpSpPr>
          <a:xfrm>
            <a:off x="8304319" y="5167036"/>
            <a:ext cx="3168000" cy="905927"/>
            <a:chOff x="8215242" y="5167032"/>
            <a:chExt cx="2822031" cy="905927"/>
          </a:xfrm>
        </p:grpSpPr>
        <p:sp>
          <p:nvSpPr>
            <p:cNvPr id="34" name="TextBox 33">
              <a:extLst>
                <a:ext uri="{FF2B5EF4-FFF2-40B4-BE49-F238E27FC236}">
                  <a16:creationId xmlns:a16="http://schemas.microsoft.com/office/drawing/2014/main" id="{B713D815-3FE8-43AF-B16F-817DF946092E}"/>
                </a:ext>
              </a:extLst>
            </p:cNvPr>
            <p:cNvSpPr txBox="1"/>
            <p:nvPr/>
          </p:nvSpPr>
          <p:spPr>
            <a:xfrm>
              <a:off x="8215242" y="5167032"/>
              <a:ext cx="2822031" cy="307777"/>
            </a:xfrm>
            <a:prstGeom prst="rect">
              <a:avLst/>
            </a:prstGeom>
            <a:noFill/>
          </p:spPr>
          <p:txBody>
            <a:bodyPr wrap="square" rtlCol="0">
              <a:spAutoFit/>
            </a:bodyPr>
            <a:lstStyle/>
            <a:p>
              <a:r>
                <a:rPr lang="en-US" altLang="ko-KR" sz="1400" b="1" dirty="0">
                  <a:solidFill>
                    <a:schemeClr val="tx1">
                      <a:lumMod val="75000"/>
                      <a:lumOff val="25000"/>
                    </a:schemeClr>
                  </a:solidFill>
                  <a:latin typeface="Calibri" pitchFamily="34" charset="0"/>
                  <a:cs typeface="Calibri" pitchFamily="34" charset="0"/>
                </a:rPr>
                <a:t>Your Text Here</a:t>
              </a:r>
              <a:endParaRPr lang="ko-KR" altLang="en-US" sz="1400" b="1" dirty="0">
                <a:solidFill>
                  <a:schemeClr val="tx1">
                    <a:lumMod val="75000"/>
                    <a:lumOff val="25000"/>
                  </a:schemeClr>
                </a:solidFill>
                <a:latin typeface="Calibri" pitchFamily="34" charset="0"/>
                <a:cs typeface="Calibri" pitchFamily="34" charset="0"/>
              </a:endParaRPr>
            </a:p>
          </p:txBody>
        </p:sp>
        <p:sp>
          <p:nvSpPr>
            <p:cNvPr id="35" name="TextBox 34">
              <a:extLst>
                <a:ext uri="{FF2B5EF4-FFF2-40B4-BE49-F238E27FC236}">
                  <a16:creationId xmlns:a16="http://schemas.microsoft.com/office/drawing/2014/main" id="{8BA502A4-D142-41A4-87D9-69F998AB4F3F}"/>
                </a:ext>
              </a:extLst>
            </p:cNvPr>
            <p:cNvSpPr txBox="1"/>
            <p:nvPr/>
          </p:nvSpPr>
          <p:spPr>
            <a:xfrm>
              <a:off x="8215242" y="5426628"/>
              <a:ext cx="2822030" cy="646331"/>
            </a:xfrm>
            <a:prstGeom prst="rect">
              <a:avLst/>
            </a:prstGeom>
            <a:noFill/>
          </p:spPr>
          <p:txBody>
            <a:bodyPr wrap="square" rtlCol="0">
              <a:spAutoFit/>
            </a:bodyPr>
            <a:lstStyle/>
            <a:p>
              <a:r>
                <a:rPr lang="en-US" altLang="ko-KR" sz="1200" dirty="0">
                  <a:solidFill>
                    <a:schemeClr val="tx1">
                      <a:lumMod val="75000"/>
                      <a:lumOff val="25000"/>
                    </a:schemeClr>
                  </a:solidFill>
                </a:rPr>
                <a:t>Example Text : Get a modern PowerPoint  Presentation that is beautifully designed.</a:t>
              </a:r>
              <a:r>
                <a:rPr lang="en-US" altLang="ko-KR" sz="1200" dirty="0">
                  <a:solidFill>
                    <a:schemeClr val="tx1">
                      <a:lumMod val="75000"/>
                      <a:lumOff val="25000"/>
                    </a:schemeClr>
                  </a:solidFill>
                  <a:cs typeface="Arial" pitchFamily="34" charset="0"/>
                </a:rPr>
                <a:t> Easy to change colors, photos and Text.</a:t>
              </a:r>
              <a:endParaRPr lang="ko-KR" altLang="en-US" sz="1200" dirty="0">
                <a:solidFill>
                  <a:schemeClr val="tx1">
                    <a:lumMod val="75000"/>
                    <a:lumOff val="25000"/>
                  </a:schemeClr>
                </a:solidFill>
              </a:endParaRPr>
            </a:p>
          </p:txBody>
        </p:sp>
      </p:grpSp>
      <p:sp>
        <p:nvSpPr>
          <p:cNvPr id="36" name="Round Same Side Corner Rectangle 11">
            <a:extLst>
              <a:ext uri="{FF2B5EF4-FFF2-40B4-BE49-F238E27FC236}">
                <a16:creationId xmlns:a16="http://schemas.microsoft.com/office/drawing/2014/main" id="{190903F9-6449-4D36-AC33-468FCD302499}"/>
              </a:ext>
            </a:extLst>
          </p:cNvPr>
          <p:cNvSpPr>
            <a:spLocks noChangeAspect="1"/>
          </p:cNvSpPr>
          <p:nvPr/>
        </p:nvSpPr>
        <p:spPr>
          <a:xfrm rot="9900000">
            <a:off x="3438511" y="4619795"/>
            <a:ext cx="327486" cy="278140"/>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Rounded Rectangle 27">
            <a:extLst>
              <a:ext uri="{FF2B5EF4-FFF2-40B4-BE49-F238E27FC236}">
                <a16:creationId xmlns:a16="http://schemas.microsoft.com/office/drawing/2014/main" id="{A6DB8F22-BB8A-4534-B0BF-250E489878DF}"/>
              </a:ext>
            </a:extLst>
          </p:cNvPr>
          <p:cNvSpPr/>
          <p:nvPr/>
        </p:nvSpPr>
        <p:spPr>
          <a:xfrm>
            <a:off x="3443671" y="1687722"/>
            <a:ext cx="286462" cy="220042"/>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Rounded Rectangle 7">
            <a:extLst>
              <a:ext uri="{FF2B5EF4-FFF2-40B4-BE49-F238E27FC236}">
                <a16:creationId xmlns:a16="http://schemas.microsoft.com/office/drawing/2014/main" id="{B6832A86-2F9F-4A88-A38B-6FC07A4ED9CF}"/>
              </a:ext>
            </a:extLst>
          </p:cNvPr>
          <p:cNvSpPr/>
          <p:nvPr/>
        </p:nvSpPr>
        <p:spPr>
          <a:xfrm>
            <a:off x="8477540" y="4594264"/>
            <a:ext cx="291244" cy="25133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Block Arc 10">
            <a:extLst>
              <a:ext uri="{FF2B5EF4-FFF2-40B4-BE49-F238E27FC236}">
                <a16:creationId xmlns:a16="http://schemas.microsoft.com/office/drawing/2014/main" id="{A6B638CC-D974-4236-B290-35674F91F3EE}"/>
              </a:ext>
            </a:extLst>
          </p:cNvPr>
          <p:cNvSpPr/>
          <p:nvPr/>
        </p:nvSpPr>
        <p:spPr>
          <a:xfrm>
            <a:off x="8419716" y="1685152"/>
            <a:ext cx="356850" cy="241710"/>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40052716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3" name="Oval 2">
            <a:extLst>
              <a:ext uri="{FF2B5EF4-FFF2-40B4-BE49-F238E27FC236}">
                <a16:creationId xmlns:a16="http://schemas.microsoft.com/office/drawing/2014/main" id="{CCFF6404-D512-40FE-9612-A995E67F0CEC}"/>
              </a:ext>
            </a:extLst>
          </p:cNvPr>
          <p:cNvSpPr/>
          <p:nvPr/>
        </p:nvSpPr>
        <p:spPr>
          <a:xfrm>
            <a:off x="6798506" y="2331883"/>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Oval 3">
            <a:extLst>
              <a:ext uri="{FF2B5EF4-FFF2-40B4-BE49-F238E27FC236}">
                <a16:creationId xmlns:a16="http://schemas.microsoft.com/office/drawing/2014/main" id="{71561BC0-76FC-4A48-9D4C-12860F19832E}"/>
              </a:ext>
            </a:extLst>
          </p:cNvPr>
          <p:cNvSpPr/>
          <p:nvPr/>
        </p:nvSpPr>
        <p:spPr>
          <a:xfrm>
            <a:off x="4469056" y="4632566"/>
            <a:ext cx="914400" cy="914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Oval 4">
            <a:extLst>
              <a:ext uri="{FF2B5EF4-FFF2-40B4-BE49-F238E27FC236}">
                <a16:creationId xmlns:a16="http://schemas.microsoft.com/office/drawing/2014/main" id="{42ED8923-9912-457B-AB88-AFB23C7670DD}"/>
              </a:ext>
            </a:extLst>
          </p:cNvPr>
          <p:cNvSpPr/>
          <p:nvPr/>
        </p:nvSpPr>
        <p:spPr>
          <a:xfrm>
            <a:off x="6798506" y="4632566"/>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Oval 5">
            <a:extLst>
              <a:ext uri="{FF2B5EF4-FFF2-40B4-BE49-F238E27FC236}">
                <a16:creationId xmlns:a16="http://schemas.microsoft.com/office/drawing/2014/main" id="{9506A6E1-C120-44C7-B408-08E771EDFC89}"/>
              </a:ext>
            </a:extLst>
          </p:cNvPr>
          <p:cNvSpPr/>
          <p:nvPr/>
        </p:nvSpPr>
        <p:spPr>
          <a:xfrm>
            <a:off x="4469056" y="2331883"/>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TextBox 6">
            <a:extLst>
              <a:ext uri="{FF2B5EF4-FFF2-40B4-BE49-F238E27FC236}">
                <a16:creationId xmlns:a16="http://schemas.microsoft.com/office/drawing/2014/main" id="{49AA6F91-5F77-4D29-99D5-B6063C4A3AD7}"/>
              </a:ext>
            </a:extLst>
          </p:cNvPr>
          <p:cNvSpPr txBox="1"/>
          <p:nvPr/>
        </p:nvSpPr>
        <p:spPr>
          <a:xfrm>
            <a:off x="6787654" y="4858935"/>
            <a:ext cx="93610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40%</a:t>
            </a:r>
            <a:endParaRPr lang="ko-KR" altLang="en-US" sz="2400" b="1" dirty="0">
              <a:solidFill>
                <a:schemeClr val="bg1"/>
              </a:solidFill>
              <a:cs typeface="Arial" pitchFamily="34" charset="0"/>
            </a:endParaRPr>
          </a:p>
        </p:txBody>
      </p:sp>
      <p:sp>
        <p:nvSpPr>
          <p:cNvPr id="8" name="TextBox 7">
            <a:extLst>
              <a:ext uri="{FF2B5EF4-FFF2-40B4-BE49-F238E27FC236}">
                <a16:creationId xmlns:a16="http://schemas.microsoft.com/office/drawing/2014/main" id="{7D173B74-7A8C-4948-841A-FE29F76A401F}"/>
              </a:ext>
            </a:extLst>
          </p:cNvPr>
          <p:cNvSpPr txBox="1"/>
          <p:nvPr/>
        </p:nvSpPr>
        <p:spPr>
          <a:xfrm>
            <a:off x="4458204" y="4858935"/>
            <a:ext cx="93610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80%</a:t>
            </a:r>
            <a:endParaRPr lang="ko-KR" altLang="en-US" sz="2400" b="1" dirty="0">
              <a:solidFill>
                <a:schemeClr val="bg1"/>
              </a:solidFill>
              <a:cs typeface="Arial" pitchFamily="34" charset="0"/>
            </a:endParaRPr>
          </a:p>
        </p:txBody>
      </p:sp>
      <p:sp>
        <p:nvSpPr>
          <p:cNvPr id="9" name="TextBox 8">
            <a:extLst>
              <a:ext uri="{FF2B5EF4-FFF2-40B4-BE49-F238E27FC236}">
                <a16:creationId xmlns:a16="http://schemas.microsoft.com/office/drawing/2014/main" id="{345B2BBC-54C5-4991-9387-273CF39DF642}"/>
              </a:ext>
            </a:extLst>
          </p:cNvPr>
          <p:cNvSpPr txBox="1"/>
          <p:nvPr/>
        </p:nvSpPr>
        <p:spPr>
          <a:xfrm>
            <a:off x="4458204" y="2558252"/>
            <a:ext cx="93610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60%</a:t>
            </a:r>
            <a:endParaRPr lang="ko-KR" altLang="en-US" sz="2400" b="1" dirty="0">
              <a:solidFill>
                <a:schemeClr val="bg1"/>
              </a:solidFill>
              <a:cs typeface="Arial" pitchFamily="34" charset="0"/>
            </a:endParaRPr>
          </a:p>
        </p:txBody>
      </p:sp>
      <p:sp>
        <p:nvSpPr>
          <p:cNvPr id="10" name="TextBox 9">
            <a:extLst>
              <a:ext uri="{FF2B5EF4-FFF2-40B4-BE49-F238E27FC236}">
                <a16:creationId xmlns:a16="http://schemas.microsoft.com/office/drawing/2014/main" id="{9BC6F680-CB8C-4017-98A2-9A1A502885E4}"/>
              </a:ext>
            </a:extLst>
          </p:cNvPr>
          <p:cNvSpPr txBox="1"/>
          <p:nvPr/>
        </p:nvSpPr>
        <p:spPr>
          <a:xfrm>
            <a:off x="6787654" y="2558252"/>
            <a:ext cx="93610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50%</a:t>
            </a:r>
            <a:endParaRPr lang="ko-KR" altLang="en-US" sz="2400" b="1" dirty="0">
              <a:solidFill>
                <a:schemeClr val="bg1"/>
              </a:solidFill>
              <a:cs typeface="Arial" pitchFamily="34" charset="0"/>
            </a:endParaRPr>
          </a:p>
        </p:txBody>
      </p:sp>
      <p:sp>
        <p:nvSpPr>
          <p:cNvPr id="11" name="Oval 10">
            <a:extLst>
              <a:ext uri="{FF2B5EF4-FFF2-40B4-BE49-F238E27FC236}">
                <a16:creationId xmlns:a16="http://schemas.microsoft.com/office/drawing/2014/main" id="{0CD7F572-0228-4D06-8947-C29EA936A14E}"/>
              </a:ext>
            </a:extLst>
          </p:cNvPr>
          <p:cNvSpPr/>
          <p:nvPr/>
        </p:nvSpPr>
        <p:spPr>
          <a:xfrm>
            <a:off x="8404403" y="2473602"/>
            <a:ext cx="630965" cy="630965"/>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cs typeface="Arial" pitchFamily="34" charset="0"/>
            </a:endParaRPr>
          </a:p>
        </p:txBody>
      </p:sp>
      <p:sp>
        <p:nvSpPr>
          <p:cNvPr id="12" name="Oval 11">
            <a:extLst>
              <a:ext uri="{FF2B5EF4-FFF2-40B4-BE49-F238E27FC236}">
                <a16:creationId xmlns:a16="http://schemas.microsoft.com/office/drawing/2014/main" id="{02C60C71-B162-45BE-A7F6-DCBF4FC00FFD}"/>
              </a:ext>
            </a:extLst>
          </p:cNvPr>
          <p:cNvSpPr/>
          <p:nvPr/>
        </p:nvSpPr>
        <p:spPr>
          <a:xfrm>
            <a:off x="3163155" y="2473602"/>
            <a:ext cx="630965" cy="63096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cs typeface="Arial" pitchFamily="34" charset="0"/>
            </a:endParaRPr>
          </a:p>
        </p:txBody>
      </p:sp>
      <p:sp>
        <p:nvSpPr>
          <p:cNvPr id="13" name="Oval 12">
            <a:extLst>
              <a:ext uri="{FF2B5EF4-FFF2-40B4-BE49-F238E27FC236}">
                <a16:creationId xmlns:a16="http://schemas.microsoft.com/office/drawing/2014/main" id="{62715759-3118-4DB0-8C82-B0F97A1CEED8}"/>
              </a:ext>
            </a:extLst>
          </p:cNvPr>
          <p:cNvSpPr/>
          <p:nvPr/>
        </p:nvSpPr>
        <p:spPr>
          <a:xfrm>
            <a:off x="8404403" y="4774285"/>
            <a:ext cx="630965" cy="630965"/>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cs typeface="Arial" pitchFamily="34" charset="0"/>
            </a:endParaRPr>
          </a:p>
        </p:txBody>
      </p:sp>
      <p:sp>
        <p:nvSpPr>
          <p:cNvPr id="14" name="Oval 13">
            <a:extLst>
              <a:ext uri="{FF2B5EF4-FFF2-40B4-BE49-F238E27FC236}">
                <a16:creationId xmlns:a16="http://schemas.microsoft.com/office/drawing/2014/main" id="{1A0ED26D-8DAE-45BD-92C3-D0EF9D6CC933}"/>
              </a:ext>
            </a:extLst>
          </p:cNvPr>
          <p:cNvSpPr/>
          <p:nvPr/>
        </p:nvSpPr>
        <p:spPr>
          <a:xfrm>
            <a:off x="3163155" y="4774285"/>
            <a:ext cx="630965" cy="630965"/>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cs typeface="Arial" pitchFamily="34" charset="0"/>
            </a:endParaRPr>
          </a:p>
        </p:txBody>
      </p:sp>
      <p:grpSp>
        <p:nvGrpSpPr>
          <p:cNvPr id="15" name="Group 14">
            <a:extLst>
              <a:ext uri="{FF2B5EF4-FFF2-40B4-BE49-F238E27FC236}">
                <a16:creationId xmlns:a16="http://schemas.microsoft.com/office/drawing/2014/main" id="{548CA555-F698-49D2-BA2E-3E94AF0295E6}"/>
              </a:ext>
            </a:extLst>
          </p:cNvPr>
          <p:cNvGrpSpPr/>
          <p:nvPr/>
        </p:nvGrpSpPr>
        <p:grpSpPr>
          <a:xfrm>
            <a:off x="800456" y="2348860"/>
            <a:ext cx="2256490" cy="895840"/>
            <a:chOff x="3131840" y="2220253"/>
            <a:chExt cx="3096344" cy="895840"/>
          </a:xfrm>
        </p:grpSpPr>
        <p:sp>
          <p:nvSpPr>
            <p:cNvPr id="16" name="TextBox 15">
              <a:extLst>
                <a:ext uri="{FF2B5EF4-FFF2-40B4-BE49-F238E27FC236}">
                  <a16:creationId xmlns:a16="http://schemas.microsoft.com/office/drawing/2014/main" id="{DA33EBFE-FADD-448A-85DA-892A822EBD7A}"/>
                </a:ext>
              </a:extLst>
            </p:cNvPr>
            <p:cNvSpPr txBox="1"/>
            <p:nvPr/>
          </p:nvSpPr>
          <p:spPr>
            <a:xfrm>
              <a:off x="3131840" y="2220253"/>
              <a:ext cx="3096344"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cs typeface="Arial" pitchFamily="34" charset="0"/>
                </a:rPr>
                <a:t>Text  Here</a:t>
              </a:r>
              <a:endParaRPr lang="ko-KR" altLang="en-US" sz="1200" b="1"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1886D0EC-A8BC-40D8-A3E9-BC298C8F6A11}"/>
                </a:ext>
              </a:extLst>
            </p:cNvPr>
            <p:cNvSpPr txBox="1"/>
            <p:nvPr/>
          </p:nvSpPr>
          <p:spPr>
            <a:xfrm>
              <a:off x="3131840" y="2469762"/>
              <a:ext cx="3096344"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a:t>
              </a:r>
            </a:p>
          </p:txBody>
        </p:sp>
      </p:grpSp>
      <p:grpSp>
        <p:nvGrpSpPr>
          <p:cNvPr id="18" name="Group 17">
            <a:extLst>
              <a:ext uri="{FF2B5EF4-FFF2-40B4-BE49-F238E27FC236}">
                <a16:creationId xmlns:a16="http://schemas.microsoft.com/office/drawing/2014/main" id="{D66D4178-DA8B-4A04-B670-2389CE7C0AA0}"/>
              </a:ext>
            </a:extLst>
          </p:cNvPr>
          <p:cNvGrpSpPr/>
          <p:nvPr/>
        </p:nvGrpSpPr>
        <p:grpSpPr>
          <a:xfrm>
            <a:off x="800456" y="4649544"/>
            <a:ext cx="2256490" cy="895840"/>
            <a:chOff x="3131840" y="2220253"/>
            <a:chExt cx="3096344" cy="895840"/>
          </a:xfrm>
        </p:grpSpPr>
        <p:sp>
          <p:nvSpPr>
            <p:cNvPr id="19" name="TextBox 18">
              <a:extLst>
                <a:ext uri="{FF2B5EF4-FFF2-40B4-BE49-F238E27FC236}">
                  <a16:creationId xmlns:a16="http://schemas.microsoft.com/office/drawing/2014/main" id="{F261EB15-B97E-4322-B5E3-52787B2184CB}"/>
                </a:ext>
              </a:extLst>
            </p:cNvPr>
            <p:cNvSpPr txBox="1"/>
            <p:nvPr/>
          </p:nvSpPr>
          <p:spPr>
            <a:xfrm>
              <a:off x="3131840" y="2220253"/>
              <a:ext cx="3096344"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cs typeface="Arial" pitchFamily="34" charset="0"/>
                </a:rPr>
                <a:t>Text  Here</a:t>
              </a:r>
              <a:endParaRPr lang="ko-KR" altLang="en-US" sz="1200" b="1"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19DE0E10-12AD-42A4-8E0A-2526FD683640}"/>
                </a:ext>
              </a:extLst>
            </p:cNvPr>
            <p:cNvSpPr txBox="1"/>
            <p:nvPr/>
          </p:nvSpPr>
          <p:spPr>
            <a:xfrm>
              <a:off x="3131840" y="2469762"/>
              <a:ext cx="3096344"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a:t>
              </a:r>
            </a:p>
          </p:txBody>
        </p:sp>
      </p:grpSp>
      <p:grpSp>
        <p:nvGrpSpPr>
          <p:cNvPr id="21" name="Group 20">
            <a:extLst>
              <a:ext uri="{FF2B5EF4-FFF2-40B4-BE49-F238E27FC236}">
                <a16:creationId xmlns:a16="http://schemas.microsoft.com/office/drawing/2014/main" id="{BD630C88-4620-4DE8-880C-D3643F1022BC}"/>
              </a:ext>
            </a:extLst>
          </p:cNvPr>
          <p:cNvGrpSpPr/>
          <p:nvPr/>
        </p:nvGrpSpPr>
        <p:grpSpPr>
          <a:xfrm>
            <a:off x="9109608" y="2348860"/>
            <a:ext cx="2281936" cy="895840"/>
            <a:chOff x="3131840" y="2220253"/>
            <a:chExt cx="3096344" cy="895840"/>
          </a:xfrm>
        </p:grpSpPr>
        <p:sp>
          <p:nvSpPr>
            <p:cNvPr id="22" name="TextBox 21">
              <a:extLst>
                <a:ext uri="{FF2B5EF4-FFF2-40B4-BE49-F238E27FC236}">
                  <a16:creationId xmlns:a16="http://schemas.microsoft.com/office/drawing/2014/main" id="{9C69E35C-3B34-482D-A9EB-73485C7E2DB9}"/>
                </a:ext>
              </a:extLst>
            </p:cNvPr>
            <p:cNvSpPr txBox="1"/>
            <p:nvPr/>
          </p:nvSpPr>
          <p:spPr>
            <a:xfrm>
              <a:off x="3131840" y="2220253"/>
              <a:ext cx="3096344"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Text  Here</a:t>
              </a:r>
              <a:endParaRPr lang="ko-KR" altLang="en-US" sz="1200" b="1"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85F9DBDB-4863-4DA6-BE07-A5EC23FAC519}"/>
                </a:ext>
              </a:extLst>
            </p:cNvPr>
            <p:cNvSpPr txBox="1"/>
            <p:nvPr/>
          </p:nvSpPr>
          <p:spPr>
            <a:xfrm>
              <a:off x="3131840" y="2469762"/>
              <a:ext cx="3096344"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a:t>
              </a:r>
            </a:p>
          </p:txBody>
        </p:sp>
      </p:grpSp>
      <p:grpSp>
        <p:nvGrpSpPr>
          <p:cNvPr id="24" name="Group 23">
            <a:extLst>
              <a:ext uri="{FF2B5EF4-FFF2-40B4-BE49-F238E27FC236}">
                <a16:creationId xmlns:a16="http://schemas.microsoft.com/office/drawing/2014/main" id="{8D521F73-553E-493E-BDD7-F556F7083B6D}"/>
              </a:ext>
            </a:extLst>
          </p:cNvPr>
          <p:cNvGrpSpPr/>
          <p:nvPr/>
        </p:nvGrpSpPr>
        <p:grpSpPr>
          <a:xfrm>
            <a:off x="9109608" y="4649544"/>
            <a:ext cx="2281936" cy="895840"/>
            <a:chOff x="3131840" y="2220253"/>
            <a:chExt cx="3096344" cy="895840"/>
          </a:xfrm>
        </p:grpSpPr>
        <p:sp>
          <p:nvSpPr>
            <p:cNvPr id="25" name="TextBox 24">
              <a:extLst>
                <a:ext uri="{FF2B5EF4-FFF2-40B4-BE49-F238E27FC236}">
                  <a16:creationId xmlns:a16="http://schemas.microsoft.com/office/drawing/2014/main" id="{EEB46D8B-8075-4A6C-A849-1811A5F87F08}"/>
                </a:ext>
              </a:extLst>
            </p:cNvPr>
            <p:cNvSpPr txBox="1"/>
            <p:nvPr/>
          </p:nvSpPr>
          <p:spPr>
            <a:xfrm>
              <a:off x="3131840" y="2220253"/>
              <a:ext cx="3096344"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Text  Here</a:t>
              </a:r>
              <a:endParaRPr lang="ko-KR" altLang="en-US" sz="1200" b="1"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42C9C6D3-EA93-49E2-8019-FDB2F3A8FE6C}"/>
                </a:ext>
              </a:extLst>
            </p:cNvPr>
            <p:cNvSpPr txBox="1"/>
            <p:nvPr/>
          </p:nvSpPr>
          <p:spPr>
            <a:xfrm>
              <a:off x="3131840" y="2469762"/>
              <a:ext cx="3096344"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a:t>
              </a:r>
            </a:p>
          </p:txBody>
        </p:sp>
      </p:grpSp>
      <p:graphicFrame>
        <p:nvGraphicFramePr>
          <p:cNvPr id="27" name="Chart 26">
            <a:extLst>
              <a:ext uri="{FF2B5EF4-FFF2-40B4-BE49-F238E27FC236}">
                <a16:creationId xmlns:a16="http://schemas.microsoft.com/office/drawing/2014/main" id="{190B0B01-382E-461A-9EBA-204EDA63BFF1}"/>
              </a:ext>
            </a:extLst>
          </p:cNvPr>
          <p:cNvGraphicFramePr/>
          <p:nvPr>
            <p:extLst>
              <p:ext uri="{D42A27DB-BD31-4B8C-83A1-F6EECF244321}">
                <p14:modId xmlns:p14="http://schemas.microsoft.com/office/powerpoint/2010/main" val="1218314842"/>
              </p:ext>
            </p:extLst>
          </p:nvPr>
        </p:nvGraphicFramePr>
        <p:xfrm>
          <a:off x="3892430" y="1816628"/>
          <a:ext cx="2067654" cy="19449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8" name="Chart 27">
            <a:extLst>
              <a:ext uri="{FF2B5EF4-FFF2-40B4-BE49-F238E27FC236}">
                <a16:creationId xmlns:a16="http://schemas.microsoft.com/office/drawing/2014/main" id="{E54AB62B-62B5-4C1C-957B-03D30636821A}"/>
              </a:ext>
            </a:extLst>
          </p:cNvPr>
          <p:cNvGraphicFramePr/>
          <p:nvPr>
            <p:extLst>
              <p:ext uri="{D42A27DB-BD31-4B8C-83A1-F6EECF244321}">
                <p14:modId xmlns:p14="http://schemas.microsoft.com/office/powerpoint/2010/main" val="1196624664"/>
              </p:ext>
            </p:extLst>
          </p:nvPr>
        </p:nvGraphicFramePr>
        <p:xfrm>
          <a:off x="6221880" y="1816628"/>
          <a:ext cx="2067654" cy="19449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Chart 28">
            <a:extLst>
              <a:ext uri="{FF2B5EF4-FFF2-40B4-BE49-F238E27FC236}">
                <a16:creationId xmlns:a16="http://schemas.microsoft.com/office/drawing/2014/main" id="{05A11B26-E962-46F5-9D53-13CF55B93FA8}"/>
              </a:ext>
            </a:extLst>
          </p:cNvPr>
          <p:cNvGraphicFramePr/>
          <p:nvPr>
            <p:extLst>
              <p:ext uri="{D42A27DB-BD31-4B8C-83A1-F6EECF244321}">
                <p14:modId xmlns:p14="http://schemas.microsoft.com/office/powerpoint/2010/main" val="398398541"/>
              </p:ext>
            </p:extLst>
          </p:nvPr>
        </p:nvGraphicFramePr>
        <p:xfrm>
          <a:off x="3892430" y="4117312"/>
          <a:ext cx="2067654" cy="194491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0" name="Chart 29">
            <a:extLst>
              <a:ext uri="{FF2B5EF4-FFF2-40B4-BE49-F238E27FC236}">
                <a16:creationId xmlns:a16="http://schemas.microsoft.com/office/drawing/2014/main" id="{3553D216-8AB0-4D15-82FD-09E4D322DA95}"/>
              </a:ext>
            </a:extLst>
          </p:cNvPr>
          <p:cNvGraphicFramePr/>
          <p:nvPr>
            <p:extLst>
              <p:ext uri="{D42A27DB-BD31-4B8C-83A1-F6EECF244321}">
                <p14:modId xmlns:p14="http://schemas.microsoft.com/office/powerpoint/2010/main" val="1133836723"/>
              </p:ext>
            </p:extLst>
          </p:nvPr>
        </p:nvGraphicFramePr>
        <p:xfrm>
          <a:off x="6221880" y="4117312"/>
          <a:ext cx="2067654" cy="1944910"/>
        </p:xfrm>
        <a:graphic>
          <a:graphicData uri="http://schemas.openxmlformats.org/drawingml/2006/chart">
            <c:chart xmlns:c="http://schemas.openxmlformats.org/drawingml/2006/chart" xmlns:r="http://schemas.openxmlformats.org/officeDocument/2006/relationships" r:id="rId5"/>
          </a:graphicData>
        </a:graphic>
      </p:graphicFrame>
      <p:sp>
        <p:nvSpPr>
          <p:cNvPr id="31" name="Rectangle 7">
            <a:extLst>
              <a:ext uri="{FF2B5EF4-FFF2-40B4-BE49-F238E27FC236}">
                <a16:creationId xmlns:a16="http://schemas.microsoft.com/office/drawing/2014/main" id="{DDA9C7FD-A1AF-4F03-9BA4-E23F5F332EA2}"/>
              </a:ext>
            </a:extLst>
          </p:cNvPr>
          <p:cNvSpPr/>
          <p:nvPr/>
        </p:nvSpPr>
        <p:spPr>
          <a:xfrm>
            <a:off x="3308593" y="2607256"/>
            <a:ext cx="322040" cy="32204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Frame 17">
            <a:extLst>
              <a:ext uri="{FF2B5EF4-FFF2-40B4-BE49-F238E27FC236}">
                <a16:creationId xmlns:a16="http://schemas.microsoft.com/office/drawing/2014/main" id="{22C573FF-1D3D-4C18-9C53-A52C2C359495}"/>
              </a:ext>
            </a:extLst>
          </p:cNvPr>
          <p:cNvSpPr/>
          <p:nvPr/>
        </p:nvSpPr>
        <p:spPr>
          <a:xfrm>
            <a:off x="3309836" y="4933384"/>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3" name="Isosceles Triangle 8">
            <a:extLst>
              <a:ext uri="{FF2B5EF4-FFF2-40B4-BE49-F238E27FC236}">
                <a16:creationId xmlns:a16="http://schemas.microsoft.com/office/drawing/2014/main" id="{8A76F2A0-949D-49DA-B661-24A2014538FE}"/>
              </a:ext>
            </a:extLst>
          </p:cNvPr>
          <p:cNvSpPr/>
          <p:nvPr/>
        </p:nvSpPr>
        <p:spPr>
          <a:xfrm rot="16200000">
            <a:off x="8536362" y="4883255"/>
            <a:ext cx="340647" cy="406141"/>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4" name="Round Same Side Corner Rectangle 11">
            <a:extLst>
              <a:ext uri="{FF2B5EF4-FFF2-40B4-BE49-F238E27FC236}">
                <a16:creationId xmlns:a16="http://schemas.microsoft.com/office/drawing/2014/main" id="{46ED283D-088D-4BC7-AA1A-40603FA28F16}"/>
              </a:ext>
            </a:extLst>
          </p:cNvPr>
          <p:cNvSpPr>
            <a:spLocks noChangeAspect="1"/>
          </p:cNvSpPr>
          <p:nvPr/>
        </p:nvSpPr>
        <p:spPr>
          <a:xfrm rot="9900000">
            <a:off x="8523300" y="2638074"/>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4280282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6">
            <a:extLst>
              <a:ext uri="{FF2B5EF4-FFF2-40B4-BE49-F238E27FC236}">
                <a16:creationId xmlns:a16="http://schemas.microsoft.com/office/drawing/2014/main" id="{3C8D7799-0FAD-45BD-BAD6-9F63E3FB1C8A}"/>
              </a:ext>
            </a:extLst>
          </p:cNvPr>
          <p:cNvSpPr/>
          <p:nvPr/>
        </p:nvSpPr>
        <p:spPr>
          <a:xfrm>
            <a:off x="6962845" y="1025797"/>
            <a:ext cx="4743380" cy="1569660"/>
          </a:xfrm>
          <a:prstGeom prst="rect">
            <a:avLst/>
          </a:prstGeom>
        </p:spPr>
        <p:txBody>
          <a:bodyPr wrap="square">
            <a:spAutoFit/>
          </a:bodyPr>
          <a:lstStyle/>
          <a:p>
            <a:r>
              <a:rPr lang="en-US" altLang="ko-KR" sz="1200" dirty="0">
                <a:solidFill>
                  <a:schemeClr val="tx1">
                    <a:lumMod val="75000"/>
                    <a:lumOff val="25000"/>
                  </a:schemeClr>
                </a:solidFill>
              </a:rPr>
              <a:t>Get a modern PowerPoint  Presentation that is beautifully designed. I hope and I believe that this Template will your Time, Money and Reputation. Easy to change colors, photos and Text. Get a modern PowerPoint  Presentation that is beautifully designed. </a:t>
            </a:r>
            <a:r>
              <a:rPr lang="en-US" altLang="ko-KR" sz="1200" dirty="0">
                <a:solidFill>
                  <a:schemeClr val="tx1">
                    <a:lumMod val="75000"/>
                    <a:lumOff val="25000"/>
                  </a:schemeClr>
                </a:solidFill>
                <a:cs typeface="Arial" pitchFamily="34" charset="0"/>
              </a:rPr>
              <a:t>You can simply impress your audience and add a unique zing and appeal to your Presentations.</a:t>
            </a:r>
            <a:r>
              <a:rPr lang="en-US" altLang="ko-KR" sz="1200" dirty="0">
                <a:solidFill>
                  <a:schemeClr val="tx1">
                    <a:lumMod val="75000"/>
                    <a:lumOff val="25000"/>
                  </a:schemeClr>
                </a:solidFill>
              </a:rPr>
              <a:t> 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endParaRPr>
          </a:p>
        </p:txBody>
      </p:sp>
      <p:sp>
        <p:nvSpPr>
          <p:cNvPr id="3" name="TextBox 2">
            <a:extLst>
              <a:ext uri="{FF2B5EF4-FFF2-40B4-BE49-F238E27FC236}">
                <a16:creationId xmlns:a16="http://schemas.microsoft.com/office/drawing/2014/main" id="{6C8E1029-E061-4804-AF42-343705CF3108}"/>
              </a:ext>
            </a:extLst>
          </p:cNvPr>
          <p:cNvSpPr txBox="1"/>
          <p:nvPr/>
        </p:nvSpPr>
        <p:spPr>
          <a:xfrm>
            <a:off x="8979205" y="5775752"/>
            <a:ext cx="2727020" cy="338554"/>
          </a:xfrm>
          <a:prstGeom prst="rect">
            <a:avLst/>
          </a:prstGeom>
          <a:noFill/>
        </p:spPr>
        <p:txBody>
          <a:bodyPr wrap="square" rtlCol="0">
            <a:spAutoFit/>
          </a:bodyPr>
          <a:lstStyle/>
          <a:p>
            <a:pPr algn="r"/>
            <a:r>
              <a:rPr lang="en-US" altLang="ko-KR" sz="1600" b="1" dirty="0">
                <a:solidFill>
                  <a:schemeClr val="tx1">
                    <a:lumMod val="75000"/>
                    <a:lumOff val="25000"/>
                  </a:schemeClr>
                </a:solidFill>
                <a:cs typeface="Arial" pitchFamily="34" charset="0"/>
              </a:rPr>
              <a:t>Simple  Presentation</a:t>
            </a:r>
            <a:endParaRPr lang="ko-KR" altLang="en-US" sz="1600" b="1" dirty="0">
              <a:solidFill>
                <a:schemeClr val="tx1">
                  <a:lumMod val="75000"/>
                  <a:lumOff val="25000"/>
                </a:schemeClr>
              </a:solidFill>
              <a:cs typeface="Arial" pitchFamily="34" charset="0"/>
            </a:endParaRPr>
          </a:p>
        </p:txBody>
      </p:sp>
      <p:sp>
        <p:nvSpPr>
          <p:cNvPr id="4" name="직사각형 2">
            <a:extLst>
              <a:ext uri="{FF2B5EF4-FFF2-40B4-BE49-F238E27FC236}">
                <a16:creationId xmlns:a16="http://schemas.microsoft.com/office/drawing/2014/main" id="{C56AFA7A-B846-49E5-B645-6054CE7DD6C2}"/>
              </a:ext>
            </a:extLst>
          </p:cNvPr>
          <p:cNvSpPr/>
          <p:nvPr/>
        </p:nvSpPr>
        <p:spPr>
          <a:xfrm>
            <a:off x="603115" y="1222632"/>
            <a:ext cx="4506435" cy="1754326"/>
          </a:xfrm>
          <a:prstGeom prst="rect">
            <a:avLst/>
          </a:prstGeom>
        </p:spPr>
        <p:txBody>
          <a:bodyPr wrap="square">
            <a:spAutoFit/>
          </a:bodyPr>
          <a:lstStyle/>
          <a:p>
            <a:r>
              <a:rPr lang="en-US" altLang="ko-KR" sz="3600" dirty="0">
                <a:solidFill>
                  <a:schemeClr val="bg1"/>
                </a:solidFill>
                <a:latin typeface="+mj-lt"/>
                <a:cs typeface="Arial" pitchFamily="34" charset="0"/>
              </a:rPr>
              <a:t>We Create</a:t>
            </a:r>
          </a:p>
          <a:p>
            <a:r>
              <a:rPr lang="en-US" altLang="ko-KR" sz="3600" dirty="0">
                <a:solidFill>
                  <a:schemeClr val="bg1"/>
                </a:solidFill>
                <a:latin typeface="+mj-lt"/>
                <a:cs typeface="Arial" pitchFamily="34" charset="0"/>
              </a:rPr>
              <a:t>Quality Professional </a:t>
            </a:r>
            <a:endParaRPr lang="ko-KR" altLang="en-US" sz="3600" dirty="0">
              <a:solidFill>
                <a:schemeClr val="bg1"/>
              </a:solidFill>
              <a:latin typeface="+mj-lt"/>
              <a:cs typeface="Arial" pitchFamily="34" charset="0"/>
            </a:endParaRPr>
          </a:p>
          <a:p>
            <a:r>
              <a:rPr lang="en-US" altLang="ko-KR" sz="3600" dirty="0">
                <a:solidFill>
                  <a:schemeClr val="bg1"/>
                </a:solidFill>
                <a:latin typeface="+mj-lt"/>
                <a:cs typeface="Arial" pitchFamily="34" charset="0"/>
              </a:rPr>
              <a:t>PPT Presentation</a:t>
            </a:r>
          </a:p>
        </p:txBody>
      </p:sp>
      <p:sp>
        <p:nvSpPr>
          <p:cNvPr id="5" name="TextBox 4">
            <a:extLst>
              <a:ext uri="{FF2B5EF4-FFF2-40B4-BE49-F238E27FC236}">
                <a16:creationId xmlns:a16="http://schemas.microsoft.com/office/drawing/2014/main" id="{81DD9FC4-1BEC-4AFC-8BB2-74ECCB621B36}"/>
              </a:ext>
            </a:extLst>
          </p:cNvPr>
          <p:cNvSpPr txBox="1"/>
          <p:nvPr/>
        </p:nvSpPr>
        <p:spPr>
          <a:xfrm>
            <a:off x="1128409" y="3904890"/>
            <a:ext cx="4326561" cy="1754326"/>
          </a:xfrm>
          <a:prstGeom prst="rect">
            <a:avLst/>
          </a:prstGeom>
          <a:noFill/>
        </p:spPr>
        <p:txBody>
          <a:bodyPr wrap="square" rtlCol="0">
            <a:spAutoFit/>
          </a:bodyPr>
          <a:lstStyle/>
          <a:p>
            <a:pPr algn="r"/>
            <a:r>
              <a:rPr lang="en-US" altLang="ko-KR"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a:t>
            </a:r>
          </a:p>
        </p:txBody>
      </p:sp>
      <p:sp>
        <p:nvSpPr>
          <p:cNvPr id="7" name="Picture Placeholder 6">
            <a:extLst>
              <a:ext uri="{FF2B5EF4-FFF2-40B4-BE49-F238E27FC236}">
                <a16:creationId xmlns:a16="http://schemas.microsoft.com/office/drawing/2014/main" id="{7B4DFE6F-93C8-4D35-9CE1-15D27608E6B7}"/>
              </a:ext>
            </a:extLst>
          </p:cNvPr>
          <p:cNvSpPr>
            <a:spLocks noGrp="1"/>
          </p:cNvSpPr>
          <p:nvPr>
            <p:ph type="pic" sz="quarter" idx="65"/>
          </p:nvPr>
        </p:nvSpPr>
        <p:spPr/>
      </p:sp>
    </p:spTree>
    <p:extLst>
      <p:ext uri="{BB962C8B-B14F-4D97-AF65-F5344CB8AC3E}">
        <p14:creationId xmlns:p14="http://schemas.microsoft.com/office/powerpoint/2010/main" val="32530581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Group 2">
            <a:extLst>
              <a:ext uri="{FF2B5EF4-FFF2-40B4-BE49-F238E27FC236}">
                <a16:creationId xmlns:a16="http://schemas.microsoft.com/office/drawing/2014/main" id="{993922C9-EC49-4748-B82C-B87AECF38B18}"/>
              </a:ext>
            </a:extLst>
          </p:cNvPr>
          <p:cNvGrpSpPr/>
          <p:nvPr/>
        </p:nvGrpSpPr>
        <p:grpSpPr>
          <a:xfrm>
            <a:off x="983971" y="1755063"/>
            <a:ext cx="4251628" cy="4203873"/>
            <a:chOff x="2829719" y="1994076"/>
            <a:chExt cx="3701454" cy="3659879"/>
          </a:xfrm>
        </p:grpSpPr>
        <p:sp>
          <p:nvSpPr>
            <p:cNvPr id="4" name="Donut 17">
              <a:extLst>
                <a:ext uri="{FF2B5EF4-FFF2-40B4-BE49-F238E27FC236}">
                  <a16:creationId xmlns:a16="http://schemas.microsoft.com/office/drawing/2014/main" id="{7559A73C-5DC6-4A3E-804C-C9C05CE41799}"/>
                </a:ext>
              </a:extLst>
            </p:cNvPr>
            <p:cNvSpPr/>
            <p:nvPr/>
          </p:nvSpPr>
          <p:spPr>
            <a:xfrm>
              <a:off x="3039183" y="2343701"/>
              <a:ext cx="3310254" cy="3310254"/>
            </a:xfrm>
            <a:prstGeom prst="donut">
              <a:avLst>
                <a:gd name="adj" fmla="val 106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nvGrpSpPr>
            <p:cNvPr id="5" name="Group 4">
              <a:extLst>
                <a:ext uri="{FF2B5EF4-FFF2-40B4-BE49-F238E27FC236}">
                  <a16:creationId xmlns:a16="http://schemas.microsoft.com/office/drawing/2014/main" id="{B5B2A655-E1DE-47D9-AABF-0A8F75EBE8EC}"/>
                </a:ext>
              </a:extLst>
            </p:cNvPr>
            <p:cNvGrpSpPr/>
            <p:nvPr/>
          </p:nvGrpSpPr>
          <p:grpSpPr>
            <a:xfrm>
              <a:off x="2829719" y="1994076"/>
              <a:ext cx="3701454" cy="3402026"/>
              <a:chOff x="2829719" y="1899183"/>
              <a:chExt cx="3701454" cy="3402026"/>
            </a:xfrm>
          </p:grpSpPr>
          <p:sp>
            <p:nvSpPr>
              <p:cNvPr id="9" name="Freeform 6">
                <a:extLst>
                  <a:ext uri="{FF2B5EF4-FFF2-40B4-BE49-F238E27FC236}">
                    <a16:creationId xmlns:a16="http://schemas.microsoft.com/office/drawing/2014/main" id="{680198A0-EEA3-4A4D-8B27-6394D88175AB}"/>
                  </a:ext>
                </a:extLst>
              </p:cNvPr>
              <p:cNvSpPr>
                <a:spLocks/>
              </p:cNvSpPr>
              <p:nvPr/>
            </p:nvSpPr>
            <p:spPr bwMode="auto">
              <a:xfrm>
                <a:off x="4696967" y="3728201"/>
                <a:ext cx="1834206" cy="1573008"/>
              </a:xfrm>
              <a:custGeom>
                <a:avLst/>
                <a:gdLst>
                  <a:gd name="T0" fmla="*/ 970 w 1201"/>
                  <a:gd name="T1" fmla="*/ 196 h 1030"/>
                  <a:gd name="T2" fmla="*/ 619 w 1201"/>
                  <a:gd name="T3" fmla="*/ 122 h 1030"/>
                  <a:gd name="T4" fmla="*/ 619 w 1201"/>
                  <a:gd name="T5" fmla="*/ 121 h 1030"/>
                  <a:gd name="T6" fmla="*/ 610 w 1201"/>
                  <a:gd name="T7" fmla="*/ 124 h 1030"/>
                  <a:gd name="T8" fmla="*/ 536 w 1201"/>
                  <a:gd name="T9" fmla="*/ 150 h 1030"/>
                  <a:gd name="T10" fmla="*/ 455 w 1201"/>
                  <a:gd name="T11" fmla="*/ 173 h 1030"/>
                  <a:gd name="T12" fmla="*/ 237 w 1201"/>
                  <a:gd name="T13" fmla="*/ 80 h 1030"/>
                  <a:gd name="T14" fmla="*/ 173 w 1201"/>
                  <a:gd name="T15" fmla="*/ 0 h 1030"/>
                  <a:gd name="T16" fmla="*/ 130 w 1201"/>
                  <a:gd name="T17" fmla="*/ 78 h 1030"/>
                  <a:gd name="T18" fmla="*/ 42 w 1201"/>
                  <a:gd name="T19" fmla="*/ 239 h 1030"/>
                  <a:gd name="T20" fmla="*/ 0 w 1201"/>
                  <a:gd name="T21" fmla="*/ 318 h 1030"/>
                  <a:gd name="T22" fmla="*/ 99 w 1201"/>
                  <a:gd name="T23" fmla="*/ 335 h 1030"/>
                  <a:gd name="T24" fmla="*/ 267 w 1201"/>
                  <a:gd name="T25" fmla="*/ 494 h 1030"/>
                  <a:gd name="T26" fmla="*/ 291 w 1201"/>
                  <a:gd name="T27" fmla="*/ 624 h 1030"/>
                  <a:gd name="T28" fmla="*/ 458 w 1201"/>
                  <a:gd name="T29" fmla="*/ 889 h 1030"/>
                  <a:gd name="T30" fmla="*/ 1060 w 1201"/>
                  <a:gd name="T31" fmla="*/ 798 h 1030"/>
                  <a:gd name="T32" fmla="*/ 970 w 1201"/>
                  <a:gd name="T33" fmla="*/ 196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1" h="103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0" name="Freeform 6">
                <a:extLst>
                  <a:ext uri="{FF2B5EF4-FFF2-40B4-BE49-F238E27FC236}">
                    <a16:creationId xmlns:a16="http://schemas.microsoft.com/office/drawing/2014/main" id="{C2B0DFA0-00C4-455B-A39B-4C50985B23E0}"/>
                  </a:ext>
                </a:extLst>
              </p:cNvPr>
              <p:cNvSpPr>
                <a:spLocks/>
              </p:cNvSpPr>
              <p:nvPr/>
            </p:nvSpPr>
            <p:spPr bwMode="auto">
              <a:xfrm rot="14400000">
                <a:off x="3858478" y="2029782"/>
                <a:ext cx="1834206" cy="1573008"/>
              </a:xfrm>
              <a:custGeom>
                <a:avLst/>
                <a:gdLst>
                  <a:gd name="T0" fmla="*/ 970 w 1201"/>
                  <a:gd name="T1" fmla="*/ 196 h 1030"/>
                  <a:gd name="T2" fmla="*/ 619 w 1201"/>
                  <a:gd name="T3" fmla="*/ 122 h 1030"/>
                  <a:gd name="T4" fmla="*/ 619 w 1201"/>
                  <a:gd name="T5" fmla="*/ 121 h 1030"/>
                  <a:gd name="T6" fmla="*/ 610 w 1201"/>
                  <a:gd name="T7" fmla="*/ 124 h 1030"/>
                  <a:gd name="T8" fmla="*/ 536 w 1201"/>
                  <a:gd name="T9" fmla="*/ 150 h 1030"/>
                  <a:gd name="T10" fmla="*/ 455 w 1201"/>
                  <a:gd name="T11" fmla="*/ 173 h 1030"/>
                  <a:gd name="T12" fmla="*/ 237 w 1201"/>
                  <a:gd name="T13" fmla="*/ 80 h 1030"/>
                  <a:gd name="T14" fmla="*/ 173 w 1201"/>
                  <a:gd name="T15" fmla="*/ 0 h 1030"/>
                  <a:gd name="T16" fmla="*/ 130 w 1201"/>
                  <a:gd name="T17" fmla="*/ 78 h 1030"/>
                  <a:gd name="T18" fmla="*/ 42 w 1201"/>
                  <a:gd name="T19" fmla="*/ 239 h 1030"/>
                  <a:gd name="T20" fmla="*/ 0 w 1201"/>
                  <a:gd name="T21" fmla="*/ 318 h 1030"/>
                  <a:gd name="T22" fmla="*/ 99 w 1201"/>
                  <a:gd name="T23" fmla="*/ 335 h 1030"/>
                  <a:gd name="T24" fmla="*/ 267 w 1201"/>
                  <a:gd name="T25" fmla="*/ 494 h 1030"/>
                  <a:gd name="T26" fmla="*/ 291 w 1201"/>
                  <a:gd name="T27" fmla="*/ 624 h 1030"/>
                  <a:gd name="T28" fmla="*/ 458 w 1201"/>
                  <a:gd name="T29" fmla="*/ 889 h 1030"/>
                  <a:gd name="T30" fmla="*/ 1060 w 1201"/>
                  <a:gd name="T31" fmla="*/ 798 h 1030"/>
                  <a:gd name="T32" fmla="*/ 970 w 1201"/>
                  <a:gd name="T33" fmla="*/ 196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1" h="103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1" name="Freeform 6">
                <a:extLst>
                  <a:ext uri="{FF2B5EF4-FFF2-40B4-BE49-F238E27FC236}">
                    <a16:creationId xmlns:a16="http://schemas.microsoft.com/office/drawing/2014/main" id="{06F53578-68DE-499E-B778-6104265DF683}"/>
                  </a:ext>
                </a:extLst>
              </p:cNvPr>
              <p:cNvSpPr>
                <a:spLocks/>
              </p:cNvSpPr>
              <p:nvPr/>
            </p:nvSpPr>
            <p:spPr bwMode="auto">
              <a:xfrm flipH="1">
                <a:off x="2829719" y="3728201"/>
                <a:ext cx="1880593" cy="1573008"/>
              </a:xfrm>
              <a:custGeom>
                <a:avLst/>
                <a:gdLst>
                  <a:gd name="T0" fmla="*/ 970 w 1201"/>
                  <a:gd name="T1" fmla="*/ 196 h 1030"/>
                  <a:gd name="T2" fmla="*/ 619 w 1201"/>
                  <a:gd name="T3" fmla="*/ 122 h 1030"/>
                  <a:gd name="T4" fmla="*/ 619 w 1201"/>
                  <a:gd name="T5" fmla="*/ 121 h 1030"/>
                  <a:gd name="T6" fmla="*/ 610 w 1201"/>
                  <a:gd name="T7" fmla="*/ 124 h 1030"/>
                  <a:gd name="T8" fmla="*/ 536 w 1201"/>
                  <a:gd name="T9" fmla="*/ 150 h 1030"/>
                  <a:gd name="T10" fmla="*/ 455 w 1201"/>
                  <a:gd name="T11" fmla="*/ 173 h 1030"/>
                  <a:gd name="T12" fmla="*/ 237 w 1201"/>
                  <a:gd name="T13" fmla="*/ 80 h 1030"/>
                  <a:gd name="T14" fmla="*/ 173 w 1201"/>
                  <a:gd name="T15" fmla="*/ 0 h 1030"/>
                  <a:gd name="T16" fmla="*/ 130 w 1201"/>
                  <a:gd name="T17" fmla="*/ 78 h 1030"/>
                  <a:gd name="T18" fmla="*/ 42 w 1201"/>
                  <a:gd name="T19" fmla="*/ 239 h 1030"/>
                  <a:gd name="T20" fmla="*/ 0 w 1201"/>
                  <a:gd name="T21" fmla="*/ 318 h 1030"/>
                  <a:gd name="T22" fmla="*/ 99 w 1201"/>
                  <a:gd name="T23" fmla="*/ 335 h 1030"/>
                  <a:gd name="T24" fmla="*/ 267 w 1201"/>
                  <a:gd name="T25" fmla="*/ 494 h 1030"/>
                  <a:gd name="T26" fmla="*/ 291 w 1201"/>
                  <a:gd name="T27" fmla="*/ 624 h 1030"/>
                  <a:gd name="T28" fmla="*/ 458 w 1201"/>
                  <a:gd name="T29" fmla="*/ 889 h 1030"/>
                  <a:gd name="T30" fmla="*/ 1060 w 1201"/>
                  <a:gd name="T31" fmla="*/ 798 h 1030"/>
                  <a:gd name="T32" fmla="*/ 970 w 1201"/>
                  <a:gd name="T33" fmla="*/ 196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1" h="103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2" name="Oval 11">
                <a:extLst>
                  <a:ext uri="{FF2B5EF4-FFF2-40B4-BE49-F238E27FC236}">
                    <a16:creationId xmlns:a16="http://schemas.microsoft.com/office/drawing/2014/main" id="{BA662413-1402-41FB-B7DA-211B6DFC01B7}"/>
                  </a:ext>
                </a:extLst>
              </p:cNvPr>
              <p:cNvSpPr/>
              <p:nvPr/>
            </p:nvSpPr>
            <p:spPr>
              <a:xfrm>
                <a:off x="4169785" y="2093822"/>
                <a:ext cx="1100104" cy="1100104"/>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3" name="Oval 12">
                <a:extLst>
                  <a:ext uri="{FF2B5EF4-FFF2-40B4-BE49-F238E27FC236}">
                    <a16:creationId xmlns:a16="http://schemas.microsoft.com/office/drawing/2014/main" id="{2B32AFFE-46C5-4855-AD2B-9A5505D584D7}"/>
                  </a:ext>
                </a:extLst>
              </p:cNvPr>
              <p:cNvSpPr/>
              <p:nvPr/>
            </p:nvSpPr>
            <p:spPr>
              <a:xfrm>
                <a:off x="5231789" y="4003773"/>
                <a:ext cx="1100104" cy="1100104"/>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4" name="Oval 13">
                <a:extLst>
                  <a:ext uri="{FF2B5EF4-FFF2-40B4-BE49-F238E27FC236}">
                    <a16:creationId xmlns:a16="http://schemas.microsoft.com/office/drawing/2014/main" id="{A2B03CE8-FB69-431B-8244-56CD6254CEA3}"/>
                  </a:ext>
                </a:extLst>
              </p:cNvPr>
              <p:cNvSpPr/>
              <p:nvPr/>
            </p:nvSpPr>
            <p:spPr>
              <a:xfrm>
                <a:off x="3030323" y="4013298"/>
                <a:ext cx="1100104" cy="1100104"/>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5" name="Oval 14">
                <a:extLst>
                  <a:ext uri="{FF2B5EF4-FFF2-40B4-BE49-F238E27FC236}">
                    <a16:creationId xmlns:a16="http://schemas.microsoft.com/office/drawing/2014/main" id="{E27E80C2-401E-4F96-86AA-EEA24FDDF902}"/>
                  </a:ext>
                </a:extLst>
              </p:cNvPr>
              <p:cNvSpPr/>
              <p:nvPr/>
            </p:nvSpPr>
            <p:spPr>
              <a:xfrm>
                <a:off x="4379537" y="3558158"/>
                <a:ext cx="649663" cy="64966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a:extLst>
                  <a:ext uri="{FF2B5EF4-FFF2-40B4-BE49-F238E27FC236}">
                    <a16:creationId xmlns:a16="http://schemas.microsoft.com/office/drawing/2014/main" id="{5E70DAC2-D451-44A9-858B-824E90E2C105}"/>
                  </a:ext>
                </a:extLst>
              </p:cNvPr>
              <p:cNvSpPr/>
              <p:nvPr/>
            </p:nvSpPr>
            <p:spPr>
              <a:xfrm>
                <a:off x="4425717" y="3609056"/>
                <a:ext cx="548372" cy="548372"/>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6" name="Arc 5">
              <a:extLst>
                <a:ext uri="{FF2B5EF4-FFF2-40B4-BE49-F238E27FC236}">
                  <a16:creationId xmlns:a16="http://schemas.microsoft.com/office/drawing/2014/main" id="{002D5F87-E334-4011-A113-84B426B8A907}"/>
                </a:ext>
              </a:extLst>
            </p:cNvPr>
            <p:cNvSpPr/>
            <p:nvPr/>
          </p:nvSpPr>
          <p:spPr>
            <a:xfrm>
              <a:off x="3273733" y="2536329"/>
              <a:ext cx="2901493" cy="2901493"/>
            </a:xfrm>
            <a:prstGeom prst="arc">
              <a:avLst>
                <a:gd name="adj1" fmla="val 18179519"/>
                <a:gd name="adj2" fmla="val 21517766"/>
              </a:avLst>
            </a:prstGeom>
            <a:ln w="12700">
              <a:solidFill>
                <a:schemeClr val="bg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7" name="Arc 6">
              <a:extLst>
                <a:ext uri="{FF2B5EF4-FFF2-40B4-BE49-F238E27FC236}">
                  <a16:creationId xmlns:a16="http://schemas.microsoft.com/office/drawing/2014/main" id="{C984E011-24E1-4073-8BE3-8093066016A4}"/>
                </a:ext>
              </a:extLst>
            </p:cNvPr>
            <p:cNvSpPr/>
            <p:nvPr/>
          </p:nvSpPr>
          <p:spPr>
            <a:xfrm rot="14360900">
              <a:off x="3205931" y="2590242"/>
              <a:ext cx="2901493" cy="2901493"/>
            </a:xfrm>
            <a:prstGeom prst="arc">
              <a:avLst>
                <a:gd name="adj1" fmla="val 18179519"/>
                <a:gd name="adj2" fmla="val 21517766"/>
              </a:avLst>
            </a:prstGeom>
            <a:ln w="12700">
              <a:solidFill>
                <a:schemeClr val="bg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8" name="Arc 7">
              <a:extLst>
                <a:ext uri="{FF2B5EF4-FFF2-40B4-BE49-F238E27FC236}">
                  <a16:creationId xmlns:a16="http://schemas.microsoft.com/office/drawing/2014/main" id="{E1AA7815-2226-4759-82B4-F492243CA4A5}"/>
                </a:ext>
              </a:extLst>
            </p:cNvPr>
            <p:cNvSpPr/>
            <p:nvPr/>
          </p:nvSpPr>
          <p:spPr>
            <a:xfrm rot="7097419">
              <a:off x="3263081" y="2590242"/>
              <a:ext cx="2901493" cy="2901493"/>
            </a:xfrm>
            <a:prstGeom prst="arc">
              <a:avLst>
                <a:gd name="adj1" fmla="val 18179519"/>
                <a:gd name="adj2" fmla="val 21517766"/>
              </a:avLst>
            </a:prstGeom>
            <a:ln w="12700">
              <a:solidFill>
                <a:schemeClr val="bg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grpSp>
      <p:sp>
        <p:nvSpPr>
          <p:cNvPr id="17" name="TextBox 16">
            <a:extLst>
              <a:ext uri="{FF2B5EF4-FFF2-40B4-BE49-F238E27FC236}">
                <a16:creationId xmlns:a16="http://schemas.microsoft.com/office/drawing/2014/main" id="{1B71A0D1-4EE0-4AAF-AA07-82EF87819A71}"/>
              </a:ext>
            </a:extLst>
          </p:cNvPr>
          <p:cNvSpPr txBox="1"/>
          <p:nvPr/>
        </p:nvSpPr>
        <p:spPr>
          <a:xfrm>
            <a:off x="6318917" y="1775965"/>
            <a:ext cx="4892423" cy="830997"/>
          </a:xfrm>
          <a:prstGeom prst="rect">
            <a:avLst/>
          </a:prstGeom>
          <a:noFill/>
        </p:spPr>
        <p:txBody>
          <a:bodyPr wrap="square" rtlCol="0">
            <a:spAutoFit/>
          </a:bodyPr>
          <a:lstStyle/>
          <a:p>
            <a:r>
              <a:rPr lang="en-US" altLang="ko-KR" sz="1200" dirty="0">
                <a:solidFill>
                  <a:schemeClr val="tx1">
                    <a:lumMod val="65000"/>
                    <a:lumOff val="35000"/>
                  </a:schemeClr>
                </a:solidFill>
              </a:rPr>
              <a:t>Example Text : </a:t>
            </a:r>
          </a:p>
          <a:p>
            <a:r>
              <a:rPr lang="en-US" altLang="ko-KR" sz="1200" dirty="0">
                <a:solidFill>
                  <a:schemeClr val="tx1">
                    <a:lumMod val="65000"/>
                    <a:lumOff val="35000"/>
                  </a:schemeClr>
                </a:solidFill>
              </a:rPr>
              <a:t>Get a modern PowerPoint  Presentation that is beautifully designed. </a:t>
            </a: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en-US" altLang="ko-KR" sz="1200" dirty="0">
              <a:solidFill>
                <a:schemeClr val="tx1">
                  <a:lumMod val="75000"/>
                  <a:lumOff val="25000"/>
                </a:schemeClr>
              </a:solidFill>
            </a:endParaRPr>
          </a:p>
        </p:txBody>
      </p:sp>
      <p:sp>
        <p:nvSpPr>
          <p:cNvPr id="18" name="Oval 17">
            <a:extLst>
              <a:ext uri="{FF2B5EF4-FFF2-40B4-BE49-F238E27FC236}">
                <a16:creationId xmlns:a16="http://schemas.microsoft.com/office/drawing/2014/main" id="{35066FC0-8BF1-4151-B4A9-1FCCE1A0BD17}"/>
              </a:ext>
            </a:extLst>
          </p:cNvPr>
          <p:cNvSpPr/>
          <p:nvPr/>
        </p:nvSpPr>
        <p:spPr>
          <a:xfrm>
            <a:off x="5814859" y="1849167"/>
            <a:ext cx="504058" cy="50405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t>01</a:t>
            </a:r>
            <a:endParaRPr lang="ko-KR" altLang="en-US" sz="1200" b="1" dirty="0"/>
          </a:p>
        </p:txBody>
      </p:sp>
      <p:sp>
        <p:nvSpPr>
          <p:cNvPr id="19" name="TextBox 18">
            <a:extLst>
              <a:ext uri="{FF2B5EF4-FFF2-40B4-BE49-F238E27FC236}">
                <a16:creationId xmlns:a16="http://schemas.microsoft.com/office/drawing/2014/main" id="{45625612-20EC-4228-9AA5-96FA72551151}"/>
              </a:ext>
            </a:extLst>
          </p:cNvPr>
          <p:cNvSpPr txBox="1"/>
          <p:nvPr/>
        </p:nvSpPr>
        <p:spPr>
          <a:xfrm>
            <a:off x="6318917" y="3515342"/>
            <a:ext cx="4892423" cy="830997"/>
          </a:xfrm>
          <a:prstGeom prst="rect">
            <a:avLst/>
          </a:prstGeom>
          <a:noFill/>
        </p:spPr>
        <p:txBody>
          <a:bodyPr wrap="square" rtlCol="0">
            <a:spAutoFit/>
          </a:bodyPr>
          <a:lstStyle/>
          <a:p>
            <a:r>
              <a:rPr lang="en-US" altLang="ko-KR" sz="1200" dirty="0">
                <a:solidFill>
                  <a:schemeClr val="tx1">
                    <a:lumMod val="65000"/>
                    <a:lumOff val="35000"/>
                  </a:schemeClr>
                </a:solidFill>
              </a:rPr>
              <a:t>Example Text : </a:t>
            </a:r>
          </a:p>
          <a:p>
            <a:r>
              <a:rPr lang="en-US" altLang="ko-KR" sz="1200" dirty="0">
                <a:solidFill>
                  <a:schemeClr val="tx1">
                    <a:lumMod val="65000"/>
                    <a:lumOff val="35000"/>
                  </a:schemeClr>
                </a:solidFill>
              </a:rPr>
              <a:t>Get a modern PowerPoint  Presentation that is beautifully designed. </a:t>
            </a: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en-US" altLang="ko-KR" sz="1200" dirty="0">
              <a:solidFill>
                <a:schemeClr val="tx1">
                  <a:lumMod val="75000"/>
                  <a:lumOff val="25000"/>
                </a:schemeClr>
              </a:solidFill>
            </a:endParaRPr>
          </a:p>
        </p:txBody>
      </p:sp>
      <p:sp>
        <p:nvSpPr>
          <p:cNvPr id="20" name="Oval 19">
            <a:extLst>
              <a:ext uri="{FF2B5EF4-FFF2-40B4-BE49-F238E27FC236}">
                <a16:creationId xmlns:a16="http://schemas.microsoft.com/office/drawing/2014/main" id="{87436649-EAA3-4368-800C-CC43F1F4F5DB}"/>
              </a:ext>
            </a:extLst>
          </p:cNvPr>
          <p:cNvSpPr/>
          <p:nvPr/>
        </p:nvSpPr>
        <p:spPr>
          <a:xfrm>
            <a:off x="5814859" y="3588544"/>
            <a:ext cx="504058" cy="5040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t>02</a:t>
            </a:r>
            <a:endParaRPr lang="ko-KR" altLang="en-US" sz="1200" b="1" dirty="0"/>
          </a:p>
        </p:txBody>
      </p:sp>
      <p:sp>
        <p:nvSpPr>
          <p:cNvPr id="21" name="TextBox 20">
            <a:extLst>
              <a:ext uri="{FF2B5EF4-FFF2-40B4-BE49-F238E27FC236}">
                <a16:creationId xmlns:a16="http://schemas.microsoft.com/office/drawing/2014/main" id="{B1A153F6-A342-406F-BB87-437D4C06741D}"/>
              </a:ext>
            </a:extLst>
          </p:cNvPr>
          <p:cNvSpPr txBox="1"/>
          <p:nvPr/>
        </p:nvSpPr>
        <p:spPr>
          <a:xfrm>
            <a:off x="6318917" y="5254719"/>
            <a:ext cx="4892423" cy="830997"/>
          </a:xfrm>
          <a:prstGeom prst="rect">
            <a:avLst/>
          </a:prstGeom>
          <a:noFill/>
        </p:spPr>
        <p:txBody>
          <a:bodyPr wrap="square" rtlCol="0">
            <a:spAutoFit/>
          </a:bodyPr>
          <a:lstStyle/>
          <a:p>
            <a:r>
              <a:rPr lang="en-US" altLang="ko-KR" sz="1200" dirty="0">
                <a:solidFill>
                  <a:schemeClr val="tx1">
                    <a:lumMod val="65000"/>
                    <a:lumOff val="35000"/>
                  </a:schemeClr>
                </a:solidFill>
              </a:rPr>
              <a:t>Example Text : </a:t>
            </a:r>
          </a:p>
          <a:p>
            <a:r>
              <a:rPr lang="en-US" altLang="ko-KR" sz="1200" dirty="0">
                <a:solidFill>
                  <a:schemeClr val="tx1">
                    <a:lumMod val="65000"/>
                    <a:lumOff val="35000"/>
                  </a:schemeClr>
                </a:solidFill>
              </a:rPr>
              <a:t>Get a modern PowerPoint  Presentation that is beautifully designed. </a:t>
            </a: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en-US" altLang="ko-KR" sz="1200" dirty="0">
              <a:solidFill>
                <a:schemeClr val="tx1">
                  <a:lumMod val="75000"/>
                  <a:lumOff val="25000"/>
                </a:schemeClr>
              </a:solidFill>
            </a:endParaRPr>
          </a:p>
        </p:txBody>
      </p:sp>
      <p:sp>
        <p:nvSpPr>
          <p:cNvPr id="22" name="Oval 21">
            <a:extLst>
              <a:ext uri="{FF2B5EF4-FFF2-40B4-BE49-F238E27FC236}">
                <a16:creationId xmlns:a16="http://schemas.microsoft.com/office/drawing/2014/main" id="{618679F6-482F-4832-B26B-4175B8DA134B}"/>
              </a:ext>
            </a:extLst>
          </p:cNvPr>
          <p:cNvSpPr/>
          <p:nvPr/>
        </p:nvSpPr>
        <p:spPr>
          <a:xfrm>
            <a:off x="5814859" y="5327921"/>
            <a:ext cx="504058" cy="5040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t>03</a:t>
            </a:r>
            <a:endParaRPr lang="ko-KR" altLang="en-US" sz="1200" b="1" dirty="0"/>
          </a:p>
        </p:txBody>
      </p:sp>
      <p:sp>
        <p:nvSpPr>
          <p:cNvPr id="23" name="TextBox 22">
            <a:extLst>
              <a:ext uri="{FF2B5EF4-FFF2-40B4-BE49-F238E27FC236}">
                <a16:creationId xmlns:a16="http://schemas.microsoft.com/office/drawing/2014/main" id="{67E73AB9-671B-4491-B410-5AF6E4093FA0}"/>
              </a:ext>
            </a:extLst>
          </p:cNvPr>
          <p:cNvSpPr txBox="1"/>
          <p:nvPr/>
        </p:nvSpPr>
        <p:spPr>
          <a:xfrm>
            <a:off x="2615796" y="2763939"/>
            <a:ext cx="1100104" cy="276999"/>
          </a:xfrm>
          <a:prstGeom prst="rect">
            <a:avLst/>
          </a:prstGeom>
          <a:noFill/>
        </p:spPr>
        <p:txBody>
          <a:bodyPr wrap="square" rtlCol="0">
            <a:spAutoFit/>
          </a:bodyPr>
          <a:lstStyle/>
          <a:p>
            <a:pPr algn="ctr"/>
            <a:r>
              <a:rPr lang="en-US" altLang="ko-KR" sz="1200" b="1" dirty="0">
                <a:solidFill>
                  <a:schemeClr val="accent1"/>
                </a:solidFill>
                <a:cs typeface="Calibri" pitchFamily="34" charset="0"/>
              </a:rPr>
              <a:t>Contents</a:t>
            </a:r>
            <a:endParaRPr lang="ko-KR" altLang="en-US" sz="1200" b="1" dirty="0">
              <a:solidFill>
                <a:schemeClr val="accent1"/>
              </a:solidFill>
              <a:cs typeface="Calibri" pitchFamily="34" charset="0"/>
            </a:endParaRPr>
          </a:p>
        </p:txBody>
      </p:sp>
      <p:sp>
        <p:nvSpPr>
          <p:cNvPr id="24" name="TextBox 23">
            <a:extLst>
              <a:ext uri="{FF2B5EF4-FFF2-40B4-BE49-F238E27FC236}">
                <a16:creationId xmlns:a16="http://schemas.microsoft.com/office/drawing/2014/main" id="{7FB26C52-9BE3-444E-945F-2660D2BC7516}"/>
              </a:ext>
            </a:extLst>
          </p:cNvPr>
          <p:cNvSpPr txBox="1"/>
          <p:nvPr/>
        </p:nvSpPr>
        <p:spPr>
          <a:xfrm>
            <a:off x="1286824" y="5002332"/>
            <a:ext cx="1100104" cy="276999"/>
          </a:xfrm>
          <a:prstGeom prst="rect">
            <a:avLst/>
          </a:prstGeom>
          <a:noFill/>
        </p:spPr>
        <p:txBody>
          <a:bodyPr wrap="square" rtlCol="0">
            <a:spAutoFit/>
          </a:bodyPr>
          <a:lstStyle/>
          <a:p>
            <a:pPr algn="ctr"/>
            <a:r>
              <a:rPr lang="en-US" altLang="ko-KR" sz="1200" b="1" dirty="0">
                <a:solidFill>
                  <a:schemeClr val="accent2"/>
                </a:solidFill>
                <a:cs typeface="Calibri" pitchFamily="34" charset="0"/>
              </a:rPr>
              <a:t>Contents</a:t>
            </a:r>
            <a:endParaRPr lang="ko-KR" altLang="en-US" sz="1200" b="1" dirty="0">
              <a:solidFill>
                <a:schemeClr val="accent2"/>
              </a:solidFill>
              <a:cs typeface="Calibri" pitchFamily="34" charset="0"/>
            </a:endParaRPr>
          </a:p>
        </p:txBody>
      </p:sp>
      <p:sp>
        <p:nvSpPr>
          <p:cNvPr id="25" name="TextBox 24">
            <a:extLst>
              <a:ext uri="{FF2B5EF4-FFF2-40B4-BE49-F238E27FC236}">
                <a16:creationId xmlns:a16="http://schemas.microsoft.com/office/drawing/2014/main" id="{F769D7E4-A2E8-45CA-88CA-53365BD7EDB2}"/>
              </a:ext>
            </a:extLst>
          </p:cNvPr>
          <p:cNvSpPr txBox="1"/>
          <p:nvPr/>
        </p:nvSpPr>
        <p:spPr>
          <a:xfrm>
            <a:off x="3836411" y="5002332"/>
            <a:ext cx="1100104" cy="276999"/>
          </a:xfrm>
          <a:prstGeom prst="rect">
            <a:avLst/>
          </a:prstGeom>
          <a:noFill/>
        </p:spPr>
        <p:txBody>
          <a:bodyPr wrap="square" rtlCol="0">
            <a:spAutoFit/>
          </a:bodyPr>
          <a:lstStyle/>
          <a:p>
            <a:pPr algn="ctr"/>
            <a:r>
              <a:rPr lang="en-US" altLang="ko-KR" sz="1200" b="1" dirty="0">
                <a:solidFill>
                  <a:schemeClr val="accent4"/>
                </a:solidFill>
                <a:cs typeface="Calibri" pitchFamily="34" charset="0"/>
              </a:rPr>
              <a:t>Contents</a:t>
            </a:r>
            <a:endParaRPr lang="ko-KR" altLang="en-US" sz="1200" b="1" dirty="0">
              <a:solidFill>
                <a:schemeClr val="accent4"/>
              </a:solidFill>
              <a:cs typeface="Calibri" pitchFamily="34" charset="0"/>
            </a:endParaRPr>
          </a:p>
        </p:txBody>
      </p:sp>
      <p:sp>
        <p:nvSpPr>
          <p:cNvPr id="26" name="Rectangle 16">
            <a:extLst>
              <a:ext uri="{FF2B5EF4-FFF2-40B4-BE49-F238E27FC236}">
                <a16:creationId xmlns:a16="http://schemas.microsoft.com/office/drawing/2014/main" id="{105832D5-EE36-4329-BE6D-873F83F70585}"/>
              </a:ext>
            </a:extLst>
          </p:cNvPr>
          <p:cNvSpPr/>
          <p:nvPr/>
        </p:nvSpPr>
        <p:spPr>
          <a:xfrm rot="2700000">
            <a:off x="1649003" y="4380004"/>
            <a:ext cx="342187" cy="613478"/>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7" name="Rectangle 9">
            <a:extLst>
              <a:ext uri="{FF2B5EF4-FFF2-40B4-BE49-F238E27FC236}">
                <a16:creationId xmlns:a16="http://schemas.microsoft.com/office/drawing/2014/main" id="{FB13EC3C-7CA7-4146-AEDC-89415B42745B}"/>
              </a:ext>
            </a:extLst>
          </p:cNvPr>
          <p:cNvSpPr/>
          <p:nvPr/>
        </p:nvSpPr>
        <p:spPr>
          <a:xfrm>
            <a:off x="2953871" y="2248454"/>
            <a:ext cx="423955" cy="39686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Oval 21">
            <a:extLst>
              <a:ext uri="{FF2B5EF4-FFF2-40B4-BE49-F238E27FC236}">
                <a16:creationId xmlns:a16="http://schemas.microsoft.com/office/drawing/2014/main" id="{D6F790E2-B56D-4BAB-A75B-D4FE6E9DA024}"/>
              </a:ext>
            </a:extLst>
          </p:cNvPr>
          <p:cNvSpPr>
            <a:spLocks noChangeAspect="1"/>
          </p:cNvSpPr>
          <p:nvPr/>
        </p:nvSpPr>
        <p:spPr>
          <a:xfrm>
            <a:off x="4152224" y="4453110"/>
            <a:ext cx="456399" cy="460211"/>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4157788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8326109" y="2767280"/>
            <a:ext cx="3522610" cy="1323439"/>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USE CASE</a:t>
            </a:r>
          </a:p>
          <a:p>
            <a:r>
              <a:rPr lang="en-US" altLang="ko-KR" sz="4000" b="1" dirty="0">
                <a:solidFill>
                  <a:schemeClr val="tx1">
                    <a:lumMod val="65000"/>
                    <a:lumOff val="35000"/>
                  </a:schemeClr>
                </a:solidFill>
                <a:latin typeface="+mj-lt"/>
                <a:cs typeface="Arial" pitchFamily="34" charset="0"/>
              </a:rPr>
              <a:t>DIAGRAM</a:t>
            </a:r>
          </a:p>
        </p:txBody>
      </p:sp>
      <p:pic>
        <p:nvPicPr>
          <p:cNvPr id="3" name="Picture 2">
            <a:extLst>
              <a:ext uri="{FF2B5EF4-FFF2-40B4-BE49-F238E27FC236}">
                <a16:creationId xmlns:a16="http://schemas.microsoft.com/office/drawing/2014/main" id="{53634019-BDF2-BD46-05DC-CAFF3138B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971" y="361883"/>
            <a:ext cx="7019925" cy="6134234"/>
          </a:xfrm>
          <a:prstGeom prst="rect">
            <a:avLst/>
          </a:prstGeom>
        </p:spPr>
      </p:pic>
    </p:spTree>
    <p:extLst>
      <p:ext uri="{BB962C8B-B14F-4D97-AF65-F5344CB8AC3E}">
        <p14:creationId xmlns:p14="http://schemas.microsoft.com/office/powerpoint/2010/main" val="23853763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3" name="Oval 2">
            <a:extLst>
              <a:ext uri="{FF2B5EF4-FFF2-40B4-BE49-F238E27FC236}">
                <a16:creationId xmlns:a16="http://schemas.microsoft.com/office/drawing/2014/main" id="{597D00D5-9683-4B9F-9D14-2E32FFEF93B5}"/>
              </a:ext>
            </a:extLst>
          </p:cNvPr>
          <p:cNvSpPr/>
          <p:nvPr/>
        </p:nvSpPr>
        <p:spPr>
          <a:xfrm>
            <a:off x="3564647" y="1842052"/>
            <a:ext cx="792088" cy="7920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4" name="TextBox 3">
            <a:extLst>
              <a:ext uri="{FF2B5EF4-FFF2-40B4-BE49-F238E27FC236}">
                <a16:creationId xmlns:a16="http://schemas.microsoft.com/office/drawing/2014/main" id="{7D39FDC6-BF59-4498-9D19-11F1D8F11746}"/>
              </a:ext>
            </a:extLst>
          </p:cNvPr>
          <p:cNvSpPr txBox="1"/>
          <p:nvPr/>
        </p:nvSpPr>
        <p:spPr>
          <a:xfrm>
            <a:off x="876454" y="1914932"/>
            <a:ext cx="806953" cy="646331"/>
          </a:xfrm>
          <a:prstGeom prst="rect">
            <a:avLst/>
          </a:prstGeom>
          <a:noFill/>
        </p:spPr>
        <p:txBody>
          <a:bodyPr wrap="square" rtlCol="0">
            <a:spAutoFit/>
          </a:bodyPr>
          <a:lstStyle/>
          <a:p>
            <a:pPr algn="ctr"/>
            <a:r>
              <a:rPr lang="en-US" altLang="ko-KR" sz="3600" b="1" dirty="0">
                <a:solidFill>
                  <a:schemeClr val="tx1">
                    <a:lumMod val="65000"/>
                    <a:lumOff val="35000"/>
                  </a:schemeClr>
                </a:solidFill>
              </a:rPr>
              <a:t>01</a:t>
            </a:r>
            <a:endParaRPr lang="ko-KR" altLang="en-US" sz="3600" b="1" dirty="0">
              <a:solidFill>
                <a:schemeClr val="tx1">
                  <a:lumMod val="65000"/>
                  <a:lumOff val="35000"/>
                </a:schemeClr>
              </a:solidFill>
            </a:endParaRPr>
          </a:p>
        </p:txBody>
      </p:sp>
      <p:sp>
        <p:nvSpPr>
          <p:cNvPr id="5" name="TextBox 4">
            <a:extLst>
              <a:ext uri="{FF2B5EF4-FFF2-40B4-BE49-F238E27FC236}">
                <a16:creationId xmlns:a16="http://schemas.microsoft.com/office/drawing/2014/main" id="{3AFC5958-066D-401E-A78F-E195B2045665}"/>
              </a:ext>
            </a:extLst>
          </p:cNvPr>
          <p:cNvSpPr txBox="1"/>
          <p:nvPr/>
        </p:nvSpPr>
        <p:spPr>
          <a:xfrm>
            <a:off x="1912725" y="2084209"/>
            <a:ext cx="1422604" cy="338554"/>
          </a:xfrm>
          <a:prstGeom prst="rect">
            <a:avLst/>
          </a:prstGeom>
          <a:noFill/>
        </p:spPr>
        <p:txBody>
          <a:bodyPr wrap="square" rtlCol="0">
            <a:spAutoFit/>
          </a:bodyPr>
          <a:lstStyle/>
          <a:p>
            <a:pPr algn="ctr"/>
            <a:r>
              <a:rPr lang="en-US" altLang="ko-KR" sz="1600" b="1" dirty="0">
                <a:solidFill>
                  <a:schemeClr val="tx1">
                    <a:lumMod val="75000"/>
                    <a:lumOff val="25000"/>
                  </a:schemeClr>
                </a:solidFill>
              </a:rPr>
              <a:t>Add Text</a:t>
            </a:r>
            <a:endParaRPr lang="ko-KR" altLang="en-US" sz="1600" b="1" dirty="0">
              <a:solidFill>
                <a:schemeClr val="tx1">
                  <a:lumMod val="75000"/>
                  <a:lumOff val="25000"/>
                </a:schemeClr>
              </a:solidFill>
            </a:endParaRPr>
          </a:p>
        </p:txBody>
      </p:sp>
      <p:sp>
        <p:nvSpPr>
          <p:cNvPr id="6" name="Chevron 13">
            <a:extLst>
              <a:ext uri="{FF2B5EF4-FFF2-40B4-BE49-F238E27FC236}">
                <a16:creationId xmlns:a16="http://schemas.microsoft.com/office/drawing/2014/main" id="{E0516EB8-CE6C-4EBA-BC6A-00AAE73AFA15}"/>
              </a:ext>
            </a:extLst>
          </p:cNvPr>
          <p:cNvSpPr/>
          <p:nvPr/>
        </p:nvSpPr>
        <p:spPr>
          <a:xfrm>
            <a:off x="4785868" y="1981518"/>
            <a:ext cx="400199" cy="51315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grpSp>
        <p:nvGrpSpPr>
          <p:cNvPr id="7" name="Group 6">
            <a:extLst>
              <a:ext uri="{FF2B5EF4-FFF2-40B4-BE49-F238E27FC236}">
                <a16:creationId xmlns:a16="http://schemas.microsoft.com/office/drawing/2014/main" id="{CB796684-A768-47E0-9677-E5A612207E89}"/>
              </a:ext>
            </a:extLst>
          </p:cNvPr>
          <p:cNvGrpSpPr/>
          <p:nvPr/>
        </p:nvGrpSpPr>
        <p:grpSpPr>
          <a:xfrm>
            <a:off x="5615198" y="1903907"/>
            <a:ext cx="5717526" cy="668379"/>
            <a:chOff x="3779912" y="1717580"/>
            <a:chExt cx="4896545" cy="668379"/>
          </a:xfrm>
        </p:grpSpPr>
        <p:sp>
          <p:nvSpPr>
            <p:cNvPr id="8" name="TextBox 7">
              <a:extLst>
                <a:ext uri="{FF2B5EF4-FFF2-40B4-BE49-F238E27FC236}">
                  <a16:creationId xmlns:a16="http://schemas.microsoft.com/office/drawing/2014/main" id="{FE5F999A-D2D2-446D-819A-952C7E847B00}"/>
                </a:ext>
              </a:extLst>
            </p:cNvPr>
            <p:cNvSpPr txBox="1"/>
            <p:nvPr/>
          </p:nvSpPr>
          <p:spPr>
            <a:xfrm>
              <a:off x="3779913" y="1924294"/>
              <a:ext cx="4896544"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Presentations. Easy to change colors, photos and Text.</a:t>
              </a:r>
              <a:endParaRPr lang="ko-KR" altLang="en-US" sz="1200" dirty="0">
                <a:solidFill>
                  <a:schemeClr val="tx1">
                    <a:lumMod val="75000"/>
                    <a:lumOff val="25000"/>
                  </a:schemeClr>
                </a:solidFill>
              </a:endParaRPr>
            </a:p>
          </p:txBody>
        </p:sp>
        <p:sp>
          <p:nvSpPr>
            <p:cNvPr id="9" name="TextBox 8">
              <a:extLst>
                <a:ext uri="{FF2B5EF4-FFF2-40B4-BE49-F238E27FC236}">
                  <a16:creationId xmlns:a16="http://schemas.microsoft.com/office/drawing/2014/main" id="{59A51596-EE39-4898-B08B-55D201B956C3}"/>
                </a:ext>
              </a:extLst>
            </p:cNvPr>
            <p:cNvSpPr txBox="1"/>
            <p:nvPr/>
          </p:nvSpPr>
          <p:spPr>
            <a:xfrm>
              <a:off x="3779912" y="1717580"/>
              <a:ext cx="4896544" cy="276999"/>
            </a:xfrm>
            <a:prstGeom prst="rect">
              <a:avLst/>
            </a:prstGeom>
            <a:noFill/>
          </p:spPr>
          <p:txBody>
            <a:bodyPr wrap="square" rtlCol="0">
              <a:spAutoFit/>
            </a:bodyPr>
            <a:lstStyle/>
            <a:p>
              <a:r>
                <a:rPr lang="en-US" altLang="ko-KR" sz="1200" b="1" dirty="0">
                  <a:solidFill>
                    <a:schemeClr val="tx1">
                      <a:lumMod val="75000"/>
                      <a:lumOff val="25000"/>
                    </a:schemeClr>
                  </a:solidFill>
                </a:rPr>
                <a:t>Add Contents Title</a:t>
              </a:r>
              <a:endParaRPr lang="ko-KR" altLang="en-US" sz="1200" b="1" dirty="0">
                <a:solidFill>
                  <a:schemeClr val="tx1">
                    <a:lumMod val="75000"/>
                    <a:lumOff val="25000"/>
                  </a:schemeClr>
                </a:solidFill>
              </a:endParaRPr>
            </a:p>
          </p:txBody>
        </p:sp>
      </p:grpSp>
      <p:sp>
        <p:nvSpPr>
          <p:cNvPr id="10" name="Oval 9">
            <a:extLst>
              <a:ext uri="{FF2B5EF4-FFF2-40B4-BE49-F238E27FC236}">
                <a16:creationId xmlns:a16="http://schemas.microsoft.com/office/drawing/2014/main" id="{4B709118-A96D-4150-ADA7-C47749247347}"/>
              </a:ext>
            </a:extLst>
          </p:cNvPr>
          <p:cNvSpPr/>
          <p:nvPr/>
        </p:nvSpPr>
        <p:spPr>
          <a:xfrm>
            <a:off x="3564647" y="2961305"/>
            <a:ext cx="792088" cy="7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1" name="TextBox 10">
            <a:extLst>
              <a:ext uri="{FF2B5EF4-FFF2-40B4-BE49-F238E27FC236}">
                <a16:creationId xmlns:a16="http://schemas.microsoft.com/office/drawing/2014/main" id="{6955E550-997F-4E7E-B935-1DDEB436172D}"/>
              </a:ext>
            </a:extLst>
          </p:cNvPr>
          <p:cNvSpPr txBox="1"/>
          <p:nvPr/>
        </p:nvSpPr>
        <p:spPr>
          <a:xfrm>
            <a:off x="876454" y="3034184"/>
            <a:ext cx="806953" cy="646331"/>
          </a:xfrm>
          <a:prstGeom prst="rect">
            <a:avLst/>
          </a:prstGeom>
          <a:noFill/>
        </p:spPr>
        <p:txBody>
          <a:bodyPr wrap="square" rtlCol="0">
            <a:spAutoFit/>
          </a:bodyPr>
          <a:lstStyle/>
          <a:p>
            <a:pPr algn="ctr"/>
            <a:r>
              <a:rPr lang="en-US" altLang="ko-KR" sz="3600" b="1" dirty="0">
                <a:solidFill>
                  <a:schemeClr val="tx1">
                    <a:lumMod val="65000"/>
                    <a:lumOff val="35000"/>
                  </a:schemeClr>
                </a:solidFill>
              </a:rPr>
              <a:t>02</a:t>
            </a:r>
            <a:endParaRPr lang="ko-KR" altLang="en-US" sz="3600" b="1" dirty="0">
              <a:solidFill>
                <a:schemeClr val="tx1">
                  <a:lumMod val="65000"/>
                  <a:lumOff val="35000"/>
                </a:schemeClr>
              </a:solidFill>
            </a:endParaRPr>
          </a:p>
        </p:txBody>
      </p:sp>
      <p:sp>
        <p:nvSpPr>
          <p:cNvPr id="12" name="TextBox 11">
            <a:extLst>
              <a:ext uri="{FF2B5EF4-FFF2-40B4-BE49-F238E27FC236}">
                <a16:creationId xmlns:a16="http://schemas.microsoft.com/office/drawing/2014/main" id="{8F584776-68D9-4F02-ACF7-7D4E5EFFE116}"/>
              </a:ext>
            </a:extLst>
          </p:cNvPr>
          <p:cNvSpPr txBox="1"/>
          <p:nvPr/>
        </p:nvSpPr>
        <p:spPr>
          <a:xfrm>
            <a:off x="1912725" y="3218849"/>
            <a:ext cx="1422604" cy="338554"/>
          </a:xfrm>
          <a:prstGeom prst="rect">
            <a:avLst/>
          </a:prstGeom>
          <a:noFill/>
        </p:spPr>
        <p:txBody>
          <a:bodyPr wrap="square" rtlCol="0">
            <a:spAutoFit/>
          </a:bodyPr>
          <a:lstStyle/>
          <a:p>
            <a:pPr algn="ctr"/>
            <a:r>
              <a:rPr lang="en-US" altLang="ko-KR" sz="1600" b="1" dirty="0">
                <a:solidFill>
                  <a:schemeClr val="tx1">
                    <a:lumMod val="75000"/>
                    <a:lumOff val="25000"/>
                  </a:schemeClr>
                </a:solidFill>
              </a:rPr>
              <a:t>Add Text</a:t>
            </a:r>
            <a:endParaRPr lang="ko-KR" altLang="en-US" sz="1600" b="1" dirty="0">
              <a:solidFill>
                <a:schemeClr val="tx1">
                  <a:lumMod val="75000"/>
                  <a:lumOff val="25000"/>
                </a:schemeClr>
              </a:solidFill>
            </a:endParaRPr>
          </a:p>
        </p:txBody>
      </p:sp>
      <p:sp>
        <p:nvSpPr>
          <p:cNvPr id="13" name="Chevron 21">
            <a:extLst>
              <a:ext uri="{FF2B5EF4-FFF2-40B4-BE49-F238E27FC236}">
                <a16:creationId xmlns:a16="http://schemas.microsoft.com/office/drawing/2014/main" id="{0D7917F9-5A5A-44A9-8790-096BD5CD2CC5}"/>
              </a:ext>
            </a:extLst>
          </p:cNvPr>
          <p:cNvSpPr/>
          <p:nvPr/>
        </p:nvSpPr>
        <p:spPr>
          <a:xfrm>
            <a:off x="4785868" y="3077497"/>
            <a:ext cx="400199" cy="51315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grpSp>
        <p:nvGrpSpPr>
          <p:cNvPr id="14" name="Group 13">
            <a:extLst>
              <a:ext uri="{FF2B5EF4-FFF2-40B4-BE49-F238E27FC236}">
                <a16:creationId xmlns:a16="http://schemas.microsoft.com/office/drawing/2014/main" id="{D7C9611F-C73C-4C83-A601-B51838FCF3AC}"/>
              </a:ext>
            </a:extLst>
          </p:cNvPr>
          <p:cNvGrpSpPr/>
          <p:nvPr/>
        </p:nvGrpSpPr>
        <p:grpSpPr>
          <a:xfrm>
            <a:off x="5615198" y="3013990"/>
            <a:ext cx="5717526" cy="668379"/>
            <a:chOff x="3779912" y="1717580"/>
            <a:chExt cx="4896545" cy="668379"/>
          </a:xfrm>
        </p:grpSpPr>
        <p:sp>
          <p:nvSpPr>
            <p:cNvPr id="15" name="TextBox 14">
              <a:extLst>
                <a:ext uri="{FF2B5EF4-FFF2-40B4-BE49-F238E27FC236}">
                  <a16:creationId xmlns:a16="http://schemas.microsoft.com/office/drawing/2014/main" id="{36FCAAF9-F6C3-474C-9EC9-1A635A0D8B63}"/>
                </a:ext>
              </a:extLst>
            </p:cNvPr>
            <p:cNvSpPr txBox="1"/>
            <p:nvPr/>
          </p:nvSpPr>
          <p:spPr>
            <a:xfrm>
              <a:off x="3779913" y="1924294"/>
              <a:ext cx="4896544"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Presentations. Easy to change colors, photos and Text.</a:t>
              </a:r>
              <a:endParaRPr lang="ko-KR" altLang="en-US" sz="1200" dirty="0">
                <a:solidFill>
                  <a:schemeClr val="tx1">
                    <a:lumMod val="75000"/>
                    <a:lumOff val="25000"/>
                  </a:schemeClr>
                </a:solidFill>
              </a:endParaRPr>
            </a:p>
          </p:txBody>
        </p:sp>
        <p:sp>
          <p:nvSpPr>
            <p:cNvPr id="16" name="TextBox 15">
              <a:extLst>
                <a:ext uri="{FF2B5EF4-FFF2-40B4-BE49-F238E27FC236}">
                  <a16:creationId xmlns:a16="http://schemas.microsoft.com/office/drawing/2014/main" id="{EF79C160-5EAE-4CEC-B203-6502B0F5F573}"/>
                </a:ext>
              </a:extLst>
            </p:cNvPr>
            <p:cNvSpPr txBox="1"/>
            <p:nvPr/>
          </p:nvSpPr>
          <p:spPr>
            <a:xfrm>
              <a:off x="3779912" y="1717580"/>
              <a:ext cx="4896544" cy="276999"/>
            </a:xfrm>
            <a:prstGeom prst="rect">
              <a:avLst/>
            </a:prstGeom>
            <a:noFill/>
          </p:spPr>
          <p:txBody>
            <a:bodyPr wrap="square" rtlCol="0">
              <a:spAutoFit/>
            </a:bodyPr>
            <a:lstStyle/>
            <a:p>
              <a:r>
                <a:rPr lang="en-US" altLang="ko-KR" sz="1200" b="1" dirty="0">
                  <a:solidFill>
                    <a:schemeClr val="tx1">
                      <a:lumMod val="75000"/>
                      <a:lumOff val="25000"/>
                    </a:schemeClr>
                  </a:solidFill>
                </a:rPr>
                <a:t>Add Contents Title</a:t>
              </a:r>
              <a:endParaRPr lang="ko-KR" altLang="en-US" sz="1200" b="1" dirty="0">
                <a:solidFill>
                  <a:schemeClr val="tx1">
                    <a:lumMod val="75000"/>
                    <a:lumOff val="25000"/>
                  </a:schemeClr>
                </a:solidFill>
              </a:endParaRPr>
            </a:p>
          </p:txBody>
        </p:sp>
      </p:grpSp>
      <p:sp>
        <p:nvSpPr>
          <p:cNvPr id="17" name="Oval 16">
            <a:extLst>
              <a:ext uri="{FF2B5EF4-FFF2-40B4-BE49-F238E27FC236}">
                <a16:creationId xmlns:a16="http://schemas.microsoft.com/office/drawing/2014/main" id="{67C144EB-BAA0-4A68-B1B9-DB7F76162D0A}"/>
              </a:ext>
            </a:extLst>
          </p:cNvPr>
          <p:cNvSpPr/>
          <p:nvPr/>
        </p:nvSpPr>
        <p:spPr>
          <a:xfrm>
            <a:off x="3564647" y="4080558"/>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8" name="TextBox 17">
            <a:extLst>
              <a:ext uri="{FF2B5EF4-FFF2-40B4-BE49-F238E27FC236}">
                <a16:creationId xmlns:a16="http://schemas.microsoft.com/office/drawing/2014/main" id="{191FB8ED-DBB5-4CE6-8ED0-96E713970BD5}"/>
              </a:ext>
            </a:extLst>
          </p:cNvPr>
          <p:cNvSpPr txBox="1"/>
          <p:nvPr/>
        </p:nvSpPr>
        <p:spPr>
          <a:xfrm>
            <a:off x="876454" y="4153437"/>
            <a:ext cx="806953" cy="646331"/>
          </a:xfrm>
          <a:prstGeom prst="rect">
            <a:avLst/>
          </a:prstGeom>
          <a:noFill/>
        </p:spPr>
        <p:txBody>
          <a:bodyPr wrap="square" rtlCol="0">
            <a:spAutoFit/>
          </a:bodyPr>
          <a:lstStyle/>
          <a:p>
            <a:pPr algn="ctr"/>
            <a:r>
              <a:rPr lang="en-US" altLang="ko-KR" sz="3600" b="1" dirty="0">
                <a:solidFill>
                  <a:schemeClr val="tx1">
                    <a:lumMod val="65000"/>
                    <a:lumOff val="35000"/>
                  </a:schemeClr>
                </a:solidFill>
              </a:rPr>
              <a:t>03</a:t>
            </a:r>
            <a:endParaRPr lang="ko-KR" altLang="en-US" sz="3600" b="1" dirty="0">
              <a:solidFill>
                <a:schemeClr val="tx1">
                  <a:lumMod val="65000"/>
                  <a:lumOff val="35000"/>
                </a:schemeClr>
              </a:solidFill>
            </a:endParaRPr>
          </a:p>
        </p:txBody>
      </p:sp>
      <p:sp>
        <p:nvSpPr>
          <p:cNvPr id="19" name="TextBox 18">
            <a:extLst>
              <a:ext uri="{FF2B5EF4-FFF2-40B4-BE49-F238E27FC236}">
                <a16:creationId xmlns:a16="http://schemas.microsoft.com/office/drawing/2014/main" id="{7A81D8F2-1D9A-4950-A70C-872AA60007C8}"/>
              </a:ext>
            </a:extLst>
          </p:cNvPr>
          <p:cNvSpPr txBox="1"/>
          <p:nvPr/>
        </p:nvSpPr>
        <p:spPr>
          <a:xfrm>
            <a:off x="1912725" y="4338103"/>
            <a:ext cx="1422604" cy="338554"/>
          </a:xfrm>
          <a:prstGeom prst="rect">
            <a:avLst/>
          </a:prstGeom>
          <a:noFill/>
        </p:spPr>
        <p:txBody>
          <a:bodyPr wrap="square" rtlCol="0">
            <a:spAutoFit/>
          </a:bodyPr>
          <a:lstStyle/>
          <a:p>
            <a:pPr algn="ctr"/>
            <a:r>
              <a:rPr lang="en-US" altLang="ko-KR" sz="1600" b="1" dirty="0">
                <a:solidFill>
                  <a:schemeClr val="tx1">
                    <a:lumMod val="75000"/>
                    <a:lumOff val="25000"/>
                  </a:schemeClr>
                </a:solidFill>
              </a:rPr>
              <a:t>Add Text</a:t>
            </a:r>
            <a:endParaRPr lang="ko-KR" altLang="en-US" sz="1600" b="1" dirty="0">
              <a:solidFill>
                <a:schemeClr val="tx1">
                  <a:lumMod val="75000"/>
                  <a:lumOff val="25000"/>
                </a:schemeClr>
              </a:solidFill>
            </a:endParaRPr>
          </a:p>
        </p:txBody>
      </p:sp>
      <p:sp>
        <p:nvSpPr>
          <p:cNvPr id="20" name="Chevron 29">
            <a:extLst>
              <a:ext uri="{FF2B5EF4-FFF2-40B4-BE49-F238E27FC236}">
                <a16:creationId xmlns:a16="http://schemas.microsoft.com/office/drawing/2014/main" id="{4F9F797D-39A6-490B-BDBF-3D4C45EDE791}"/>
              </a:ext>
            </a:extLst>
          </p:cNvPr>
          <p:cNvSpPr/>
          <p:nvPr/>
        </p:nvSpPr>
        <p:spPr>
          <a:xfrm>
            <a:off x="4785868" y="4196750"/>
            <a:ext cx="400199" cy="51315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grpSp>
        <p:nvGrpSpPr>
          <p:cNvPr id="21" name="Group 20">
            <a:extLst>
              <a:ext uri="{FF2B5EF4-FFF2-40B4-BE49-F238E27FC236}">
                <a16:creationId xmlns:a16="http://schemas.microsoft.com/office/drawing/2014/main" id="{95BC7F9D-D05A-4B61-A3E6-6730252355D8}"/>
              </a:ext>
            </a:extLst>
          </p:cNvPr>
          <p:cNvGrpSpPr/>
          <p:nvPr/>
        </p:nvGrpSpPr>
        <p:grpSpPr>
          <a:xfrm>
            <a:off x="5615198" y="4133243"/>
            <a:ext cx="5717526" cy="668379"/>
            <a:chOff x="3779912" y="1717580"/>
            <a:chExt cx="4896545" cy="668379"/>
          </a:xfrm>
        </p:grpSpPr>
        <p:sp>
          <p:nvSpPr>
            <p:cNvPr id="22" name="TextBox 21">
              <a:extLst>
                <a:ext uri="{FF2B5EF4-FFF2-40B4-BE49-F238E27FC236}">
                  <a16:creationId xmlns:a16="http://schemas.microsoft.com/office/drawing/2014/main" id="{A35F3828-1086-4C4E-851F-E3DC92DFED6C}"/>
                </a:ext>
              </a:extLst>
            </p:cNvPr>
            <p:cNvSpPr txBox="1"/>
            <p:nvPr/>
          </p:nvSpPr>
          <p:spPr>
            <a:xfrm>
              <a:off x="3779913" y="1924294"/>
              <a:ext cx="4896544"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Presentations. Easy to change colors, photos and Text.</a:t>
              </a:r>
              <a:endParaRPr lang="ko-KR" altLang="en-US" sz="1200" dirty="0">
                <a:solidFill>
                  <a:schemeClr val="tx1">
                    <a:lumMod val="75000"/>
                    <a:lumOff val="25000"/>
                  </a:schemeClr>
                </a:solidFill>
              </a:endParaRPr>
            </a:p>
          </p:txBody>
        </p:sp>
        <p:sp>
          <p:nvSpPr>
            <p:cNvPr id="23" name="TextBox 22">
              <a:extLst>
                <a:ext uri="{FF2B5EF4-FFF2-40B4-BE49-F238E27FC236}">
                  <a16:creationId xmlns:a16="http://schemas.microsoft.com/office/drawing/2014/main" id="{A8DC10C8-0987-4EC2-B98B-8D6B57282376}"/>
                </a:ext>
              </a:extLst>
            </p:cNvPr>
            <p:cNvSpPr txBox="1"/>
            <p:nvPr/>
          </p:nvSpPr>
          <p:spPr>
            <a:xfrm>
              <a:off x="3779912" y="1717580"/>
              <a:ext cx="4896544" cy="276999"/>
            </a:xfrm>
            <a:prstGeom prst="rect">
              <a:avLst/>
            </a:prstGeom>
            <a:noFill/>
          </p:spPr>
          <p:txBody>
            <a:bodyPr wrap="square" rtlCol="0">
              <a:spAutoFit/>
            </a:bodyPr>
            <a:lstStyle/>
            <a:p>
              <a:r>
                <a:rPr lang="en-US" altLang="ko-KR" sz="1200" b="1" dirty="0">
                  <a:solidFill>
                    <a:schemeClr val="tx1">
                      <a:lumMod val="75000"/>
                      <a:lumOff val="25000"/>
                    </a:schemeClr>
                  </a:solidFill>
                </a:rPr>
                <a:t>Add Contents Title</a:t>
              </a:r>
              <a:endParaRPr lang="ko-KR" altLang="en-US" sz="1200" b="1" dirty="0">
                <a:solidFill>
                  <a:schemeClr val="tx1">
                    <a:lumMod val="75000"/>
                    <a:lumOff val="25000"/>
                  </a:schemeClr>
                </a:solidFill>
              </a:endParaRPr>
            </a:p>
          </p:txBody>
        </p:sp>
      </p:grpSp>
      <p:sp>
        <p:nvSpPr>
          <p:cNvPr id="24" name="Oval 23">
            <a:extLst>
              <a:ext uri="{FF2B5EF4-FFF2-40B4-BE49-F238E27FC236}">
                <a16:creationId xmlns:a16="http://schemas.microsoft.com/office/drawing/2014/main" id="{7B048770-EE77-4AEA-8E80-EDF15CB87F70}"/>
              </a:ext>
            </a:extLst>
          </p:cNvPr>
          <p:cNvSpPr/>
          <p:nvPr/>
        </p:nvSpPr>
        <p:spPr>
          <a:xfrm>
            <a:off x="3564647" y="5199810"/>
            <a:ext cx="792088" cy="7920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5" name="TextBox 24">
            <a:extLst>
              <a:ext uri="{FF2B5EF4-FFF2-40B4-BE49-F238E27FC236}">
                <a16:creationId xmlns:a16="http://schemas.microsoft.com/office/drawing/2014/main" id="{47E6E1CD-7AD8-4231-B048-F4901EBF0904}"/>
              </a:ext>
            </a:extLst>
          </p:cNvPr>
          <p:cNvSpPr txBox="1"/>
          <p:nvPr/>
        </p:nvSpPr>
        <p:spPr>
          <a:xfrm>
            <a:off x="876454" y="5272690"/>
            <a:ext cx="806953" cy="646331"/>
          </a:xfrm>
          <a:prstGeom prst="rect">
            <a:avLst/>
          </a:prstGeom>
          <a:noFill/>
        </p:spPr>
        <p:txBody>
          <a:bodyPr wrap="square" rtlCol="0">
            <a:spAutoFit/>
          </a:bodyPr>
          <a:lstStyle/>
          <a:p>
            <a:pPr algn="ctr"/>
            <a:r>
              <a:rPr lang="en-US" altLang="ko-KR" sz="3600" b="1" dirty="0">
                <a:solidFill>
                  <a:schemeClr val="tx1">
                    <a:lumMod val="65000"/>
                    <a:lumOff val="35000"/>
                  </a:schemeClr>
                </a:solidFill>
              </a:rPr>
              <a:t>04</a:t>
            </a:r>
            <a:endParaRPr lang="ko-KR" altLang="en-US" sz="3600" b="1" dirty="0">
              <a:solidFill>
                <a:schemeClr val="tx1">
                  <a:lumMod val="65000"/>
                  <a:lumOff val="35000"/>
                </a:schemeClr>
              </a:solidFill>
            </a:endParaRPr>
          </a:p>
        </p:txBody>
      </p:sp>
      <p:sp>
        <p:nvSpPr>
          <p:cNvPr id="26" name="TextBox 25">
            <a:extLst>
              <a:ext uri="{FF2B5EF4-FFF2-40B4-BE49-F238E27FC236}">
                <a16:creationId xmlns:a16="http://schemas.microsoft.com/office/drawing/2014/main" id="{01F51E96-4CB8-4D4B-87B1-66E574DF6F50}"/>
              </a:ext>
            </a:extLst>
          </p:cNvPr>
          <p:cNvSpPr txBox="1"/>
          <p:nvPr/>
        </p:nvSpPr>
        <p:spPr>
          <a:xfrm>
            <a:off x="1912724" y="5441967"/>
            <a:ext cx="1422604" cy="338554"/>
          </a:xfrm>
          <a:prstGeom prst="rect">
            <a:avLst/>
          </a:prstGeom>
          <a:noFill/>
        </p:spPr>
        <p:txBody>
          <a:bodyPr wrap="square" rtlCol="0">
            <a:spAutoFit/>
          </a:bodyPr>
          <a:lstStyle/>
          <a:p>
            <a:pPr algn="ctr"/>
            <a:r>
              <a:rPr lang="en-US" altLang="ko-KR" sz="1600" b="1" dirty="0">
                <a:solidFill>
                  <a:schemeClr val="tx1">
                    <a:lumMod val="75000"/>
                    <a:lumOff val="25000"/>
                  </a:schemeClr>
                </a:solidFill>
              </a:rPr>
              <a:t>Add Text</a:t>
            </a:r>
            <a:endParaRPr lang="ko-KR" altLang="en-US" sz="1600" b="1" dirty="0">
              <a:solidFill>
                <a:schemeClr val="tx1">
                  <a:lumMod val="75000"/>
                  <a:lumOff val="25000"/>
                </a:schemeClr>
              </a:solidFill>
            </a:endParaRPr>
          </a:p>
        </p:txBody>
      </p:sp>
      <p:sp>
        <p:nvSpPr>
          <p:cNvPr id="27" name="Chevron 37">
            <a:extLst>
              <a:ext uri="{FF2B5EF4-FFF2-40B4-BE49-F238E27FC236}">
                <a16:creationId xmlns:a16="http://schemas.microsoft.com/office/drawing/2014/main" id="{ADC6EED0-6BB3-41F2-A672-B51926404BA9}"/>
              </a:ext>
            </a:extLst>
          </p:cNvPr>
          <p:cNvSpPr/>
          <p:nvPr/>
        </p:nvSpPr>
        <p:spPr>
          <a:xfrm>
            <a:off x="4785868" y="5339276"/>
            <a:ext cx="400199" cy="51315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grpSp>
        <p:nvGrpSpPr>
          <p:cNvPr id="28" name="Group 27">
            <a:extLst>
              <a:ext uri="{FF2B5EF4-FFF2-40B4-BE49-F238E27FC236}">
                <a16:creationId xmlns:a16="http://schemas.microsoft.com/office/drawing/2014/main" id="{679C21FE-1F6D-4AA2-A85A-CE7689DA52F0}"/>
              </a:ext>
            </a:extLst>
          </p:cNvPr>
          <p:cNvGrpSpPr/>
          <p:nvPr/>
        </p:nvGrpSpPr>
        <p:grpSpPr>
          <a:xfrm>
            <a:off x="5615198" y="5261665"/>
            <a:ext cx="5717526" cy="668379"/>
            <a:chOff x="3779912" y="1717580"/>
            <a:chExt cx="4896545" cy="668379"/>
          </a:xfrm>
        </p:grpSpPr>
        <p:sp>
          <p:nvSpPr>
            <p:cNvPr id="29" name="TextBox 28">
              <a:extLst>
                <a:ext uri="{FF2B5EF4-FFF2-40B4-BE49-F238E27FC236}">
                  <a16:creationId xmlns:a16="http://schemas.microsoft.com/office/drawing/2014/main" id="{FB0CEECE-AD2C-46BF-B63B-71F0BE37DDEB}"/>
                </a:ext>
              </a:extLst>
            </p:cNvPr>
            <p:cNvSpPr txBox="1"/>
            <p:nvPr/>
          </p:nvSpPr>
          <p:spPr>
            <a:xfrm>
              <a:off x="3779913" y="1924294"/>
              <a:ext cx="4896544"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Presentations. Easy to change colors, photos and Text.</a:t>
              </a:r>
              <a:endParaRPr lang="ko-KR" altLang="en-US" sz="1200" dirty="0">
                <a:solidFill>
                  <a:schemeClr val="tx1">
                    <a:lumMod val="75000"/>
                    <a:lumOff val="25000"/>
                  </a:schemeClr>
                </a:solidFill>
              </a:endParaRPr>
            </a:p>
          </p:txBody>
        </p:sp>
        <p:sp>
          <p:nvSpPr>
            <p:cNvPr id="30" name="TextBox 29">
              <a:extLst>
                <a:ext uri="{FF2B5EF4-FFF2-40B4-BE49-F238E27FC236}">
                  <a16:creationId xmlns:a16="http://schemas.microsoft.com/office/drawing/2014/main" id="{90E5C1E3-FD68-47AF-B55E-63622D3911E5}"/>
                </a:ext>
              </a:extLst>
            </p:cNvPr>
            <p:cNvSpPr txBox="1"/>
            <p:nvPr/>
          </p:nvSpPr>
          <p:spPr>
            <a:xfrm>
              <a:off x="3779912" y="1717580"/>
              <a:ext cx="4896544" cy="276999"/>
            </a:xfrm>
            <a:prstGeom prst="rect">
              <a:avLst/>
            </a:prstGeom>
            <a:noFill/>
          </p:spPr>
          <p:txBody>
            <a:bodyPr wrap="square" rtlCol="0">
              <a:spAutoFit/>
            </a:bodyPr>
            <a:lstStyle/>
            <a:p>
              <a:r>
                <a:rPr lang="en-US" altLang="ko-KR" sz="1200" b="1" dirty="0">
                  <a:solidFill>
                    <a:schemeClr val="tx1">
                      <a:lumMod val="75000"/>
                      <a:lumOff val="25000"/>
                    </a:schemeClr>
                  </a:solidFill>
                </a:rPr>
                <a:t>Add Contents Title</a:t>
              </a:r>
              <a:endParaRPr lang="ko-KR" altLang="en-US" sz="1200" b="1" dirty="0">
                <a:solidFill>
                  <a:schemeClr val="tx1">
                    <a:lumMod val="75000"/>
                    <a:lumOff val="25000"/>
                  </a:schemeClr>
                </a:solidFill>
              </a:endParaRPr>
            </a:p>
          </p:txBody>
        </p:sp>
      </p:grpSp>
      <p:sp>
        <p:nvSpPr>
          <p:cNvPr id="31" name="Rectangle 16">
            <a:extLst>
              <a:ext uri="{FF2B5EF4-FFF2-40B4-BE49-F238E27FC236}">
                <a16:creationId xmlns:a16="http://schemas.microsoft.com/office/drawing/2014/main" id="{67972D65-CE60-47CF-9329-792096756ECC}"/>
              </a:ext>
            </a:extLst>
          </p:cNvPr>
          <p:cNvSpPr/>
          <p:nvPr/>
        </p:nvSpPr>
        <p:spPr>
          <a:xfrm rot="2700000">
            <a:off x="3832812" y="4243973"/>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Rounded Rectangle 5">
            <a:extLst>
              <a:ext uri="{FF2B5EF4-FFF2-40B4-BE49-F238E27FC236}">
                <a16:creationId xmlns:a16="http://schemas.microsoft.com/office/drawing/2014/main" id="{3F4BEBDF-3788-405C-9CBD-F576AFC256B9}"/>
              </a:ext>
            </a:extLst>
          </p:cNvPr>
          <p:cNvSpPr/>
          <p:nvPr/>
        </p:nvSpPr>
        <p:spPr>
          <a:xfrm flipH="1">
            <a:off x="3764460" y="3208632"/>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3" name="Rounded Rectangle 27">
            <a:extLst>
              <a:ext uri="{FF2B5EF4-FFF2-40B4-BE49-F238E27FC236}">
                <a16:creationId xmlns:a16="http://schemas.microsoft.com/office/drawing/2014/main" id="{5A53010A-6E26-4523-92C5-CFCC2DA2B4AB}"/>
              </a:ext>
            </a:extLst>
          </p:cNvPr>
          <p:cNvSpPr/>
          <p:nvPr/>
        </p:nvSpPr>
        <p:spPr>
          <a:xfrm>
            <a:off x="3813680" y="2089076"/>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4" name="Round Same Side Corner Rectangle 36">
            <a:extLst>
              <a:ext uri="{FF2B5EF4-FFF2-40B4-BE49-F238E27FC236}">
                <a16:creationId xmlns:a16="http://schemas.microsoft.com/office/drawing/2014/main" id="{0DEC3BED-1D59-4441-98B8-9F9A52A9B6E6}"/>
              </a:ext>
            </a:extLst>
          </p:cNvPr>
          <p:cNvSpPr>
            <a:spLocks noChangeAspect="1"/>
          </p:cNvSpPr>
          <p:nvPr/>
        </p:nvSpPr>
        <p:spPr>
          <a:xfrm>
            <a:off x="3788878" y="5433656"/>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183651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8B56C8-2ECC-40CE-8512-1AB853C9BE30}"/>
              </a:ext>
            </a:extLst>
          </p:cNvPr>
          <p:cNvSpPr txBox="1"/>
          <p:nvPr/>
        </p:nvSpPr>
        <p:spPr>
          <a:xfrm>
            <a:off x="644118" y="773568"/>
            <a:ext cx="10903763" cy="923330"/>
          </a:xfrm>
          <a:prstGeom prst="rect">
            <a:avLst/>
          </a:prstGeom>
          <a:noFill/>
        </p:spPr>
        <p:txBody>
          <a:bodyPr wrap="square" rtlCol="0" anchor="ctr">
            <a:spAutoFit/>
          </a:bodyPr>
          <a:lstStyle/>
          <a:p>
            <a:pPr algn="ctr"/>
            <a:r>
              <a:rPr lang="en-US" altLang="ko-KR" sz="5400" dirty="0">
                <a:solidFill>
                  <a:schemeClr val="bg1"/>
                </a:solidFill>
                <a:latin typeface="+mj-lt"/>
                <a:cs typeface="Arial" pitchFamily="34" charset="0"/>
              </a:rPr>
              <a:t>Column  Style</a:t>
            </a:r>
            <a:endParaRPr lang="ko-KR" altLang="en-US" sz="5400" dirty="0">
              <a:solidFill>
                <a:schemeClr val="bg1"/>
              </a:solidFill>
              <a:latin typeface="+mj-lt"/>
              <a:cs typeface="Arial" pitchFamily="34" charset="0"/>
            </a:endParaRPr>
          </a:p>
        </p:txBody>
      </p:sp>
      <p:sp>
        <p:nvSpPr>
          <p:cNvPr id="5" name="TextBox 4">
            <a:extLst>
              <a:ext uri="{FF2B5EF4-FFF2-40B4-BE49-F238E27FC236}">
                <a16:creationId xmlns:a16="http://schemas.microsoft.com/office/drawing/2014/main" id="{7339DE07-485A-4329-91E3-96F931F94F7A}"/>
              </a:ext>
            </a:extLst>
          </p:cNvPr>
          <p:cNvSpPr txBox="1"/>
          <p:nvPr/>
        </p:nvSpPr>
        <p:spPr>
          <a:xfrm>
            <a:off x="1984834" y="1910435"/>
            <a:ext cx="8230319" cy="584775"/>
          </a:xfrm>
          <a:prstGeom prst="rect">
            <a:avLst/>
          </a:prstGeom>
          <a:noFill/>
        </p:spPr>
        <p:txBody>
          <a:bodyPr wrap="square" rtlCol="0">
            <a:spAutoFit/>
          </a:bodyPr>
          <a:lstStyle/>
          <a:p>
            <a:r>
              <a:rPr lang="en-US" altLang="ko-KR" sz="1600" b="1" dirty="0">
                <a:solidFill>
                  <a:schemeClr val="bg1"/>
                </a:solidFill>
                <a:cs typeface="Arial" pitchFamily="34" charset="0"/>
              </a:rPr>
              <a:t>Get a modern PowerPoint  Presentation that is beautifully designed. </a:t>
            </a:r>
            <a:r>
              <a:rPr lang="en-US" altLang="ko-KR" sz="1600" b="1" dirty="0">
                <a:solidFill>
                  <a:schemeClr val="bg1"/>
                </a:solidFill>
                <a:ea typeface="FZShuTi" pitchFamily="2" charset="-122"/>
                <a:cs typeface="Arial" pitchFamily="34" charset="0"/>
              </a:rPr>
              <a:t>I hope and I believe that this Template will your Time.</a:t>
            </a:r>
            <a:endParaRPr lang="en-US" altLang="ko-KR" sz="1600" b="1" dirty="0">
              <a:solidFill>
                <a:schemeClr val="bg1"/>
              </a:solidFill>
              <a:cs typeface="Arial" pitchFamily="34" charset="0"/>
            </a:endParaRPr>
          </a:p>
        </p:txBody>
      </p:sp>
      <p:sp>
        <p:nvSpPr>
          <p:cNvPr id="6" name="TextBox 5">
            <a:extLst>
              <a:ext uri="{FF2B5EF4-FFF2-40B4-BE49-F238E27FC236}">
                <a16:creationId xmlns:a16="http://schemas.microsoft.com/office/drawing/2014/main" id="{192C123C-772C-4D4B-AC66-8E9D8666B982}"/>
              </a:ext>
            </a:extLst>
          </p:cNvPr>
          <p:cNvSpPr txBox="1"/>
          <p:nvPr/>
        </p:nvSpPr>
        <p:spPr>
          <a:xfrm>
            <a:off x="1984834" y="2540178"/>
            <a:ext cx="8230319" cy="3231654"/>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I hope and I believe that this Template will your Time, Money and Reputation. You can simply impress your audience and add a unique zing and appeal to your Presentations. Easy to change colors, photos and Text. You can simply impress your audience and add a unique zing and appeal to your Presentations. Easy to change colors, photos and Text. I hope and I believe that this Template will your Time, Money and Reputation. You can simply impress your audience and add a unique zing and appeal to your Presentations. Easy to change colors, photos and Text. I hope and I believe that this Template will your Time, Money and Reputation. You can simply impress your audience and add a unique zing and appeal to your Presentations. Easy to change colors, photos and Text. You can simply impress your audience and add a unique zing and appeal to your Presentations. Easy to change colors, photos and Text. I hope and I believe that this Template will your Time, Money and Reputation. I hope and I believe that this Template will your Time, Money and Reputation. Easy to change colors, photos and Text. </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I hope and I believe that this Template will your Time, Money and Reputation. Easy to change colors, photos and Text. You can simply impress your audience and add a unique zing and appeal to your Presentations.</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Tree>
    <p:extLst>
      <p:ext uri="{BB962C8B-B14F-4D97-AF65-F5344CB8AC3E}">
        <p14:creationId xmlns:p14="http://schemas.microsoft.com/office/powerpoint/2010/main" val="41791534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DDFE08-D1A3-4890-B395-3D514078D9E9}"/>
              </a:ext>
            </a:extLst>
          </p:cNvPr>
          <p:cNvSpPr txBox="1"/>
          <p:nvPr/>
        </p:nvSpPr>
        <p:spPr>
          <a:xfrm>
            <a:off x="7863207" y="4590435"/>
            <a:ext cx="3894014" cy="1754326"/>
          </a:xfrm>
          <a:prstGeom prst="rect">
            <a:avLst/>
          </a:prstGeom>
          <a:noFill/>
        </p:spPr>
        <p:txBody>
          <a:bodyPr wrap="square" rtlCol="0" anchor="ctr">
            <a:spAutoFit/>
          </a:bodyPr>
          <a:lstStyle/>
          <a:p>
            <a:r>
              <a:rPr lang="en-US" altLang="ko-KR" sz="5400" dirty="0">
                <a:solidFill>
                  <a:schemeClr val="bg1"/>
                </a:solidFill>
                <a:latin typeface="+mj-lt"/>
                <a:cs typeface="Arial" pitchFamily="34" charset="0"/>
              </a:rPr>
              <a:t>Columns  Style</a:t>
            </a:r>
            <a:endParaRPr lang="ko-KR" altLang="en-US" sz="5400" dirty="0">
              <a:solidFill>
                <a:schemeClr val="bg1"/>
              </a:solidFill>
              <a:latin typeface="+mj-lt"/>
              <a:cs typeface="Arial" pitchFamily="34" charset="0"/>
            </a:endParaRPr>
          </a:p>
        </p:txBody>
      </p:sp>
      <p:sp>
        <p:nvSpPr>
          <p:cNvPr id="9" name="Freeform: Shape 8">
            <a:extLst>
              <a:ext uri="{FF2B5EF4-FFF2-40B4-BE49-F238E27FC236}">
                <a16:creationId xmlns:a16="http://schemas.microsoft.com/office/drawing/2014/main" id="{E30A4A4A-88F6-4A8F-A5CD-F41140607D56}"/>
              </a:ext>
            </a:extLst>
          </p:cNvPr>
          <p:cNvSpPr/>
          <p:nvPr/>
        </p:nvSpPr>
        <p:spPr>
          <a:xfrm>
            <a:off x="287067" y="303133"/>
            <a:ext cx="11617867" cy="6251735"/>
          </a:xfrm>
          <a:custGeom>
            <a:avLst/>
            <a:gdLst>
              <a:gd name="connsiteX0" fmla="*/ 0 w 11617867"/>
              <a:gd name="connsiteY0" fmla="*/ 0 h 6251735"/>
              <a:gd name="connsiteX1" fmla="*/ 11617867 w 11617867"/>
              <a:gd name="connsiteY1" fmla="*/ 0 h 6251735"/>
              <a:gd name="connsiteX2" fmla="*/ 11617867 w 11617867"/>
              <a:gd name="connsiteY2" fmla="*/ 4329492 h 6251735"/>
              <a:gd name="connsiteX3" fmla="*/ 11550473 w 11617867"/>
              <a:gd name="connsiteY3" fmla="*/ 4128390 h 6251735"/>
              <a:gd name="connsiteX4" fmla="*/ 11550473 w 11617867"/>
              <a:gd name="connsiteY4" fmla="*/ 67394 h 6251735"/>
              <a:gd name="connsiteX5" fmla="*/ 67394 w 11617867"/>
              <a:gd name="connsiteY5" fmla="*/ 67394 h 6251735"/>
              <a:gd name="connsiteX6" fmla="*/ 67394 w 11617867"/>
              <a:gd name="connsiteY6" fmla="*/ 6184341 h 6251735"/>
              <a:gd name="connsiteX7" fmla="*/ 9813562 w 11617867"/>
              <a:gd name="connsiteY7" fmla="*/ 6184341 h 6251735"/>
              <a:gd name="connsiteX8" fmla="*/ 9860387 w 11617867"/>
              <a:gd name="connsiteY8" fmla="*/ 6251735 h 6251735"/>
              <a:gd name="connsiteX9" fmla="*/ 0 w 11617867"/>
              <a:gd name="connsiteY9" fmla="*/ 6251735 h 6251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17867" h="6251735">
                <a:moveTo>
                  <a:pt x="0" y="0"/>
                </a:moveTo>
                <a:lnTo>
                  <a:pt x="11617867" y="0"/>
                </a:lnTo>
                <a:lnTo>
                  <a:pt x="11617867" y="4329492"/>
                </a:lnTo>
                <a:lnTo>
                  <a:pt x="11550473" y="4128390"/>
                </a:lnTo>
                <a:lnTo>
                  <a:pt x="11550473" y="67394"/>
                </a:lnTo>
                <a:lnTo>
                  <a:pt x="67394" y="67394"/>
                </a:lnTo>
                <a:lnTo>
                  <a:pt x="67394" y="6184341"/>
                </a:lnTo>
                <a:lnTo>
                  <a:pt x="9813562" y="6184341"/>
                </a:lnTo>
                <a:lnTo>
                  <a:pt x="9860387" y="6251735"/>
                </a:lnTo>
                <a:lnTo>
                  <a:pt x="0" y="6251735"/>
                </a:lnTo>
                <a:close/>
              </a:path>
            </a:pathLst>
          </a:cu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nvGrpSpPr>
          <p:cNvPr id="5" name="Group 4">
            <a:extLst>
              <a:ext uri="{FF2B5EF4-FFF2-40B4-BE49-F238E27FC236}">
                <a16:creationId xmlns:a16="http://schemas.microsoft.com/office/drawing/2014/main" id="{5198BE8E-55D6-4AB2-8C30-B8844C9B9609}"/>
              </a:ext>
            </a:extLst>
          </p:cNvPr>
          <p:cNvGrpSpPr/>
          <p:nvPr/>
        </p:nvGrpSpPr>
        <p:grpSpPr>
          <a:xfrm>
            <a:off x="954983" y="1106024"/>
            <a:ext cx="2793172" cy="4645953"/>
            <a:chOff x="4821685" y="2083007"/>
            <a:chExt cx="2793172" cy="4645953"/>
          </a:xfrm>
        </p:grpSpPr>
        <p:sp>
          <p:nvSpPr>
            <p:cNvPr id="6" name="TextBox 5">
              <a:extLst>
                <a:ext uri="{FF2B5EF4-FFF2-40B4-BE49-F238E27FC236}">
                  <a16:creationId xmlns:a16="http://schemas.microsoft.com/office/drawing/2014/main" id="{A9880277-0911-468F-92F4-ADAB85AA4C61}"/>
                </a:ext>
              </a:extLst>
            </p:cNvPr>
            <p:cNvSpPr txBox="1"/>
            <p:nvPr/>
          </p:nvSpPr>
          <p:spPr>
            <a:xfrm>
              <a:off x="4821685" y="2759378"/>
              <a:ext cx="2793171" cy="307777"/>
            </a:xfrm>
            <a:prstGeom prst="rect">
              <a:avLst/>
            </a:prstGeom>
            <a:noFill/>
          </p:spPr>
          <p:txBody>
            <a:bodyPr wrap="square" rtlCol="0">
              <a:spAutoFit/>
            </a:bodyPr>
            <a:lstStyle/>
            <a:p>
              <a:r>
                <a:rPr lang="en-US" altLang="ko-KR" sz="1400" b="1" dirty="0">
                  <a:solidFill>
                    <a:schemeClr val="bg1"/>
                  </a:solidFill>
                  <a:cs typeface="Calibri" pitchFamily="34" charset="0"/>
                </a:rPr>
                <a:t>PowerPoint Presentation</a:t>
              </a:r>
              <a:endParaRPr lang="ko-KR" altLang="en-US" sz="1400" b="1" dirty="0">
                <a:solidFill>
                  <a:schemeClr val="bg1"/>
                </a:solidFill>
                <a:cs typeface="Calibri" pitchFamily="34" charset="0"/>
              </a:endParaRPr>
            </a:p>
          </p:txBody>
        </p:sp>
        <p:sp>
          <p:nvSpPr>
            <p:cNvPr id="7" name="TextBox 6">
              <a:extLst>
                <a:ext uri="{FF2B5EF4-FFF2-40B4-BE49-F238E27FC236}">
                  <a16:creationId xmlns:a16="http://schemas.microsoft.com/office/drawing/2014/main" id="{E28F35AD-987D-479E-BFE7-974862445BEF}"/>
                </a:ext>
              </a:extLst>
            </p:cNvPr>
            <p:cNvSpPr txBox="1"/>
            <p:nvPr/>
          </p:nvSpPr>
          <p:spPr>
            <a:xfrm>
              <a:off x="4821685" y="3127974"/>
              <a:ext cx="2793171" cy="3600986"/>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I hope and I believe that this Template will your Time, Money and Reputation. Easy to change colors, photos and Text.</a:t>
              </a:r>
              <a:r>
                <a:rPr lang="en-US" altLang="ko-KR" sz="1200" dirty="0">
                  <a:solidFill>
                    <a:schemeClr val="bg1"/>
                  </a:solidFill>
                </a:rPr>
                <a:t> You can simply impress your audience and add a unique zing and appeal to your Reports and Presentations with our Templates.</a:t>
              </a:r>
              <a:r>
                <a:rPr lang="en-US" altLang="ko-KR" sz="1200" dirty="0">
                  <a:solidFill>
                    <a:schemeClr val="bg1"/>
                  </a:solidFill>
                  <a:cs typeface="Arial" pitchFamily="34" charset="0"/>
                </a:rPr>
                <a:t> Get a modern PowerPoint  Presentation that is beautifully designed. I hope and I believe that this Template will your Time, Money and Reputation. Easy to change colors, photos and Text.</a:t>
              </a:r>
              <a:r>
                <a:rPr lang="en-US" altLang="ko-KR" sz="1200" dirty="0">
                  <a:solidFill>
                    <a:schemeClr val="bg1"/>
                  </a:solidFill>
                </a:rPr>
                <a:t> You can simply impress your audience and add a unique zing and appeal to your Reports and Presentations with our Templates.</a:t>
              </a:r>
              <a:endParaRPr lang="en-US" altLang="ko-KR" sz="1200" dirty="0">
                <a:solidFill>
                  <a:schemeClr val="bg1"/>
                </a:solidFill>
                <a:cs typeface="Arial" pitchFamily="34" charset="0"/>
              </a:endParaRPr>
            </a:p>
          </p:txBody>
        </p:sp>
        <p:sp>
          <p:nvSpPr>
            <p:cNvPr id="8" name="TextBox 7">
              <a:extLst>
                <a:ext uri="{FF2B5EF4-FFF2-40B4-BE49-F238E27FC236}">
                  <a16:creationId xmlns:a16="http://schemas.microsoft.com/office/drawing/2014/main" id="{CDB14020-2042-4C0E-B20B-DECAE790ED73}"/>
                </a:ext>
              </a:extLst>
            </p:cNvPr>
            <p:cNvSpPr txBox="1"/>
            <p:nvPr/>
          </p:nvSpPr>
          <p:spPr>
            <a:xfrm>
              <a:off x="5537675" y="2113785"/>
              <a:ext cx="2077182" cy="523220"/>
            </a:xfrm>
            <a:prstGeom prst="rect">
              <a:avLst/>
            </a:prstGeom>
            <a:noFill/>
          </p:spPr>
          <p:txBody>
            <a:bodyPr wrap="square" rtlCol="0">
              <a:spAutoFit/>
            </a:bodyPr>
            <a:lstStyle/>
            <a:p>
              <a:r>
                <a:rPr lang="en-US" altLang="ko-KR" sz="1400" b="1" dirty="0">
                  <a:solidFill>
                    <a:schemeClr val="bg1"/>
                  </a:solidFill>
                  <a:cs typeface="Arial" pitchFamily="34" charset="0"/>
                </a:rPr>
                <a:t>Easy to change colors, photos and Text.</a:t>
              </a:r>
            </a:p>
          </p:txBody>
        </p:sp>
        <p:sp>
          <p:nvSpPr>
            <p:cNvPr id="10" name="TextBox 9">
              <a:extLst>
                <a:ext uri="{FF2B5EF4-FFF2-40B4-BE49-F238E27FC236}">
                  <a16:creationId xmlns:a16="http://schemas.microsoft.com/office/drawing/2014/main" id="{B2144B60-510A-4038-BE35-5B9E518736F9}"/>
                </a:ext>
              </a:extLst>
            </p:cNvPr>
            <p:cNvSpPr txBox="1"/>
            <p:nvPr/>
          </p:nvSpPr>
          <p:spPr>
            <a:xfrm>
              <a:off x="4821685" y="2083007"/>
              <a:ext cx="773945" cy="646331"/>
            </a:xfrm>
            <a:prstGeom prst="rect">
              <a:avLst/>
            </a:prstGeom>
            <a:noFill/>
          </p:spPr>
          <p:txBody>
            <a:bodyPr wrap="square" rtlCol="0">
              <a:spAutoFit/>
            </a:bodyPr>
            <a:lstStyle/>
            <a:p>
              <a:r>
                <a:rPr lang="en-US" altLang="ko-KR" sz="3600" b="1" dirty="0">
                  <a:solidFill>
                    <a:schemeClr val="bg1"/>
                  </a:solidFill>
                  <a:cs typeface="Calibri" pitchFamily="34" charset="0"/>
                </a:rPr>
                <a:t>01</a:t>
              </a:r>
              <a:endParaRPr lang="ko-KR" altLang="en-US" sz="3600" b="1" dirty="0">
                <a:solidFill>
                  <a:schemeClr val="bg1"/>
                </a:solidFill>
                <a:cs typeface="Calibri" pitchFamily="34" charset="0"/>
              </a:endParaRPr>
            </a:p>
          </p:txBody>
        </p:sp>
      </p:grpSp>
      <p:grpSp>
        <p:nvGrpSpPr>
          <p:cNvPr id="11" name="Group 10">
            <a:extLst>
              <a:ext uri="{FF2B5EF4-FFF2-40B4-BE49-F238E27FC236}">
                <a16:creationId xmlns:a16="http://schemas.microsoft.com/office/drawing/2014/main" id="{2B8906B8-FF11-491D-8118-6DAB152B5186}"/>
              </a:ext>
            </a:extLst>
          </p:cNvPr>
          <p:cNvGrpSpPr/>
          <p:nvPr/>
        </p:nvGrpSpPr>
        <p:grpSpPr>
          <a:xfrm>
            <a:off x="4402120" y="1106024"/>
            <a:ext cx="2793172" cy="4645953"/>
            <a:chOff x="4821685" y="2083007"/>
            <a:chExt cx="2793172" cy="4645953"/>
          </a:xfrm>
        </p:grpSpPr>
        <p:sp>
          <p:nvSpPr>
            <p:cNvPr id="12" name="TextBox 11">
              <a:extLst>
                <a:ext uri="{FF2B5EF4-FFF2-40B4-BE49-F238E27FC236}">
                  <a16:creationId xmlns:a16="http://schemas.microsoft.com/office/drawing/2014/main" id="{71383603-171A-4D7C-BEA0-E78DA276DB86}"/>
                </a:ext>
              </a:extLst>
            </p:cNvPr>
            <p:cNvSpPr txBox="1"/>
            <p:nvPr/>
          </p:nvSpPr>
          <p:spPr>
            <a:xfrm>
              <a:off x="4821685" y="2759378"/>
              <a:ext cx="2793171" cy="307777"/>
            </a:xfrm>
            <a:prstGeom prst="rect">
              <a:avLst/>
            </a:prstGeom>
            <a:noFill/>
          </p:spPr>
          <p:txBody>
            <a:bodyPr wrap="square" rtlCol="0">
              <a:spAutoFit/>
            </a:bodyPr>
            <a:lstStyle/>
            <a:p>
              <a:r>
                <a:rPr lang="en-US" altLang="ko-KR" sz="1400" b="1" dirty="0">
                  <a:solidFill>
                    <a:schemeClr val="bg1"/>
                  </a:solidFill>
                  <a:cs typeface="Calibri" pitchFamily="34" charset="0"/>
                </a:rPr>
                <a:t>PowerPoint Presentation</a:t>
              </a:r>
              <a:endParaRPr lang="ko-KR" altLang="en-US" sz="1400" b="1" dirty="0">
                <a:solidFill>
                  <a:schemeClr val="bg1"/>
                </a:solidFill>
                <a:cs typeface="Calibri" pitchFamily="34" charset="0"/>
              </a:endParaRPr>
            </a:p>
          </p:txBody>
        </p:sp>
        <p:sp>
          <p:nvSpPr>
            <p:cNvPr id="13" name="TextBox 12">
              <a:extLst>
                <a:ext uri="{FF2B5EF4-FFF2-40B4-BE49-F238E27FC236}">
                  <a16:creationId xmlns:a16="http://schemas.microsoft.com/office/drawing/2014/main" id="{0D580EBB-F958-4D5A-B510-9B1790626313}"/>
                </a:ext>
              </a:extLst>
            </p:cNvPr>
            <p:cNvSpPr txBox="1"/>
            <p:nvPr/>
          </p:nvSpPr>
          <p:spPr>
            <a:xfrm>
              <a:off x="4821685" y="3127974"/>
              <a:ext cx="2793171" cy="3600986"/>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I hope and I believe that this Template will your Time, Money and Reputation. Easy to change colors, photos and Text.</a:t>
              </a:r>
              <a:r>
                <a:rPr lang="en-US" altLang="ko-KR" sz="1200" dirty="0">
                  <a:solidFill>
                    <a:schemeClr val="bg1"/>
                  </a:solidFill>
                </a:rPr>
                <a:t> You can simply impress your audience and add a unique zing and appeal to your Reports and Presentations with our Templates.</a:t>
              </a:r>
              <a:r>
                <a:rPr lang="en-US" altLang="ko-KR" sz="1200" dirty="0">
                  <a:solidFill>
                    <a:schemeClr val="bg1"/>
                  </a:solidFill>
                  <a:cs typeface="Arial" pitchFamily="34" charset="0"/>
                </a:rPr>
                <a:t> Get a modern PowerPoint  Presentation that is beautifully designed. I hope and I believe that this Template will your Time, Money and Reputation. Easy to change colors, photos and Text.</a:t>
              </a:r>
              <a:r>
                <a:rPr lang="en-US" altLang="ko-KR" sz="1200" dirty="0">
                  <a:solidFill>
                    <a:schemeClr val="bg1"/>
                  </a:solidFill>
                </a:rPr>
                <a:t> You can simply impress your audience and add a unique zing and appeal to your Reports and Presentations with our Templates.</a:t>
              </a:r>
              <a:endParaRPr lang="en-US" altLang="ko-KR" sz="1200" dirty="0">
                <a:solidFill>
                  <a:schemeClr val="bg1"/>
                </a:solidFill>
                <a:cs typeface="Arial" pitchFamily="34" charset="0"/>
              </a:endParaRPr>
            </a:p>
          </p:txBody>
        </p:sp>
        <p:sp>
          <p:nvSpPr>
            <p:cNvPr id="14" name="TextBox 13">
              <a:extLst>
                <a:ext uri="{FF2B5EF4-FFF2-40B4-BE49-F238E27FC236}">
                  <a16:creationId xmlns:a16="http://schemas.microsoft.com/office/drawing/2014/main" id="{C4585A78-9ED2-4C5F-98E3-32CF60E9271C}"/>
                </a:ext>
              </a:extLst>
            </p:cNvPr>
            <p:cNvSpPr txBox="1"/>
            <p:nvPr/>
          </p:nvSpPr>
          <p:spPr>
            <a:xfrm>
              <a:off x="5537675" y="2113785"/>
              <a:ext cx="2077182" cy="523220"/>
            </a:xfrm>
            <a:prstGeom prst="rect">
              <a:avLst/>
            </a:prstGeom>
            <a:noFill/>
          </p:spPr>
          <p:txBody>
            <a:bodyPr wrap="square" rtlCol="0">
              <a:spAutoFit/>
            </a:bodyPr>
            <a:lstStyle/>
            <a:p>
              <a:r>
                <a:rPr lang="en-US" altLang="ko-KR" sz="1400" dirty="0">
                  <a:solidFill>
                    <a:schemeClr val="bg1"/>
                  </a:solidFill>
                  <a:cs typeface="Arial" pitchFamily="34" charset="0"/>
                </a:rPr>
                <a:t>Easy to change colors, photos and Text.</a:t>
              </a:r>
            </a:p>
          </p:txBody>
        </p:sp>
        <p:sp>
          <p:nvSpPr>
            <p:cNvPr id="15" name="TextBox 14">
              <a:extLst>
                <a:ext uri="{FF2B5EF4-FFF2-40B4-BE49-F238E27FC236}">
                  <a16:creationId xmlns:a16="http://schemas.microsoft.com/office/drawing/2014/main" id="{07FB7721-2F1C-4315-8A2D-F6477D6CF9EA}"/>
                </a:ext>
              </a:extLst>
            </p:cNvPr>
            <p:cNvSpPr txBox="1"/>
            <p:nvPr/>
          </p:nvSpPr>
          <p:spPr>
            <a:xfrm>
              <a:off x="4821685" y="2083007"/>
              <a:ext cx="773945" cy="646331"/>
            </a:xfrm>
            <a:prstGeom prst="rect">
              <a:avLst/>
            </a:prstGeom>
            <a:noFill/>
          </p:spPr>
          <p:txBody>
            <a:bodyPr wrap="square" rtlCol="0">
              <a:spAutoFit/>
            </a:bodyPr>
            <a:lstStyle/>
            <a:p>
              <a:r>
                <a:rPr lang="en-US" altLang="ko-KR" sz="3600" b="1" dirty="0">
                  <a:solidFill>
                    <a:schemeClr val="bg1"/>
                  </a:solidFill>
                  <a:cs typeface="Calibri" pitchFamily="34" charset="0"/>
                </a:rPr>
                <a:t>02</a:t>
              </a:r>
              <a:endParaRPr lang="ko-KR" altLang="en-US" sz="3600" b="1" dirty="0">
                <a:solidFill>
                  <a:schemeClr val="bg1"/>
                </a:solidFill>
                <a:cs typeface="Calibri" pitchFamily="34" charset="0"/>
              </a:endParaRPr>
            </a:p>
          </p:txBody>
        </p:sp>
      </p:grpSp>
      <p:sp>
        <p:nvSpPr>
          <p:cNvPr id="17" name="TextBox 16">
            <a:extLst>
              <a:ext uri="{FF2B5EF4-FFF2-40B4-BE49-F238E27FC236}">
                <a16:creationId xmlns:a16="http://schemas.microsoft.com/office/drawing/2014/main" id="{86AB92C9-49F8-4F6E-A0BA-63E05BFD55BF}"/>
              </a:ext>
            </a:extLst>
          </p:cNvPr>
          <p:cNvSpPr txBox="1"/>
          <p:nvPr/>
        </p:nvSpPr>
        <p:spPr>
          <a:xfrm>
            <a:off x="8521590" y="1482125"/>
            <a:ext cx="3061125" cy="430887"/>
          </a:xfrm>
          <a:prstGeom prst="rect">
            <a:avLst/>
          </a:prstGeom>
          <a:noFill/>
        </p:spPr>
        <p:txBody>
          <a:bodyPr wrap="square" rtlCol="0" anchor="ctr">
            <a:spAutoFit/>
          </a:bodyPr>
          <a:lstStyle/>
          <a:p>
            <a:pPr algn="r"/>
            <a:r>
              <a:rPr lang="en-GB" altLang="ko-KR" sz="1100" dirty="0">
                <a:solidFill>
                  <a:schemeClr val="bg1"/>
                </a:solidFill>
                <a:cs typeface="Arial" pitchFamily="34" charset="0"/>
              </a:rPr>
              <a:t>L</a:t>
            </a:r>
            <a:r>
              <a:rPr lang="en-US" altLang="ko-KR" sz="1100" dirty="0">
                <a:solidFill>
                  <a:schemeClr val="bg1"/>
                </a:solidFill>
                <a:cs typeface="Arial" pitchFamily="34" charset="0"/>
              </a:rPr>
              <a:t>OREM IPSUM DOLOR SIT AMET,</a:t>
            </a:r>
          </a:p>
          <a:p>
            <a:pPr algn="r"/>
            <a:r>
              <a:rPr lang="en-US" altLang="ko-KR" sz="1100" dirty="0">
                <a:solidFill>
                  <a:schemeClr val="bg1"/>
                </a:solidFill>
                <a:cs typeface="Arial" pitchFamily="34" charset="0"/>
              </a:rPr>
              <a:t>CU USU AGAM INTEGRE IMPEDIT.</a:t>
            </a:r>
            <a:endParaRPr lang="ko-KR" altLang="en-US" sz="1100" dirty="0">
              <a:solidFill>
                <a:schemeClr val="bg1"/>
              </a:solidFill>
              <a:cs typeface="Arial" pitchFamily="34" charset="0"/>
            </a:endParaRPr>
          </a:p>
        </p:txBody>
      </p:sp>
      <p:sp>
        <p:nvSpPr>
          <p:cNvPr id="18" name="TextBox 17">
            <a:extLst>
              <a:ext uri="{FF2B5EF4-FFF2-40B4-BE49-F238E27FC236}">
                <a16:creationId xmlns:a16="http://schemas.microsoft.com/office/drawing/2014/main" id="{9A8D3731-A1CD-43F9-A457-A2331DD11AB2}"/>
              </a:ext>
            </a:extLst>
          </p:cNvPr>
          <p:cNvSpPr txBox="1"/>
          <p:nvPr/>
        </p:nvSpPr>
        <p:spPr>
          <a:xfrm>
            <a:off x="8521590" y="721303"/>
            <a:ext cx="3061126" cy="830997"/>
          </a:xfrm>
          <a:prstGeom prst="rect">
            <a:avLst/>
          </a:prstGeom>
          <a:noFill/>
        </p:spPr>
        <p:txBody>
          <a:bodyPr wrap="square" rtlCol="0" anchor="ctr">
            <a:spAutoFit/>
          </a:bodyPr>
          <a:lstStyle/>
          <a:p>
            <a:pPr algn="r"/>
            <a:r>
              <a:rPr lang="en-GB" altLang="ko-KR" sz="2400" dirty="0">
                <a:solidFill>
                  <a:schemeClr val="bg1"/>
                </a:solidFill>
                <a:cs typeface="Arial" pitchFamily="34" charset="0"/>
              </a:rPr>
              <a:t>L</a:t>
            </a:r>
            <a:r>
              <a:rPr lang="en-US" altLang="ko-KR" sz="2400" dirty="0">
                <a:solidFill>
                  <a:schemeClr val="bg1"/>
                </a:solidFill>
                <a:cs typeface="Arial" pitchFamily="34" charset="0"/>
              </a:rPr>
              <a:t>OREM IPSUM</a:t>
            </a:r>
          </a:p>
          <a:p>
            <a:pPr algn="r"/>
            <a:r>
              <a:rPr lang="en-US" altLang="ko-KR" sz="2400" dirty="0">
                <a:solidFill>
                  <a:schemeClr val="bg1"/>
                </a:solidFill>
                <a:cs typeface="Arial" pitchFamily="34" charset="0"/>
              </a:rPr>
              <a:t>DOLOR SIT AMET, </a:t>
            </a:r>
            <a:endParaRPr lang="ko-KR" altLang="en-US" sz="2400" dirty="0">
              <a:solidFill>
                <a:schemeClr val="bg1"/>
              </a:solidFill>
              <a:cs typeface="Arial" pitchFamily="34" charset="0"/>
            </a:endParaRPr>
          </a:p>
        </p:txBody>
      </p:sp>
      <p:sp>
        <p:nvSpPr>
          <p:cNvPr id="19" name="TextBox 18">
            <a:extLst>
              <a:ext uri="{FF2B5EF4-FFF2-40B4-BE49-F238E27FC236}">
                <a16:creationId xmlns:a16="http://schemas.microsoft.com/office/drawing/2014/main" id="{68693CE9-D33B-4C72-8966-E72BE5ED5F80}"/>
              </a:ext>
            </a:extLst>
          </p:cNvPr>
          <p:cNvSpPr txBox="1"/>
          <p:nvPr/>
        </p:nvSpPr>
        <p:spPr>
          <a:xfrm>
            <a:off x="9026286" y="1936283"/>
            <a:ext cx="2552576" cy="738664"/>
          </a:xfrm>
          <a:prstGeom prst="rect">
            <a:avLst/>
          </a:prstGeom>
          <a:noFill/>
        </p:spPr>
        <p:txBody>
          <a:bodyPr wrap="square" rtlCol="0" anchor="ctr">
            <a:spAutoFit/>
          </a:bodyPr>
          <a:lstStyle/>
          <a:p>
            <a:pPr algn="r"/>
            <a:r>
              <a:rPr lang="en-GB" altLang="ko-KR" sz="1400" b="1" dirty="0">
                <a:solidFill>
                  <a:schemeClr val="bg1"/>
                </a:solidFill>
                <a:cs typeface="Arial" pitchFamily="34" charset="0"/>
              </a:rPr>
              <a:t>ALLPPT </a:t>
            </a:r>
            <a:r>
              <a:rPr lang="en-GB" altLang="ko-KR" sz="1400" dirty="0">
                <a:solidFill>
                  <a:schemeClr val="bg1"/>
                </a:solidFill>
                <a:cs typeface="Arial" pitchFamily="34" charset="0"/>
              </a:rPr>
              <a:t>Layout </a:t>
            </a:r>
          </a:p>
          <a:p>
            <a:pPr algn="r"/>
            <a:r>
              <a:rPr lang="en-GB" altLang="ko-KR" sz="1400" dirty="0">
                <a:solidFill>
                  <a:schemeClr val="bg1"/>
                </a:solidFill>
                <a:cs typeface="Arial" pitchFamily="34" charset="0"/>
              </a:rPr>
              <a:t>Clean </a:t>
            </a:r>
            <a:r>
              <a:rPr lang="en-GB" altLang="ko-KR" sz="1400" b="1" dirty="0">
                <a:solidFill>
                  <a:schemeClr val="bg1"/>
                </a:solidFill>
                <a:cs typeface="Arial" pitchFamily="34" charset="0"/>
              </a:rPr>
              <a:t>Text Slide </a:t>
            </a:r>
            <a:r>
              <a:rPr lang="en-GB" altLang="ko-KR" sz="1400" dirty="0">
                <a:solidFill>
                  <a:schemeClr val="bg1"/>
                </a:solidFill>
                <a:cs typeface="Arial" pitchFamily="34" charset="0"/>
              </a:rPr>
              <a:t>for your Presentation</a:t>
            </a:r>
            <a:endParaRPr lang="ko-KR" altLang="en-US" sz="1400" dirty="0">
              <a:solidFill>
                <a:schemeClr val="bg1"/>
              </a:solidFill>
              <a:cs typeface="Arial" pitchFamily="34" charset="0"/>
            </a:endParaRPr>
          </a:p>
        </p:txBody>
      </p:sp>
    </p:spTree>
    <p:extLst>
      <p:ext uri="{BB962C8B-B14F-4D97-AF65-F5344CB8AC3E}">
        <p14:creationId xmlns:p14="http://schemas.microsoft.com/office/powerpoint/2010/main" val="6898166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ame 6">
            <a:extLst>
              <a:ext uri="{FF2B5EF4-FFF2-40B4-BE49-F238E27FC236}">
                <a16:creationId xmlns:a16="http://schemas.microsoft.com/office/drawing/2014/main" id="{8B7A2893-9BCA-436F-8183-79AE4376B6A4}"/>
              </a:ext>
            </a:extLst>
          </p:cNvPr>
          <p:cNvSpPr/>
          <p:nvPr/>
        </p:nvSpPr>
        <p:spPr>
          <a:xfrm>
            <a:off x="2516778" y="2105297"/>
            <a:ext cx="7158445" cy="2647406"/>
          </a:xfrm>
          <a:prstGeom prst="frame">
            <a:avLst>
              <a:gd name="adj1" fmla="val 2631"/>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8" name="Group 7">
            <a:extLst>
              <a:ext uri="{FF2B5EF4-FFF2-40B4-BE49-F238E27FC236}">
                <a16:creationId xmlns:a16="http://schemas.microsoft.com/office/drawing/2014/main" id="{EF2937C9-B632-4D3F-B8E8-95938878A8B7}"/>
              </a:ext>
            </a:extLst>
          </p:cNvPr>
          <p:cNvGrpSpPr/>
          <p:nvPr/>
        </p:nvGrpSpPr>
        <p:grpSpPr>
          <a:xfrm>
            <a:off x="4898070" y="2738511"/>
            <a:ext cx="4777152" cy="1261859"/>
            <a:chOff x="6685635" y="2630483"/>
            <a:chExt cx="4777152" cy="1261859"/>
          </a:xfrm>
        </p:grpSpPr>
        <p:sp>
          <p:nvSpPr>
            <p:cNvPr id="9" name="TextBox 8">
              <a:extLst>
                <a:ext uri="{FF2B5EF4-FFF2-40B4-BE49-F238E27FC236}">
                  <a16:creationId xmlns:a16="http://schemas.microsoft.com/office/drawing/2014/main" id="{D205C176-8719-4D33-9847-3AEE0D3582B4}"/>
                </a:ext>
              </a:extLst>
            </p:cNvPr>
            <p:cNvSpPr txBox="1"/>
            <p:nvPr/>
          </p:nvSpPr>
          <p:spPr>
            <a:xfrm>
              <a:off x="6685635" y="2630483"/>
              <a:ext cx="4777152" cy="923330"/>
            </a:xfrm>
            <a:prstGeom prst="rect">
              <a:avLst/>
            </a:prstGeom>
            <a:noFill/>
          </p:spPr>
          <p:txBody>
            <a:bodyPr wrap="square" rtlCol="0" anchor="ctr">
              <a:spAutoFit/>
            </a:bodyPr>
            <a:lstStyle/>
            <a:p>
              <a:r>
                <a:rPr lang="en-US" altLang="ko-KR" sz="5400" dirty="0">
                  <a:solidFill>
                    <a:schemeClr val="bg1"/>
                  </a:solidFill>
                  <a:cs typeface="Arial" pitchFamily="34" charset="0"/>
                </a:rPr>
                <a:t>THANK YOU</a:t>
              </a:r>
              <a:endParaRPr lang="ko-KR" altLang="en-US" sz="5400" dirty="0">
                <a:solidFill>
                  <a:schemeClr val="bg1"/>
                </a:solidFill>
                <a:cs typeface="Arial" pitchFamily="34" charset="0"/>
              </a:endParaRPr>
            </a:p>
          </p:txBody>
        </p:sp>
        <p:sp>
          <p:nvSpPr>
            <p:cNvPr id="10" name="TextBox 9">
              <a:extLst>
                <a:ext uri="{FF2B5EF4-FFF2-40B4-BE49-F238E27FC236}">
                  <a16:creationId xmlns:a16="http://schemas.microsoft.com/office/drawing/2014/main" id="{425887CC-0360-4EB3-9FD8-0C79FFB8D3CF}"/>
                </a:ext>
              </a:extLst>
            </p:cNvPr>
            <p:cNvSpPr txBox="1"/>
            <p:nvPr/>
          </p:nvSpPr>
          <p:spPr>
            <a:xfrm>
              <a:off x="6685691" y="3512686"/>
              <a:ext cx="4777096" cy="379656"/>
            </a:xfrm>
            <a:prstGeom prst="rect">
              <a:avLst/>
            </a:prstGeom>
            <a:noFill/>
          </p:spPr>
          <p:txBody>
            <a:bodyPr wrap="square" rtlCol="0" anchor="ctr">
              <a:spAutoFit/>
            </a:bodyPr>
            <a:lstStyle/>
            <a:p>
              <a:r>
                <a:rPr lang="en-US" altLang="ko-KR" sz="1867" dirty="0">
                  <a:solidFill>
                    <a:schemeClr val="bg1"/>
                  </a:solidFill>
                  <a:cs typeface="Arial" pitchFamily="34" charset="0"/>
                </a:rPr>
                <a:t>Insert the Subtitle of Your Presentation</a:t>
              </a:r>
              <a:endParaRPr lang="ko-KR" altLang="en-US" sz="1867" dirty="0">
                <a:solidFill>
                  <a:schemeClr val="bg1"/>
                </a:solidFill>
                <a:cs typeface="Arial" pitchFamily="34" charset="0"/>
              </a:endParaRPr>
            </a:p>
          </p:txBody>
        </p:sp>
      </p:grpSp>
      <p:pic>
        <p:nvPicPr>
          <p:cNvPr id="11" name="Picture 10">
            <a:extLst>
              <a:ext uri="{FF2B5EF4-FFF2-40B4-BE49-F238E27FC236}">
                <a16:creationId xmlns:a16="http://schemas.microsoft.com/office/drawing/2014/main" id="{138A169A-5D7F-44A5-917C-9C11C9834E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618" y="2576545"/>
            <a:ext cx="1162438" cy="1704910"/>
          </a:xfrm>
          <a:prstGeom prst="rect">
            <a:avLst/>
          </a:prstGeom>
        </p:spPr>
      </p:pic>
    </p:spTree>
    <p:extLst>
      <p:ext uri="{BB962C8B-B14F-4D97-AF65-F5344CB8AC3E}">
        <p14:creationId xmlns:p14="http://schemas.microsoft.com/office/powerpoint/2010/main" val="8216565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009C79-8591-4A58-A9F5-FA2E249DFF61}"/>
              </a:ext>
            </a:extLst>
          </p:cNvPr>
          <p:cNvSpPr>
            <a:spLocks noGrp="1"/>
          </p:cNvSpPr>
          <p:nvPr>
            <p:ph type="body" sz="quarter" idx="10"/>
          </p:nvPr>
        </p:nvSpPr>
        <p:spPr/>
        <p:txBody>
          <a:bodyPr/>
          <a:lstStyle/>
          <a:p>
            <a:r>
              <a:rPr lang="en-US" dirty="0"/>
              <a:t>Fully Editable Shapes</a:t>
            </a:r>
          </a:p>
        </p:txBody>
      </p:sp>
      <p:grpSp>
        <p:nvGrpSpPr>
          <p:cNvPr id="3" name="Group 2">
            <a:extLst>
              <a:ext uri="{FF2B5EF4-FFF2-40B4-BE49-F238E27FC236}">
                <a16:creationId xmlns:a16="http://schemas.microsoft.com/office/drawing/2014/main" id="{F82A2D2C-7789-4A0D-B524-62CED8E4DBB0}"/>
              </a:ext>
            </a:extLst>
          </p:cNvPr>
          <p:cNvGrpSpPr/>
          <p:nvPr/>
        </p:nvGrpSpPr>
        <p:grpSpPr>
          <a:xfrm>
            <a:off x="161580" y="1193630"/>
            <a:ext cx="3336427" cy="2261435"/>
            <a:chOff x="8575466" y="4002385"/>
            <a:chExt cx="4090559" cy="2772587"/>
          </a:xfrm>
        </p:grpSpPr>
        <p:sp>
          <p:nvSpPr>
            <p:cNvPr id="4" name="Freeform: Shape 3">
              <a:extLst>
                <a:ext uri="{FF2B5EF4-FFF2-40B4-BE49-F238E27FC236}">
                  <a16:creationId xmlns:a16="http://schemas.microsoft.com/office/drawing/2014/main" id="{F511FD3C-8BDA-422D-853B-D2FBA5495CBA}"/>
                </a:ext>
              </a:extLst>
            </p:cNvPr>
            <p:cNvSpPr/>
            <p:nvPr/>
          </p:nvSpPr>
          <p:spPr>
            <a:xfrm>
              <a:off x="8575466" y="4961086"/>
              <a:ext cx="1743368" cy="1813886"/>
            </a:xfrm>
            <a:custGeom>
              <a:avLst/>
              <a:gdLst>
                <a:gd name="connsiteX0" fmla="*/ 1569189 w 1743367"/>
                <a:gd name="connsiteY0" fmla="*/ 1800667 h 1813886"/>
                <a:gd name="connsiteX1" fmla="*/ 1568014 w 1743367"/>
                <a:gd name="connsiteY1" fmla="*/ 1801842 h 1813886"/>
                <a:gd name="connsiteX2" fmla="*/ 1413265 w 1743367"/>
                <a:gd name="connsiteY2" fmla="*/ 1809677 h 1813886"/>
                <a:gd name="connsiteX3" fmla="*/ 1019146 w 1743367"/>
                <a:gd name="connsiteY3" fmla="*/ 1807718 h 1813886"/>
                <a:gd name="connsiteX4" fmla="*/ 959989 w 1743367"/>
                <a:gd name="connsiteY4" fmla="*/ 1806935 h 1813886"/>
                <a:gd name="connsiteX5" fmla="*/ 964691 w 1743367"/>
                <a:gd name="connsiteY5" fmla="*/ 1694889 h 1813886"/>
                <a:gd name="connsiteX6" fmla="*/ 820912 w 1743367"/>
                <a:gd name="connsiteY6" fmla="*/ 1613793 h 1813886"/>
                <a:gd name="connsiteX7" fmla="*/ 395452 w 1743367"/>
                <a:gd name="connsiteY7" fmla="*/ 1453168 h 1813886"/>
                <a:gd name="connsiteX8" fmla="*/ 390359 w 1743367"/>
                <a:gd name="connsiteY8" fmla="*/ 1451601 h 1813886"/>
                <a:gd name="connsiteX9" fmla="*/ 196042 w 1743367"/>
                <a:gd name="connsiteY9" fmla="*/ 1350133 h 1813886"/>
                <a:gd name="connsiteX10" fmla="*/ 51871 w 1743367"/>
                <a:gd name="connsiteY10" fmla="*/ 1191859 h 1813886"/>
                <a:gd name="connsiteX11" fmla="*/ 6034 w 1743367"/>
                <a:gd name="connsiteY11" fmla="*/ 1120557 h 1813886"/>
                <a:gd name="connsiteX12" fmla="*/ 107502 w 1743367"/>
                <a:gd name="connsiteY12" fmla="*/ 827515 h 1813886"/>
                <a:gd name="connsiteX13" fmla="*/ 401720 w 1743367"/>
                <a:gd name="connsiteY13" fmla="*/ 469830 h 1813886"/>
                <a:gd name="connsiteX14" fmla="*/ 805241 w 1743367"/>
                <a:gd name="connsiteY14" fmla="*/ 8328 h 1813886"/>
                <a:gd name="connsiteX15" fmla="*/ 830314 w 1743367"/>
                <a:gd name="connsiteY15" fmla="*/ 8719 h 1813886"/>
                <a:gd name="connsiteX16" fmla="*/ 952546 w 1743367"/>
                <a:gd name="connsiteY16" fmla="*/ 125466 h 1813886"/>
                <a:gd name="connsiteX17" fmla="*/ 1092799 w 1743367"/>
                <a:gd name="connsiteY17" fmla="*/ 242605 h 1813886"/>
                <a:gd name="connsiteX18" fmla="*/ 1126099 w 1743367"/>
                <a:gd name="connsiteY18" fmla="*/ 282957 h 1813886"/>
                <a:gd name="connsiteX19" fmla="*/ 979578 w 1743367"/>
                <a:gd name="connsiteY19" fmla="*/ 589711 h 1813886"/>
                <a:gd name="connsiteX20" fmla="*/ 869883 w 1743367"/>
                <a:gd name="connsiteY20" fmla="*/ 706067 h 1813886"/>
                <a:gd name="connsiteX21" fmla="*/ 790354 w 1743367"/>
                <a:gd name="connsiteY21" fmla="*/ 860423 h 1813886"/>
                <a:gd name="connsiteX22" fmla="*/ 797406 w 1743367"/>
                <a:gd name="connsiteY22" fmla="*/ 874527 h 1813886"/>
                <a:gd name="connsiteX23" fmla="*/ 848727 w 1743367"/>
                <a:gd name="connsiteY23" fmla="*/ 846711 h 1813886"/>
                <a:gd name="connsiteX24" fmla="*/ 902791 w 1743367"/>
                <a:gd name="connsiteY24" fmla="*/ 688829 h 1813886"/>
                <a:gd name="connsiteX25" fmla="*/ 952154 w 1743367"/>
                <a:gd name="connsiteY25" fmla="*/ 665323 h 1813886"/>
                <a:gd name="connsiteX26" fmla="*/ 1325117 w 1743367"/>
                <a:gd name="connsiteY26" fmla="*/ 734666 h 1813886"/>
                <a:gd name="connsiteX27" fmla="*/ 1413265 w 1743367"/>
                <a:gd name="connsiteY27" fmla="*/ 771884 h 1813886"/>
                <a:gd name="connsiteX28" fmla="*/ 1421101 w 1743367"/>
                <a:gd name="connsiteY28" fmla="*/ 748769 h 1813886"/>
                <a:gd name="connsiteX29" fmla="*/ 1453225 w 1743367"/>
                <a:gd name="connsiteY29" fmla="*/ 714685 h 1813886"/>
                <a:gd name="connsiteX30" fmla="*/ 1633831 w 1743367"/>
                <a:gd name="connsiteY30" fmla="*/ 551710 h 1813886"/>
                <a:gd name="connsiteX31" fmla="*/ 1703174 w 1743367"/>
                <a:gd name="connsiteY31" fmla="*/ 509791 h 1813886"/>
                <a:gd name="connsiteX32" fmla="*/ 1711009 w 1743367"/>
                <a:gd name="connsiteY32" fmla="*/ 633981 h 1813886"/>
                <a:gd name="connsiteX33" fmla="*/ 1743917 w 1743367"/>
                <a:gd name="connsiteY33" fmla="*/ 795782 h 1813886"/>
                <a:gd name="connsiteX34" fmla="*/ 1721978 w 1743367"/>
                <a:gd name="connsiteY34" fmla="*/ 957973 h 1813886"/>
                <a:gd name="connsiteX35" fmla="*/ 1660862 w 1743367"/>
                <a:gd name="connsiteY35" fmla="*/ 1311348 h 1813886"/>
                <a:gd name="connsiteX36" fmla="*/ 1618552 w 1743367"/>
                <a:gd name="connsiteY36" fmla="*/ 1567565 h 1813886"/>
                <a:gd name="connsiteX37" fmla="*/ 1597396 w 1743367"/>
                <a:gd name="connsiteY37" fmla="*/ 1695673 h 1813886"/>
                <a:gd name="connsiteX38" fmla="*/ 1569189 w 1743367"/>
                <a:gd name="connsiteY38" fmla="*/ 1800667 h 181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43367" h="1813886">
                  <a:moveTo>
                    <a:pt x="1569189" y="1800667"/>
                  </a:moveTo>
                  <a:cubicBezTo>
                    <a:pt x="1568797" y="1801058"/>
                    <a:pt x="1568405" y="1801450"/>
                    <a:pt x="1568014" y="1801842"/>
                  </a:cubicBezTo>
                  <a:cubicBezTo>
                    <a:pt x="1533146" y="1827307"/>
                    <a:pt x="1454009" y="1810461"/>
                    <a:pt x="1413265" y="1809677"/>
                  </a:cubicBezTo>
                  <a:cubicBezTo>
                    <a:pt x="1282023" y="1806935"/>
                    <a:pt x="1150389" y="1800275"/>
                    <a:pt x="1019146" y="1807718"/>
                  </a:cubicBezTo>
                  <a:cubicBezTo>
                    <a:pt x="1007002" y="1808502"/>
                    <a:pt x="969784" y="1817121"/>
                    <a:pt x="959989" y="1806935"/>
                  </a:cubicBezTo>
                  <a:cubicBezTo>
                    <a:pt x="934133" y="1778336"/>
                    <a:pt x="963515" y="1727406"/>
                    <a:pt x="964691" y="1694889"/>
                  </a:cubicBezTo>
                  <a:cubicBezTo>
                    <a:pt x="966650" y="1644351"/>
                    <a:pt x="861264" y="1629072"/>
                    <a:pt x="820912" y="1613793"/>
                  </a:cubicBezTo>
                  <a:cubicBezTo>
                    <a:pt x="679484" y="1562472"/>
                    <a:pt x="539622" y="1495871"/>
                    <a:pt x="395452" y="1453168"/>
                  </a:cubicBezTo>
                  <a:cubicBezTo>
                    <a:pt x="393885" y="1452777"/>
                    <a:pt x="392318" y="1451993"/>
                    <a:pt x="390359" y="1451601"/>
                  </a:cubicBezTo>
                  <a:cubicBezTo>
                    <a:pt x="326501" y="1424177"/>
                    <a:pt x="253240" y="1392053"/>
                    <a:pt x="196042" y="1350133"/>
                  </a:cubicBezTo>
                  <a:cubicBezTo>
                    <a:pt x="138844" y="1308214"/>
                    <a:pt x="94574" y="1247490"/>
                    <a:pt x="51871" y="1191859"/>
                  </a:cubicBezTo>
                  <a:cubicBezTo>
                    <a:pt x="34633" y="1169136"/>
                    <a:pt x="13478" y="1148373"/>
                    <a:pt x="6034" y="1120557"/>
                  </a:cubicBezTo>
                  <a:cubicBezTo>
                    <a:pt x="-21389" y="1016739"/>
                    <a:pt x="50304" y="907827"/>
                    <a:pt x="107502" y="827515"/>
                  </a:cubicBezTo>
                  <a:cubicBezTo>
                    <a:pt x="196825" y="701757"/>
                    <a:pt x="301819" y="587361"/>
                    <a:pt x="401720" y="469830"/>
                  </a:cubicBezTo>
                  <a:cubicBezTo>
                    <a:pt x="534529" y="313907"/>
                    <a:pt x="667339" y="158767"/>
                    <a:pt x="805241" y="8328"/>
                  </a:cubicBezTo>
                  <a:cubicBezTo>
                    <a:pt x="815819" y="-3034"/>
                    <a:pt x="820128" y="-2642"/>
                    <a:pt x="830314" y="8719"/>
                  </a:cubicBezTo>
                  <a:cubicBezTo>
                    <a:pt x="858130" y="58474"/>
                    <a:pt x="908668" y="91382"/>
                    <a:pt x="952546" y="125466"/>
                  </a:cubicBezTo>
                  <a:cubicBezTo>
                    <a:pt x="1000733" y="162684"/>
                    <a:pt x="1046962" y="202645"/>
                    <a:pt x="1092799" y="242605"/>
                  </a:cubicBezTo>
                  <a:cubicBezTo>
                    <a:pt x="1110820" y="258276"/>
                    <a:pt x="1146471" y="244956"/>
                    <a:pt x="1126099" y="282957"/>
                  </a:cubicBezTo>
                  <a:cubicBezTo>
                    <a:pt x="1073210" y="383250"/>
                    <a:pt x="1027374" y="487068"/>
                    <a:pt x="979578" y="589711"/>
                  </a:cubicBezTo>
                  <a:cubicBezTo>
                    <a:pt x="956072" y="639858"/>
                    <a:pt x="902791" y="662972"/>
                    <a:pt x="869883" y="706067"/>
                  </a:cubicBezTo>
                  <a:cubicBezTo>
                    <a:pt x="834624" y="752295"/>
                    <a:pt x="815819" y="808710"/>
                    <a:pt x="790354" y="860423"/>
                  </a:cubicBezTo>
                  <a:cubicBezTo>
                    <a:pt x="785261" y="871001"/>
                    <a:pt x="786436" y="872960"/>
                    <a:pt x="797406" y="874527"/>
                  </a:cubicBezTo>
                  <a:cubicBezTo>
                    <a:pt x="824829" y="879228"/>
                    <a:pt x="838150" y="872960"/>
                    <a:pt x="848727" y="846711"/>
                  </a:cubicBezTo>
                  <a:cubicBezTo>
                    <a:pt x="868708" y="796565"/>
                    <a:pt x="876151" y="735057"/>
                    <a:pt x="902791" y="688829"/>
                  </a:cubicBezTo>
                  <a:cubicBezTo>
                    <a:pt x="913761" y="670024"/>
                    <a:pt x="930607" y="662972"/>
                    <a:pt x="952154" y="665323"/>
                  </a:cubicBezTo>
                  <a:cubicBezTo>
                    <a:pt x="1077520" y="680602"/>
                    <a:pt x="1202102" y="706850"/>
                    <a:pt x="1325117" y="734666"/>
                  </a:cubicBezTo>
                  <a:cubicBezTo>
                    <a:pt x="1337654" y="737408"/>
                    <a:pt x="1408956" y="774626"/>
                    <a:pt x="1413265" y="771884"/>
                  </a:cubicBezTo>
                  <a:cubicBezTo>
                    <a:pt x="1418750" y="768749"/>
                    <a:pt x="1417575" y="755038"/>
                    <a:pt x="1421101" y="748769"/>
                  </a:cubicBezTo>
                  <a:cubicBezTo>
                    <a:pt x="1428544" y="735449"/>
                    <a:pt x="1442648" y="725263"/>
                    <a:pt x="1453225" y="714685"/>
                  </a:cubicBezTo>
                  <a:cubicBezTo>
                    <a:pt x="1511207" y="657487"/>
                    <a:pt x="1575457" y="608125"/>
                    <a:pt x="1633831" y="551710"/>
                  </a:cubicBezTo>
                  <a:cubicBezTo>
                    <a:pt x="1641666" y="544266"/>
                    <a:pt x="1694163" y="486676"/>
                    <a:pt x="1703174" y="509791"/>
                  </a:cubicBezTo>
                  <a:cubicBezTo>
                    <a:pt x="1716885" y="544658"/>
                    <a:pt x="1704741" y="596371"/>
                    <a:pt x="1711009" y="633981"/>
                  </a:cubicBezTo>
                  <a:cubicBezTo>
                    <a:pt x="1720019" y="688045"/>
                    <a:pt x="1738433" y="740934"/>
                    <a:pt x="1743917" y="795782"/>
                  </a:cubicBezTo>
                  <a:cubicBezTo>
                    <a:pt x="1749402" y="848670"/>
                    <a:pt x="1730989" y="905868"/>
                    <a:pt x="1721978" y="957973"/>
                  </a:cubicBezTo>
                  <a:cubicBezTo>
                    <a:pt x="1701606" y="1075896"/>
                    <a:pt x="1681234" y="1193426"/>
                    <a:pt x="1660862" y="1311348"/>
                  </a:cubicBezTo>
                  <a:cubicBezTo>
                    <a:pt x="1646367" y="1396754"/>
                    <a:pt x="1632655" y="1482159"/>
                    <a:pt x="1618552" y="1567565"/>
                  </a:cubicBezTo>
                  <a:cubicBezTo>
                    <a:pt x="1611500" y="1610267"/>
                    <a:pt x="1604448" y="1652970"/>
                    <a:pt x="1597396" y="1695673"/>
                  </a:cubicBezTo>
                  <a:cubicBezTo>
                    <a:pt x="1593478" y="1723097"/>
                    <a:pt x="1593478" y="1779903"/>
                    <a:pt x="1569189" y="1800667"/>
                  </a:cubicBezTo>
                  <a:close/>
                </a:path>
              </a:pathLst>
            </a:custGeom>
            <a:solidFill>
              <a:srgbClr val="000000"/>
            </a:solidFill>
            <a:ln w="3910"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E2613FA5-9C84-44B3-ABCF-1A16F9867D1B}"/>
                </a:ext>
              </a:extLst>
            </p:cNvPr>
            <p:cNvSpPr/>
            <p:nvPr/>
          </p:nvSpPr>
          <p:spPr>
            <a:xfrm>
              <a:off x="10946163" y="4998447"/>
              <a:ext cx="1719862" cy="1770792"/>
            </a:xfrm>
            <a:custGeom>
              <a:avLst/>
              <a:gdLst>
                <a:gd name="connsiteX0" fmla="*/ 782411 w 1719861"/>
                <a:gd name="connsiteY0" fmla="*/ 1769183 h 1770791"/>
                <a:gd name="connsiteX1" fmla="*/ 707191 w 1719861"/>
                <a:gd name="connsiteY1" fmla="*/ 1769574 h 1770791"/>
                <a:gd name="connsiteX2" fmla="*/ 622961 w 1719861"/>
                <a:gd name="connsiteY2" fmla="*/ 1769574 h 1770791"/>
                <a:gd name="connsiteX3" fmla="*/ 292309 w 1719861"/>
                <a:gd name="connsiteY3" fmla="*/ 1769574 h 1770791"/>
                <a:gd name="connsiteX4" fmla="*/ 283690 w 1719861"/>
                <a:gd name="connsiteY4" fmla="*/ 1751553 h 1770791"/>
                <a:gd name="connsiteX5" fmla="*/ 215130 w 1719861"/>
                <a:gd name="connsiteY5" fmla="*/ 1500821 h 1770791"/>
                <a:gd name="connsiteX6" fmla="*/ 35309 w 1719861"/>
                <a:gd name="connsiteY6" fmla="*/ 852445 h 1770791"/>
                <a:gd name="connsiteX7" fmla="*/ 4751 w 1719861"/>
                <a:gd name="connsiteY7" fmla="*/ 753720 h 1770791"/>
                <a:gd name="connsiteX8" fmla="*/ 50 w 1719861"/>
                <a:gd name="connsiteY8" fmla="*/ 725904 h 1770791"/>
                <a:gd name="connsiteX9" fmla="*/ 50 w 1719861"/>
                <a:gd name="connsiteY9" fmla="*/ 482224 h 1770791"/>
                <a:gd name="connsiteX10" fmla="*/ 1617 w 1719861"/>
                <a:gd name="connsiteY10" fmla="*/ 467337 h 1770791"/>
                <a:gd name="connsiteX11" fmla="*/ 15329 w 1719861"/>
                <a:gd name="connsiteY11" fmla="*/ 466945 h 1770791"/>
                <a:gd name="connsiteX12" fmla="*/ 34525 w 1719861"/>
                <a:gd name="connsiteY12" fmla="*/ 484183 h 1770791"/>
                <a:gd name="connsiteX13" fmla="*/ 158324 w 1719861"/>
                <a:gd name="connsiteY13" fmla="*/ 602497 h 1770791"/>
                <a:gd name="connsiteX14" fmla="*/ 184181 w 1719861"/>
                <a:gd name="connsiteY14" fmla="*/ 631488 h 1770791"/>
                <a:gd name="connsiteX15" fmla="*/ 214739 w 1719861"/>
                <a:gd name="connsiteY15" fmla="*/ 624828 h 1770791"/>
                <a:gd name="connsiteX16" fmla="*/ 316598 w 1719861"/>
                <a:gd name="connsiteY16" fmla="*/ 603281 h 1770791"/>
                <a:gd name="connsiteX17" fmla="*/ 494461 w 1719861"/>
                <a:gd name="connsiteY17" fmla="*/ 579383 h 1770791"/>
                <a:gd name="connsiteX18" fmla="*/ 634714 w 1719861"/>
                <a:gd name="connsiteY18" fmla="*/ 540598 h 1770791"/>
                <a:gd name="connsiteX19" fmla="*/ 749894 w 1719861"/>
                <a:gd name="connsiteY19" fmla="*/ 584084 h 1770791"/>
                <a:gd name="connsiteX20" fmla="*/ 801215 w 1719861"/>
                <a:gd name="connsiteY20" fmla="*/ 721203 h 1770791"/>
                <a:gd name="connsiteX21" fmla="*/ 805525 w 1719861"/>
                <a:gd name="connsiteY21" fmla="*/ 738441 h 1770791"/>
                <a:gd name="connsiteX22" fmla="*/ 828247 w 1719861"/>
                <a:gd name="connsiteY22" fmla="*/ 761947 h 1770791"/>
                <a:gd name="connsiteX23" fmla="*/ 892106 w 1719861"/>
                <a:gd name="connsiteY23" fmla="*/ 799165 h 1770791"/>
                <a:gd name="connsiteX24" fmla="*/ 929715 w 1719861"/>
                <a:gd name="connsiteY24" fmla="*/ 808959 h 1770791"/>
                <a:gd name="connsiteX25" fmla="*/ 951654 w 1719861"/>
                <a:gd name="connsiteY25" fmla="*/ 800732 h 1770791"/>
                <a:gd name="connsiteX26" fmla="*/ 936375 w 1719861"/>
                <a:gd name="connsiteY26" fmla="*/ 781927 h 1770791"/>
                <a:gd name="connsiteX27" fmla="*/ 744801 w 1719861"/>
                <a:gd name="connsiteY27" fmla="*/ 493194 h 1770791"/>
                <a:gd name="connsiteX28" fmla="*/ 619043 w 1719861"/>
                <a:gd name="connsiteY28" fmla="*/ 278505 h 1770791"/>
                <a:gd name="connsiteX29" fmla="*/ 632363 w 1719861"/>
                <a:gd name="connsiteY29" fmla="*/ 248731 h 1770791"/>
                <a:gd name="connsiteX30" fmla="*/ 821196 w 1719861"/>
                <a:gd name="connsiteY30" fmla="*/ 168418 h 1770791"/>
                <a:gd name="connsiteX31" fmla="*/ 884270 w 1719861"/>
                <a:gd name="connsiteY31" fmla="*/ 53238 h 1770791"/>
                <a:gd name="connsiteX32" fmla="*/ 913261 w 1719861"/>
                <a:gd name="connsiteY32" fmla="*/ 9752 h 1770791"/>
                <a:gd name="connsiteX33" fmla="*/ 971634 w 1719861"/>
                <a:gd name="connsiteY33" fmla="*/ 64991 h 1770791"/>
                <a:gd name="connsiteX34" fmla="*/ 1198077 w 1719861"/>
                <a:gd name="connsiteY34" fmla="*/ 294567 h 1770791"/>
                <a:gd name="connsiteX35" fmla="*/ 1428828 w 1719861"/>
                <a:gd name="connsiteY35" fmla="*/ 554701 h 1770791"/>
                <a:gd name="connsiteX36" fmla="*/ 1704632 w 1719861"/>
                <a:gd name="connsiteY36" fmla="*/ 927665 h 1770791"/>
                <a:gd name="connsiteX37" fmla="*/ 1718736 w 1719861"/>
                <a:gd name="connsiteY37" fmla="*/ 1061649 h 1770791"/>
                <a:gd name="connsiteX38" fmla="*/ 1661930 w 1719861"/>
                <a:gd name="connsiteY38" fmla="*/ 1210521 h 1770791"/>
                <a:gd name="connsiteX39" fmla="*/ 1510707 w 1719861"/>
                <a:gd name="connsiteY39" fmla="*/ 1304545 h 1770791"/>
                <a:gd name="connsiteX40" fmla="*/ 1153807 w 1719861"/>
                <a:gd name="connsiteY40" fmla="*/ 1446366 h 1770791"/>
                <a:gd name="connsiteX41" fmla="*/ 968500 w 1719861"/>
                <a:gd name="connsiteY41" fmla="*/ 1505914 h 1770791"/>
                <a:gd name="connsiteX42" fmla="*/ 817670 w 1719861"/>
                <a:gd name="connsiteY42" fmla="*/ 1537256 h 1770791"/>
                <a:gd name="connsiteX43" fmla="*/ 791029 w 1719861"/>
                <a:gd name="connsiteY43" fmla="*/ 1627362 h 1770791"/>
                <a:gd name="connsiteX44" fmla="*/ 782411 w 1719861"/>
                <a:gd name="connsiteY44" fmla="*/ 1769183 h 177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9861" h="1770791">
                  <a:moveTo>
                    <a:pt x="782411" y="1769183"/>
                  </a:moveTo>
                  <a:cubicBezTo>
                    <a:pt x="771441" y="1777801"/>
                    <a:pt x="721686" y="1769574"/>
                    <a:pt x="707191" y="1769574"/>
                  </a:cubicBezTo>
                  <a:cubicBezTo>
                    <a:pt x="678984" y="1769574"/>
                    <a:pt x="651168" y="1769574"/>
                    <a:pt x="622961" y="1769574"/>
                  </a:cubicBezTo>
                  <a:cubicBezTo>
                    <a:pt x="512874" y="1769574"/>
                    <a:pt x="402787" y="1769574"/>
                    <a:pt x="292309" y="1769574"/>
                  </a:cubicBezTo>
                  <a:cubicBezTo>
                    <a:pt x="286432" y="1764873"/>
                    <a:pt x="285257" y="1758213"/>
                    <a:pt x="283690" y="1751553"/>
                  </a:cubicBezTo>
                  <a:cubicBezTo>
                    <a:pt x="260575" y="1668106"/>
                    <a:pt x="238245" y="1584268"/>
                    <a:pt x="215130" y="1500821"/>
                  </a:cubicBezTo>
                  <a:cubicBezTo>
                    <a:pt x="155582" y="1284565"/>
                    <a:pt x="96816" y="1068309"/>
                    <a:pt x="35309" y="852445"/>
                  </a:cubicBezTo>
                  <a:cubicBezTo>
                    <a:pt x="25906" y="819145"/>
                    <a:pt x="16504" y="786236"/>
                    <a:pt x="4751" y="753720"/>
                  </a:cubicBezTo>
                  <a:cubicBezTo>
                    <a:pt x="1617" y="744709"/>
                    <a:pt x="-342" y="735306"/>
                    <a:pt x="50" y="725904"/>
                  </a:cubicBezTo>
                  <a:cubicBezTo>
                    <a:pt x="50" y="644808"/>
                    <a:pt x="50" y="563320"/>
                    <a:pt x="50" y="482224"/>
                  </a:cubicBezTo>
                  <a:cubicBezTo>
                    <a:pt x="50" y="477131"/>
                    <a:pt x="-342" y="472038"/>
                    <a:pt x="1617" y="467337"/>
                  </a:cubicBezTo>
                  <a:cubicBezTo>
                    <a:pt x="5926" y="459894"/>
                    <a:pt x="11019" y="463811"/>
                    <a:pt x="15329" y="466945"/>
                  </a:cubicBezTo>
                  <a:cubicBezTo>
                    <a:pt x="22380" y="472038"/>
                    <a:pt x="28649" y="477915"/>
                    <a:pt x="34525" y="484183"/>
                  </a:cubicBezTo>
                  <a:cubicBezTo>
                    <a:pt x="74877" y="524535"/>
                    <a:pt x="118364" y="561753"/>
                    <a:pt x="158324" y="602497"/>
                  </a:cubicBezTo>
                  <a:cubicBezTo>
                    <a:pt x="166159" y="610724"/>
                    <a:pt x="173995" y="626395"/>
                    <a:pt x="184181" y="631488"/>
                  </a:cubicBezTo>
                  <a:cubicBezTo>
                    <a:pt x="202986" y="640499"/>
                    <a:pt x="195542" y="633839"/>
                    <a:pt x="214739" y="624828"/>
                  </a:cubicBezTo>
                  <a:cubicBezTo>
                    <a:pt x="247255" y="609549"/>
                    <a:pt x="281731" y="608374"/>
                    <a:pt x="316598" y="603281"/>
                  </a:cubicBezTo>
                  <a:cubicBezTo>
                    <a:pt x="375755" y="595054"/>
                    <a:pt x="435304" y="587218"/>
                    <a:pt x="494461" y="579383"/>
                  </a:cubicBezTo>
                  <a:cubicBezTo>
                    <a:pt x="543040" y="572723"/>
                    <a:pt x="588485" y="555093"/>
                    <a:pt x="634714" y="540598"/>
                  </a:cubicBezTo>
                  <a:cubicBezTo>
                    <a:pt x="684468" y="524927"/>
                    <a:pt x="724037" y="536680"/>
                    <a:pt x="749894" y="584084"/>
                  </a:cubicBezTo>
                  <a:cubicBezTo>
                    <a:pt x="773792" y="627570"/>
                    <a:pt x="787503" y="674191"/>
                    <a:pt x="801215" y="721203"/>
                  </a:cubicBezTo>
                  <a:cubicBezTo>
                    <a:pt x="802782" y="726688"/>
                    <a:pt x="804350" y="732564"/>
                    <a:pt x="805525" y="738441"/>
                  </a:cubicBezTo>
                  <a:cubicBezTo>
                    <a:pt x="807875" y="751761"/>
                    <a:pt x="814927" y="758421"/>
                    <a:pt x="828247" y="761947"/>
                  </a:cubicBezTo>
                  <a:cubicBezTo>
                    <a:pt x="852929" y="768215"/>
                    <a:pt x="874868" y="780752"/>
                    <a:pt x="892106" y="799165"/>
                  </a:cubicBezTo>
                  <a:cubicBezTo>
                    <a:pt x="903467" y="811310"/>
                    <a:pt x="915220" y="813660"/>
                    <a:pt x="929715" y="808959"/>
                  </a:cubicBezTo>
                  <a:cubicBezTo>
                    <a:pt x="937551" y="806608"/>
                    <a:pt x="949696" y="807000"/>
                    <a:pt x="951654" y="800732"/>
                  </a:cubicBezTo>
                  <a:cubicBezTo>
                    <a:pt x="953613" y="792896"/>
                    <a:pt x="942644" y="787412"/>
                    <a:pt x="936375" y="781927"/>
                  </a:cubicBezTo>
                  <a:cubicBezTo>
                    <a:pt x="852537" y="709058"/>
                    <a:pt x="800824" y="587218"/>
                    <a:pt x="744801" y="493194"/>
                  </a:cubicBezTo>
                  <a:cubicBezTo>
                    <a:pt x="703273" y="423851"/>
                    <a:pt x="660179" y="349415"/>
                    <a:pt x="619043" y="278505"/>
                  </a:cubicBezTo>
                  <a:cubicBezTo>
                    <a:pt x="609249" y="261267"/>
                    <a:pt x="612775" y="253432"/>
                    <a:pt x="632363" y="248731"/>
                  </a:cubicBezTo>
                  <a:cubicBezTo>
                    <a:pt x="707975" y="252256"/>
                    <a:pt x="767523" y="216997"/>
                    <a:pt x="821196" y="168418"/>
                  </a:cubicBezTo>
                  <a:cubicBezTo>
                    <a:pt x="858022" y="135118"/>
                    <a:pt x="883095" y="104560"/>
                    <a:pt x="884270" y="53238"/>
                  </a:cubicBezTo>
                  <a:cubicBezTo>
                    <a:pt x="884662" y="36392"/>
                    <a:pt x="879177" y="-23157"/>
                    <a:pt x="913261" y="9752"/>
                  </a:cubicBezTo>
                  <a:cubicBezTo>
                    <a:pt x="932458" y="28165"/>
                    <a:pt x="952438" y="46186"/>
                    <a:pt x="971634" y="64991"/>
                  </a:cubicBezTo>
                  <a:cubicBezTo>
                    <a:pt x="1048029" y="140994"/>
                    <a:pt x="1124816" y="215822"/>
                    <a:pt x="1198077" y="294567"/>
                  </a:cubicBezTo>
                  <a:cubicBezTo>
                    <a:pt x="1277214" y="379189"/>
                    <a:pt x="1353608" y="466554"/>
                    <a:pt x="1428828" y="554701"/>
                  </a:cubicBezTo>
                  <a:cubicBezTo>
                    <a:pt x="1524811" y="667139"/>
                    <a:pt x="1643517" y="789371"/>
                    <a:pt x="1704632" y="927665"/>
                  </a:cubicBezTo>
                  <a:cubicBezTo>
                    <a:pt x="1723437" y="969976"/>
                    <a:pt x="1726180" y="1016204"/>
                    <a:pt x="1718736" y="1061649"/>
                  </a:cubicBezTo>
                  <a:cubicBezTo>
                    <a:pt x="1710117" y="1114146"/>
                    <a:pt x="1693663" y="1167427"/>
                    <a:pt x="1661930" y="1210521"/>
                  </a:cubicBezTo>
                  <a:cubicBezTo>
                    <a:pt x="1623537" y="1263018"/>
                    <a:pt x="1569081" y="1281823"/>
                    <a:pt x="1510707" y="1304545"/>
                  </a:cubicBezTo>
                  <a:cubicBezTo>
                    <a:pt x="1391610" y="1351166"/>
                    <a:pt x="1274079" y="1402487"/>
                    <a:pt x="1153807" y="1446366"/>
                  </a:cubicBezTo>
                  <a:cubicBezTo>
                    <a:pt x="1092691" y="1468696"/>
                    <a:pt x="1031183" y="1489068"/>
                    <a:pt x="968500" y="1505914"/>
                  </a:cubicBezTo>
                  <a:cubicBezTo>
                    <a:pt x="920705" y="1518843"/>
                    <a:pt x="862723" y="1516100"/>
                    <a:pt x="817670" y="1537256"/>
                  </a:cubicBezTo>
                  <a:cubicBezTo>
                    <a:pt x="786328" y="1552143"/>
                    <a:pt x="790638" y="1598763"/>
                    <a:pt x="791029" y="1627362"/>
                  </a:cubicBezTo>
                  <a:cubicBezTo>
                    <a:pt x="792205" y="1653219"/>
                    <a:pt x="802782" y="1752728"/>
                    <a:pt x="782411" y="1769183"/>
                  </a:cubicBezTo>
                  <a:close/>
                </a:path>
              </a:pathLst>
            </a:custGeom>
            <a:solidFill>
              <a:srgbClr val="000000"/>
            </a:solidFill>
            <a:ln w="3910"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1214E38F-4110-4E72-8939-C94F05278B85}"/>
                </a:ext>
              </a:extLst>
            </p:cNvPr>
            <p:cNvSpPr/>
            <p:nvPr/>
          </p:nvSpPr>
          <p:spPr>
            <a:xfrm>
              <a:off x="9396770" y="4836027"/>
              <a:ext cx="403521" cy="376097"/>
            </a:xfrm>
            <a:custGeom>
              <a:avLst/>
              <a:gdLst>
                <a:gd name="connsiteX0" fmla="*/ 391768 w 403521"/>
                <a:gd name="connsiteY0" fmla="*/ 180007 h 376097"/>
                <a:gd name="connsiteX1" fmla="*/ 399603 w 403521"/>
                <a:gd name="connsiteY1" fmla="*/ 190977 h 376097"/>
                <a:gd name="connsiteX2" fmla="*/ 401562 w 403521"/>
                <a:gd name="connsiteY2" fmla="*/ 207823 h 376097"/>
                <a:gd name="connsiteX3" fmla="*/ 388242 w 403521"/>
                <a:gd name="connsiteY3" fmla="*/ 225844 h 376097"/>
                <a:gd name="connsiteX4" fmla="*/ 295393 w 403521"/>
                <a:gd name="connsiteY4" fmla="*/ 370406 h 376097"/>
                <a:gd name="connsiteX5" fmla="*/ 273062 w 403521"/>
                <a:gd name="connsiteY5" fmla="*/ 372365 h 376097"/>
                <a:gd name="connsiteX6" fmla="*/ 0 w 403521"/>
                <a:gd name="connsiteY6" fmla="*/ 143573 h 376097"/>
                <a:gd name="connsiteX7" fmla="*/ 9011 w 403521"/>
                <a:gd name="connsiteY7" fmla="*/ 133387 h 376097"/>
                <a:gd name="connsiteX8" fmla="*/ 30166 w 403521"/>
                <a:gd name="connsiteY8" fmla="*/ 112231 h 376097"/>
                <a:gd name="connsiteX9" fmla="*/ 57982 w 403521"/>
                <a:gd name="connsiteY9" fmla="*/ 84807 h 376097"/>
                <a:gd name="connsiteX10" fmla="*/ 83838 w 403521"/>
                <a:gd name="connsiteY10" fmla="*/ 59734 h 376097"/>
                <a:gd name="connsiteX11" fmla="*/ 94024 w 403521"/>
                <a:gd name="connsiteY11" fmla="*/ 49157 h 376097"/>
                <a:gd name="connsiteX12" fmla="*/ 132809 w 403521"/>
                <a:gd name="connsiteY12" fmla="*/ 10763 h 376097"/>
                <a:gd name="connsiteX13" fmla="*/ 144171 w 403521"/>
                <a:gd name="connsiteY13" fmla="*/ 186 h 376097"/>
                <a:gd name="connsiteX14" fmla="*/ 162975 w 403521"/>
                <a:gd name="connsiteY14" fmla="*/ 6062 h 376097"/>
                <a:gd name="connsiteX15" fmla="*/ 172770 w 403521"/>
                <a:gd name="connsiteY15" fmla="*/ 8021 h 376097"/>
                <a:gd name="connsiteX16" fmla="*/ 187657 w 403521"/>
                <a:gd name="connsiteY16" fmla="*/ 14681 h 376097"/>
                <a:gd name="connsiteX17" fmla="*/ 197059 w 403521"/>
                <a:gd name="connsiteY17" fmla="*/ 18990 h 376097"/>
                <a:gd name="connsiteX18" fmla="*/ 230751 w 403521"/>
                <a:gd name="connsiteY18" fmla="*/ 35836 h 376097"/>
                <a:gd name="connsiteX19" fmla="*/ 239762 w 403521"/>
                <a:gd name="connsiteY19" fmla="*/ 41321 h 376097"/>
                <a:gd name="connsiteX20" fmla="*/ 250732 w 403521"/>
                <a:gd name="connsiteY20" fmla="*/ 47981 h 376097"/>
                <a:gd name="connsiteX21" fmla="*/ 275413 w 403521"/>
                <a:gd name="connsiteY21" fmla="*/ 62477 h 376097"/>
                <a:gd name="connsiteX22" fmla="*/ 323209 w 403521"/>
                <a:gd name="connsiteY22" fmla="*/ 99695 h 376097"/>
                <a:gd name="connsiteX23" fmla="*/ 386283 w 403521"/>
                <a:gd name="connsiteY23" fmla="*/ 170605 h 376097"/>
                <a:gd name="connsiteX24" fmla="*/ 391768 w 403521"/>
                <a:gd name="connsiteY24" fmla="*/ 180007 h 37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3521" h="376097">
                  <a:moveTo>
                    <a:pt x="391768" y="180007"/>
                  </a:moveTo>
                  <a:cubicBezTo>
                    <a:pt x="393335" y="184708"/>
                    <a:pt x="396078" y="188234"/>
                    <a:pt x="399603" y="190977"/>
                  </a:cubicBezTo>
                  <a:cubicBezTo>
                    <a:pt x="406263" y="195678"/>
                    <a:pt x="407439" y="201163"/>
                    <a:pt x="401562" y="207823"/>
                  </a:cubicBezTo>
                  <a:cubicBezTo>
                    <a:pt x="396861" y="213307"/>
                    <a:pt x="394510" y="221143"/>
                    <a:pt x="388242" y="225844"/>
                  </a:cubicBezTo>
                  <a:cubicBezTo>
                    <a:pt x="356509" y="273640"/>
                    <a:pt x="325167" y="321435"/>
                    <a:pt x="295393" y="370406"/>
                  </a:cubicBezTo>
                  <a:cubicBezTo>
                    <a:pt x="289125" y="384118"/>
                    <a:pt x="282073" y="379809"/>
                    <a:pt x="273062" y="372365"/>
                  </a:cubicBezTo>
                  <a:cubicBezTo>
                    <a:pt x="182172" y="295971"/>
                    <a:pt x="91282" y="219967"/>
                    <a:pt x="0" y="143573"/>
                  </a:cubicBezTo>
                  <a:cubicBezTo>
                    <a:pt x="3134" y="140047"/>
                    <a:pt x="5877" y="136913"/>
                    <a:pt x="9011" y="133387"/>
                  </a:cubicBezTo>
                  <a:cubicBezTo>
                    <a:pt x="16062" y="126335"/>
                    <a:pt x="23114" y="119283"/>
                    <a:pt x="30166" y="112231"/>
                  </a:cubicBezTo>
                  <a:cubicBezTo>
                    <a:pt x="37610" y="101262"/>
                    <a:pt x="46229" y="91468"/>
                    <a:pt x="57982" y="84807"/>
                  </a:cubicBezTo>
                  <a:cubicBezTo>
                    <a:pt x="66601" y="76580"/>
                    <a:pt x="75219" y="67961"/>
                    <a:pt x="83838" y="59734"/>
                  </a:cubicBezTo>
                  <a:cubicBezTo>
                    <a:pt x="86581" y="55425"/>
                    <a:pt x="89715" y="51507"/>
                    <a:pt x="94024" y="49157"/>
                  </a:cubicBezTo>
                  <a:cubicBezTo>
                    <a:pt x="108128" y="37404"/>
                    <a:pt x="121056" y="24475"/>
                    <a:pt x="132809" y="10763"/>
                  </a:cubicBezTo>
                  <a:cubicBezTo>
                    <a:pt x="134768" y="5279"/>
                    <a:pt x="139469" y="2928"/>
                    <a:pt x="144171" y="186"/>
                  </a:cubicBezTo>
                  <a:cubicBezTo>
                    <a:pt x="151614" y="-990"/>
                    <a:pt x="156707" y="3711"/>
                    <a:pt x="162975" y="6062"/>
                  </a:cubicBezTo>
                  <a:cubicBezTo>
                    <a:pt x="165718" y="8804"/>
                    <a:pt x="169636" y="7237"/>
                    <a:pt x="172770" y="8021"/>
                  </a:cubicBezTo>
                  <a:cubicBezTo>
                    <a:pt x="178646" y="8413"/>
                    <a:pt x="183347" y="11547"/>
                    <a:pt x="187657" y="14681"/>
                  </a:cubicBezTo>
                  <a:cubicBezTo>
                    <a:pt x="190399" y="17423"/>
                    <a:pt x="193533" y="18599"/>
                    <a:pt x="197059" y="18990"/>
                  </a:cubicBezTo>
                  <a:cubicBezTo>
                    <a:pt x="208812" y="23692"/>
                    <a:pt x="221349" y="26826"/>
                    <a:pt x="230751" y="35836"/>
                  </a:cubicBezTo>
                  <a:cubicBezTo>
                    <a:pt x="233102" y="38579"/>
                    <a:pt x="236236" y="40538"/>
                    <a:pt x="239762" y="41321"/>
                  </a:cubicBezTo>
                  <a:cubicBezTo>
                    <a:pt x="243680" y="42888"/>
                    <a:pt x="247206" y="45239"/>
                    <a:pt x="250732" y="47981"/>
                  </a:cubicBezTo>
                  <a:cubicBezTo>
                    <a:pt x="256608" y="56600"/>
                    <a:pt x="266402" y="58951"/>
                    <a:pt x="275413" y="62477"/>
                  </a:cubicBezTo>
                  <a:cubicBezTo>
                    <a:pt x="294610" y="70704"/>
                    <a:pt x="308713" y="85983"/>
                    <a:pt x="323209" y="99695"/>
                  </a:cubicBezTo>
                  <a:cubicBezTo>
                    <a:pt x="345931" y="121634"/>
                    <a:pt x="367478" y="144748"/>
                    <a:pt x="386283" y="170605"/>
                  </a:cubicBezTo>
                  <a:cubicBezTo>
                    <a:pt x="389026" y="173347"/>
                    <a:pt x="391768" y="176089"/>
                    <a:pt x="391768" y="180007"/>
                  </a:cubicBezTo>
                  <a:close/>
                </a:path>
              </a:pathLst>
            </a:custGeom>
            <a:solidFill>
              <a:srgbClr val="FEFEFE"/>
            </a:solidFill>
            <a:ln w="391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40270A4F-7C66-4402-BB62-AD29EC7FBB58}"/>
                </a:ext>
              </a:extLst>
            </p:cNvPr>
            <p:cNvSpPr/>
            <p:nvPr/>
          </p:nvSpPr>
          <p:spPr>
            <a:xfrm>
              <a:off x="11486047" y="4919699"/>
              <a:ext cx="348674" cy="329085"/>
            </a:xfrm>
            <a:custGeom>
              <a:avLst/>
              <a:gdLst>
                <a:gd name="connsiteX0" fmla="*/ 92479 w 348673"/>
                <a:gd name="connsiteY0" fmla="*/ 330221 h 329085"/>
                <a:gd name="connsiteX1" fmla="*/ 4331 w 348673"/>
                <a:gd name="connsiteY1" fmla="*/ 200154 h 329085"/>
                <a:gd name="connsiteX2" fmla="*/ 3939 w 348673"/>
                <a:gd name="connsiteY2" fmla="*/ 188401 h 329085"/>
                <a:gd name="connsiteX3" fmla="*/ 14125 w 348673"/>
                <a:gd name="connsiteY3" fmla="*/ 175081 h 329085"/>
                <a:gd name="connsiteX4" fmla="*/ 223721 w 348673"/>
                <a:gd name="connsiteY4" fmla="*/ 9363 h 329085"/>
                <a:gd name="connsiteX5" fmla="*/ 242526 w 348673"/>
                <a:gd name="connsiteY5" fmla="*/ 352 h 329085"/>
                <a:gd name="connsiteX6" fmla="*/ 333024 w 348673"/>
                <a:gd name="connsiteY6" fmla="*/ 85366 h 329085"/>
                <a:gd name="connsiteX7" fmla="*/ 343602 w 348673"/>
                <a:gd name="connsiteY7" fmla="*/ 93593 h 329085"/>
                <a:gd name="connsiteX8" fmla="*/ 336158 w 348673"/>
                <a:gd name="connsiteY8" fmla="*/ 189968 h 329085"/>
                <a:gd name="connsiteX9" fmla="*/ 159863 w 348673"/>
                <a:gd name="connsiteY9" fmla="*/ 322777 h 329085"/>
                <a:gd name="connsiteX10" fmla="*/ 92479 w 348673"/>
                <a:gd name="connsiteY10" fmla="*/ 330221 h 3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73" h="329085">
                  <a:moveTo>
                    <a:pt x="92479" y="330221"/>
                  </a:moveTo>
                  <a:cubicBezTo>
                    <a:pt x="63096" y="286735"/>
                    <a:pt x="33713" y="243640"/>
                    <a:pt x="4331" y="200154"/>
                  </a:cubicBezTo>
                  <a:cubicBezTo>
                    <a:pt x="1980" y="196628"/>
                    <a:pt x="-3896" y="192318"/>
                    <a:pt x="3939" y="188401"/>
                  </a:cubicBezTo>
                  <a:cubicBezTo>
                    <a:pt x="4331" y="181349"/>
                    <a:pt x="9816" y="178607"/>
                    <a:pt x="14125" y="175081"/>
                  </a:cubicBezTo>
                  <a:cubicBezTo>
                    <a:pt x="84643" y="120625"/>
                    <a:pt x="153594" y="64602"/>
                    <a:pt x="223721" y="9363"/>
                  </a:cubicBezTo>
                  <a:cubicBezTo>
                    <a:pt x="229206" y="5053"/>
                    <a:pt x="233515" y="-1607"/>
                    <a:pt x="242526" y="352"/>
                  </a:cubicBezTo>
                  <a:cubicBezTo>
                    <a:pt x="272692" y="28951"/>
                    <a:pt x="302858" y="57158"/>
                    <a:pt x="333024" y="85366"/>
                  </a:cubicBezTo>
                  <a:cubicBezTo>
                    <a:pt x="336158" y="88500"/>
                    <a:pt x="338901" y="92418"/>
                    <a:pt x="343602" y="93593"/>
                  </a:cubicBezTo>
                  <a:cubicBezTo>
                    <a:pt x="353788" y="126893"/>
                    <a:pt x="356530" y="160585"/>
                    <a:pt x="336158" y="189968"/>
                  </a:cubicBezTo>
                  <a:cubicBezTo>
                    <a:pt x="292280" y="253434"/>
                    <a:pt x="234299" y="299663"/>
                    <a:pt x="159863" y="322777"/>
                  </a:cubicBezTo>
                  <a:cubicBezTo>
                    <a:pt x="137924" y="330221"/>
                    <a:pt x="115201" y="332180"/>
                    <a:pt x="92479" y="330221"/>
                  </a:cubicBezTo>
                  <a:close/>
                </a:path>
              </a:pathLst>
            </a:custGeom>
            <a:solidFill>
              <a:srgbClr val="FEFEFE"/>
            </a:solidFill>
            <a:ln w="391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E56CEB75-61F9-451D-8A36-6E5543ADACD3}"/>
                </a:ext>
              </a:extLst>
            </p:cNvPr>
            <p:cNvSpPr/>
            <p:nvPr/>
          </p:nvSpPr>
          <p:spPr>
            <a:xfrm>
              <a:off x="9562096" y="4002922"/>
              <a:ext cx="2162560" cy="1570990"/>
            </a:xfrm>
            <a:custGeom>
              <a:avLst/>
              <a:gdLst>
                <a:gd name="connsiteX0" fmla="*/ 1117322 w 2162559"/>
                <a:gd name="connsiteY0" fmla="*/ 0 h 1570989"/>
                <a:gd name="connsiteX1" fmla="*/ 1073836 w 2162559"/>
                <a:gd name="connsiteY1" fmla="*/ 10186 h 1570989"/>
                <a:gd name="connsiteX2" fmla="*/ 986864 w 2162559"/>
                <a:gd name="connsiteY2" fmla="*/ 48579 h 1570989"/>
                <a:gd name="connsiteX3" fmla="*/ 987255 w 2162559"/>
                <a:gd name="connsiteY3" fmla="*/ 48971 h 1570989"/>
                <a:gd name="connsiteX4" fmla="*/ 902242 w 2162559"/>
                <a:gd name="connsiteY4" fmla="*/ 75219 h 1570989"/>
                <a:gd name="connsiteX5" fmla="*/ 861498 w 2162559"/>
                <a:gd name="connsiteY5" fmla="*/ 91674 h 1570989"/>
                <a:gd name="connsiteX6" fmla="*/ 807434 w 2162559"/>
                <a:gd name="connsiteY6" fmla="*/ 134376 h 1570989"/>
                <a:gd name="connsiteX7" fmla="*/ 746318 w 2162559"/>
                <a:gd name="connsiteY7" fmla="*/ 155924 h 1570989"/>
                <a:gd name="connsiteX8" fmla="*/ 680893 w 2162559"/>
                <a:gd name="connsiteY8" fmla="*/ 180605 h 1570989"/>
                <a:gd name="connsiteX9" fmla="*/ 680893 w 2162559"/>
                <a:gd name="connsiteY9" fmla="*/ 180605 h 1570989"/>
                <a:gd name="connsiteX10" fmla="*/ 601364 w 2162559"/>
                <a:gd name="connsiteY10" fmla="*/ 193142 h 1570989"/>
                <a:gd name="connsiteX11" fmla="*/ 517526 w 2162559"/>
                <a:gd name="connsiteY11" fmla="*/ 244072 h 1570989"/>
                <a:gd name="connsiteX12" fmla="*/ 506556 w 2162559"/>
                <a:gd name="connsiteY12" fmla="*/ 249165 h 1570989"/>
                <a:gd name="connsiteX13" fmla="*/ 352591 w 2162559"/>
                <a:gd name="connsiteY13" fmla="*/ 363561 h 1570989"/>
                <a:gd name="connsiteX14" fmla="*/ 310280 w 2162559"/>
                <a:gd name="connsiteY14" fmla="*/ 418017 h 1570989"/>
                <a:gd name="connsiteX15" fmla="*/ 310280 w 2162559"/>
                <a:gd name="connsiteY15" fmla="*/ 418017 h 1570989"/>
                <a:gd name="connsiteX16" fmla="*/ 180605 w 2162559"/>
                <a:gd name="connsiteY16" fmla="*/ 607241 h 1570989"/>
                <a:gd name="connsiteX17" fmla="*/ 0 w 2162559"/>
                <a:gd name="connsiteY17" fmla="*/ 837992 h 1570989"/>
                <a:gd name="connsiteX18" fmla="*/ 65425 w 2162559"/>
                <a:gd name="connsiteY18" fmla="*/ 870900 h 1570989"/>
                <a:gd name="connsiteX19" fmla="*/ 159450 w 2162559"/>
                <a:gd name="connsiteY19" fmla="*/ 938285 h 1570989"/>
                <a:gd name="connsiteX20" fmla="*/ 225658 w 2162559"/>
                <a:gd name="connsiteY20" fmla="*/ 1012721 h 1570989"/>
                <a:gd name="connsiteX21" fmla="*/ 343189 w 2162559"/>
                <a:gd name="connsiteY21" fmla="*/ 907727 h 1570989"/>
                <a:gd name="connsiteX22" fmla="*/ 440347 w 2162559"/>
                <a:gd name="connsiteY22" fmla="*/ 865807 h 1570989"/>
                <a:gd name="connsiteX23" fmla="*/ 490102 w 2162559"/>
                <a:gd name="connsiteY23" fmla="*/ 868942 h 1570989"/>
                <a:gd name="connsiteX24" fmla="*/ 501855 w 2162559"/>
                <a:gd name="connsiteY24" fmla="*/ 914778 h 1570989"/>
                <a:gd name="connsiteX25" fmla="*/ 539856 w 2162559"/>
                <a:gd name="connsiteY25" fmla="*/ 1009978 h 1570989"/>
                <a:gd name="connsiteX26" fmla="*/ 609983 w 2162559"/>
                <a:gd name="connsiteY26" fmla="*/ 1037402 h 1570989"/>
                <a:gd name="connsiteX27" fmla="*/ 669532 w 2162559"/>
                <a:gd name="connsiteY27" fmla="*/ 1015463 h 1570989"/>
                <a:gd name="connsiteX28" fmla="*/ 679718 w 2162559"/>
                <a:gd name="connsiteY28" fmla="*/ 1020556 h 1570989"/>
                <a:gd name="connsiteX29" fmla="*/ 691862 w 2162559"/>
                <a:gd name="connsiteY29" fmla="*/ 1081672 h 1570989"/>
                <a:gd name="connsiteX30" fmla="*/ 746710 w 2162559"/>
                <a:gd name="connsiteY30" fmla="*/ 1361002 h 1570989"/>
                <a:gd name="connsiteX31" fmla="*/ 757679 w 2162559"/>
                <a:gd name="connsiteY31" fmla="*/ 1393911 h 1570989"/>
                <a:gd name="connsiteX32" fmla="*/ 1106353 w 2162559"/>
                <a:gd name="connsiteY32" fmla="*/ 1567856 h 1570989"/>
                <a:gd name="connsiteX33" fmla="*/ 1138870 w 2162559"/>
                <a:gd name="connsiteY33" fmla="*/ 1567856 h 1570989"/>
                <a:gd name="connsiteX34" fmla="*/ 1334362 w 2162559"/>
                <a:gd name="connsiteY34" fmla="*/ 1441315 h 1570989"/>
                <a:gd name="connsiteX35" fmla="*/ 1422902 w 2162559"/>
                <a:gd name="connsiteY35" fmla="*/ 1036618 h 1570989"/>
                <a:gd name="connsiteX36" fmla="*/ 1434263 w 2162559"/>
                <a:gd name="connsiteY36" fmla="*/ 1031134 h 1570989"/>
                <a:gd name="connsiteX37" fmla="*/ 1490677 w 2162559"/>
                <a:gd name="connsiteY37" fmla="*/ 1053856 h 1570989"/>
                <a:gd name="connsiteX38" fmla="*/ 1551010 w 2162559"/>
                <a:gd name="connsiteY38" fmla="*/ 1030350 h 1570989"/>
                <a:gd name="connsiteX39" fmla="*/ 1580000 w 2162559"/>
                <a:gd name="connsiteY39" fmla="*/ 877952 h 1570989"/>
                <a:gd name="connsiteX40" fmla="*/ 1601156 w 2162559"/>
                <a:gd name="connsiteY40" fmla="*/ 863457 h 1570989"/>
                <a:gd name="connsiteX41" fmla="*/ 1727697 w 2162559"/>
                <a:gd name="connsiteY41" fmla="*/ 915170 h 1570989"/>
                <a:gd name="connsiteX42" fmla="*/ 1800958 w 2162559"/>
                <a:gd name="connsiteY42" fmla="*/ 963750 h 1570989"/>
                <a:gd name="connsiteX43" fmla="*/ 1927107 w 2162559"/>
                <a:gd name="connsiteY43" fmla="*/ 1104002 h 1570989"/>
                <a:gd name="connsiteX44" fmla="*/ 2165302 w 2162559"/>
                <a:gd name="connsiteY44" fmla="*/ 915954 h 1570989"/>
                <a:gd name="connsiteX45" fmla="*/ 2023482 w 2162559"/>
                <a:gd name="connsiteY45" fmla="*/ 751019 h 1570989"/>
                <a:gd name="connsiteX46" fmla="*/ 1894198 w 2162559"/>
                <a:gd name="connsiteY46" fmla="*/ 627221 h 1570989"/>
                <a:gd name="connsiteX47" fmla="*/ 1800174 w 2162559"/>
                <a:gd name="connsiteY47" fmla="*/ 504989 h 1570989"/>
                <a:gd name="connsiteX48" fmla="*/ 1751203 w 2162559"/>
                <a:gd name="connsiteY48" fmla="*/ 421151 h 1570989"/>
                <a:gd name="connsiteX49" fmla="*/ 1751203 w 2162559"/>
                <a:gd name="connsiteY49" fmla="*/ 421151 h 1570989"/>
                <a:gd name="connsiteX50" fmla="*/ 1699098 w 2162559"/>
                <a:gd name="connsiteY50" fmla="*/ 333395 h 1570989"/>
                <a:gd name="connsiteX51" fmla="*/ 1669324 w 2162559"/>
                <a:gd name="connsiteY51" fmla="*/ 311064 h 1570989"/>
                <a:gd name="connsiteX52" fmla="*/ 1598414 w 2162559"/>
                <a:gd name="connsiteY52" fmla="*/ 271495 h 1570989"/>
                <a:gd name="connsiteX53" fmla="*/ 1591362 w 2162559"/>
                <a:gd name="connsiteY53" fmla="*/ 265227 h 1570989"/>
                <a:gd name="connsiteX54" fmla="*/ 1580000 w 2162559"/>
                <a:gd name="connsiteY54" fmla="*/ 238195 h 1570989"/>
                <a:gd name="connsiteX55" fmla="*/ 1580000 w 2162559"/>
                <a:gd name="connsiteY55" fmla="*/ 238195 h 1570989"/>
                <a:gd name="connsiteX56" fmla="*/ 1552577 w 2162559"/>
                <a:gd name="connsiteY56" fmla="*/ 195101 h 1570989"/>
                <a:gd name="connsiteX57" fmla="*/ 1529854 w 2162559"/>
                <a:gd name="connsiteY57" fmla="*/ 173162 h 1570989"/>
                <a:gd name="connsiteX58" fmla="*/ 1463254 w 2162559"/>
                <a:gd name="connsiteY58" fmla="*/ 145346 h 1570989"/>
                <a:gd name="connsiteX59" fmla="*/ 1357476 w 2162559"/>
                <a:gd name="connsiteY59" fmla="*/ 159058 h 1570989"/>
                <a:gd name="connsiteX60" fmla="*/ 1284999 w 2162559"/>
                <a:gd name="connsiteY60" fmla="*/ 86189 h 1570989"/>
                <a:gd name="connsiteX61" fmla="*/ 1210955 w 2162559"/>
                <a:gd name="connsiteY61" fmla="*/ 36434 h 157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62559" h="1570989">
                  <a:moveTo>
                    <a:pt x="1117322" y="0"/>
                  </a:moveTo>
                  <a:cubicBezTo>
                    <a:pt x="1102043" y="0"/>
                    <a:pt x="1087156" y="1959"/>
                    <a:pt x="1073836" y="10186"/>
                  </a:cubicBezTo>
                  <a:cubicBezTo>
                    <a:pt x="1071486" y="14495"/>
                    <a:pt x="1011937" y="43878"/>
                    <a:pt x="986864" y="48579"/>
                  </a:cubicBezTo>
                  <a:cubicBezTo>
                    <a:pt x="986864" y="48579"/>
                    <a:pt x="987255" y="48971"/>
                    <a:pt x="987255" y="48971"/>
                  </a:cubicBezTo>
                  <a:cubicBezTo>
                    <a:pt x="983338" y="52497"/>
                    <a:pt x="904592" y="72477"/>
                    <a:pt x="902242" y="75219"/>
                  </a:cubicBezTo>
                  <a:cubicBezTo>
                    <a:pt x="899891" y="75611"/>
                    <a:pt x="870509" y="81880"/>
                    <a:pt x="861498" y="91674"/>
                  </a:cubicBezTo>
                  <a:cubicBezTo>
                    <a:pt x="845827" y="101076"/>
                    <a:pt x="809393" y="129283"/>
                    <a:pt x="807434" y="134376"/>
                  </a:cubicBezTo>
                  <a:cubicBezTo>
                    <a:pt x="787062" y="141428"/>
                    <a:pt x="767082" y="149264"/>
                    <a:pt x="746318" y="155924"/>
                  </a:cubicBezTo>
                  <a:cubicBezTo>
                    <a:pt x="728297" y="161408"/>
                    <a:pt x="684811" y="178646"/>
                    <a:pt x="680893" y="180605"/>
                  </a:cubicBezTo>
                  <a:cubicBezTo>
                    <a:pt x="680893" y="180605"/>
                    <a:pt x="680893" y="180605"/>
                    <a:pt x="680893" y="180605"/>
                  </a:cubicBezTo>
                  <a:cubicBezTo>
                    <a:pt x="653469" y="178254"/>
                    <a:pt x="626829" y="183739"/>
                    <a:pt x="601364" y="193142"/>
                  </a:cubicBezTo>
                  <a:cubicBezTo>
                    <a:pt x="577466" y="202152"/>
                    <a:pt x="523794" y="239762"/>
                    <a:pt x="517526" y="244072"/>
                  </a:cubicBezTo>
                  <a:cubicBezTo>
                    <a:pt x="517526" y="244072"/>
                    <a:pt x="510474" y="247597"/>
                    <a:pt x="506556" y="249165"/>
                  </a:cubicBezTo>
                  <a:cubicBezTo>
                    <a:pt x="448183" y="277764"/>
                    <a:pt x="392943" y="310672"/>
                    <a:pt x="352591" y="363561"/>
                  </a:cubicBezTo>
                  <a:cubicBezTo>
                    <a:pt x="349849" y="367087"/>
                    <a:pt x="310280" y="418017"/>
                    <a:pt x="310280" y="418017"/>
                  </a:cubicBezTo>
                  <a:cubicBezTo>
                    <a:pt x="310280" y="418017"/>
                    <a:pt x="310280" y="418017"/>
                    <a:pt x="310280" y="418017"/>
                  </a:cubicBezTo>
                  <a:cubicBezTo>
                    <a:pt x="310280" y="418017"/>
                    <a:pt x="198626" y="579817"/>
                    <a:pt x="180605" y="607241"/>
                  </a:cubicBezTo>
                  <a:cubicBezTo>
                    <a:pt x="141428" y="667965"/>
                    <a:pt x="10970" y="824280"/>
                    <a:pt x="0" y="837992"/>
                  </a:cubicBezTo>
                  <a:cubicBezTo>
                    <a:pt x="392" y="841126"/>
                    <a:pt x="54064" y="864240"/>
                    <a:pt x="65425" y="870900"/>
                  </a:cubicBezTo>
                  <a:cubicBezTo>
                    <a:pt x="67776" y="873251"/>
                    <a:pt x="143779" y="923397"/>
                    <a:pt x="159450" y="938285"/>
                  </a:cubicBezTo>
                  <a:cubicBezTo>
                    <a:pt x="183739" y="961007"/>
                    <a:pt x="203719" y="987647"/>
                    <a:pt x="225658" y="1012721"/>
                  </a:cubicBezTo>
                  <a:cubicBezTo>
                    <a:pt x="253866" y="986080"/>
                    <a:pt x="335353" y="913995"/>
                    <a:pt x="343189" y="907727"/>
                  </a:cubicBezTo>
                  <a:cubicBezTo>
                    <a:pt x="372180" y="885788"/>
                    <a:pt x="402738" y="867375"/>
                    <a:pt x="440347" y="865807"/>
                  </a:cubicBezTo>
                  <a:cubicBezTo>
                    <a:pt x="449358" y="865416"/>
                    <a:pt x="489318" y="864632"/>
                    <a:pt x="490102" y="868942"/>
                  </a:cubicBezTo>
                  <a:cubicBezTo>
                    <a:pt x="494019" y="884221"/>
                    <a:pt x="497154" y="899891"/>
                    <a:pt x="501855" y="914778"/>
                  </a:cubicBezTo>
                  <a:cubicBezTo>
                    <a:pt x="511257" y="947687"/>
                    <a:pt x="521051" y="980987"/>
                    <a:pt x="539856" y="1009978"/>
                  </a:cubicBezTo>
                  <a:cubicBezTo>
                    <a:pt x="556311" y="1035443"/>
                    <a:pt x="580208" y="1044454"/>
                    <a:pt x="609983" y="1037402"/>
                  </a:cubicBezTo>
                  <a:cubicBezTo>
                    <a:pt x="630747" y="1032309"/>
                    <a:pt x="650727" y="1025257"/>
                    <a:pt x="669532" y="1015463"/>
                  </a:cubicBezTo>
                  <a:cubicBezTo>
                    <a:pt x="676975" y="1011545"/>
                    <a:pt x="678542" y="1013504"/>
                    <a:pt x="679718" y="1020556"/>
                  </a:cubicBezTo>
                  <a:cubicBezTo>
                    <a:pt x="683635" y="1040928"/>
                    <a:pt x="687945" y="1061300"/>
                    <a:pt x="691862" y="1081672"/>
                  </a:cubicBezTo>
                  <a:cubicBezTo>
                    <a:pt x="710275" y="1174913"/>
                    <a:pt x="728297" y="1268153"/>
                    <a:pt x="746710" y="1361002"/>
                  </a:cubicBezTo>
                  <a:cubicBezTo>
                    <a:pt x="749452" y="1372364"/>
                    <a:pt x="746710" y="1387643"/>
                    <a:pt x="757679" y="1393911"/>
                  </a:cubicBezTo>
                  <a:cubicBezTo>
                    <a:pt x="778835" y="1406056"/>
                    <a:pt x="1094600" y="1562371"/>
                    <a:pt x="1106353" y="1567856"/>
                  </a:cubicBezTo>
                  <a:cubicBezTo>
                    <a:pt x="1117322" y="1577258"/>
                    <a:pt x="1128292" y="1573732"/>
                    <a:pt x="1138870" y="1567856"/>
                  </a:cubicBezTo>
                  <a:cubicBezTo>
                    <a:pt x="1145530" y="1561196"/>
                    <a:pt x="1332795" y="1447583"/>
                    <a:pt x="1334362" y="1441315"/>
                  </a:cubicBezTo>
                  <a:cubicBezTo>
                    <a:pt x="1338671" y="1422902"/>
                    <a:pt x="1416241" y="1067176"/>
                    <a:pt x="1422902" y="1036618"/>
                  </a:cubicBezTo>
                  <a:cubicBezTo>
                    <a:pt x="1424469" y="1029175"/>
                    <a:pt x="1426428" y="1026824"/>
                    <a:pt x="1434263" y="1031134"/>
                  </a:cubicBezTo>
                  <a:cubicBezTo>
                    <a:pt x="1452284" y="1040928"/>
                    <a:pt x="1471089" y="1048371"/>
                    <a:pt x="1490677" y="1053856"/>
                  </a:cubicBezTo>
                  <a:cubicBezTo>
                    <a:pt x="1520452" y="1062083"/>
                    <a:pt x="1538473" y="1055423"/>
                    <a:pt x="1551010" y="1030350"/>
                  </a:cubicBezTo>
                  <a:cubicBezTo>
                    <a:pt x="1554144" y="1024082"/>
                    <a:pt x="1579217" y="879128"/>
                    <a:pt x="1580000" y="877952"/>
                  </a:cubicBezTo>
                  <a:cubicBezTo>
                    <a:pt x="1580392" y="856013"/>
                    <a:pt x="1581176" y="855230"/>
                    <a:pt x="1601156" y="863457"/>
                  </a:cubicBezTo>
                  <a:cubicBezTo>
                    <a:pt x="1643467" y="880695"/>
                    <a:pt x="1685386" y="898324"/>
                    <a:pt x="1727697" y="915170"/>
                  </a:cubicBezTo>
                  <a:cubicBezTo>
                    <a:pt x="1755513" y="926532"/>
                    <a:pt x="1780586" y="939852"/>
                    <a:pt x="1800958" y="963750"/>
                  </a:cubicBezTo>
                  <a:cubicBezTo>
                    <a:pt x="1834258" y="1003318"/>
                    <a:pt x="1923581" y="1092641"/>
                    <a:pt x="1927107" y="1104002"/>
                  </a:cubicBezTo>
                  <a:cubicBezTo>
                    <a:pt x="1929066" y="1102044"/>
                    <a:pt x="2139837" y="932800"/>
                    <a:pt x="2165302" y="915954"/>
                  </a:cubicBezTo>
                  <a:cubicBezTo>
                    <a:pt x="2162560" y="912428"/>
                    <a:pt x="2029358" y="752587"/>
                    <a:pt x="2023482" y="751019"/>
                  </a:cubicBezTo>
                  <a:cubicBezTo>
                    <a:pt x="2021915" y="750628"/>
                    <a:pt x="1931025" y="672666"/>
                    <a:pt x="1894198" y="627221"/>
                  </a:cubicBezTo>
                  <a:cubicBezTo>
                    <a:pt x="1861682" y="587260"/>
                    <a:pt x="1827598" y="548867"/>
                    <a:pt x="1800174" y="504989"/>
                  </a:cubicBezTo>
                  <a:cubicBezTo>
                    <a:pt x="1782936" y="477565"/>
                    <a:pt x="1767657" y="448966"/>
                    <a:pt x="1751203" y="421151"/>
                  </a:cubicBezTo>
                  <a:cubicBezTo>
                    <a:pt x="1751203" y="421151"/>
                    <a:pt x="1751203" y="421151"/>
                    <a:pt x="1751203" y="421151"/>
                  </a:cubicBezTo>
                  <a:cubicBezTo>
                    <a:pt x="1735924" y="390593"/>
                    <a:pt x="1719470" y="360818"/>
                    <a:pt x="1699098" y="333395"/>
                  </a:cubicBezTo>
                  <a:cubicBezTo>
                    <a:pt x="1691654" y="323209"/>
                    <a:pt x="1682252" y="313806"/>
                    <a:pt x="1669324" y="311064"/>
                  </a:cubicBezTo>
                  <a:cubicBezTo>
                    <a:pt x="1641508" y="305187"/>
                    <a:pt x="1619569" y="289517"/>
                    <a:pt x="1598414" y="271495"/>
                  </a:cubicBezTo>
                  <a:cubicBezTo>
                    <a:pt x="1597238" y="267969"/>
                    <a:pt x="1595671" y="265619"/>
                    <a:pt x="1591362" y="265227"/>
                  </a:cubicBezTo>
                  <a:cubicBezTo>
                    <a:pt x="1591362" y="265227"/>
                    <a:pt x="1585877" y="238979"/>
                    <a:pt x="1580000" y="238195"/>
                  </a:cubicBezTo>
                  <a:lnTo>
                    <a:pt x="1580000" y="238195"/>
                  </a:lnTo>
                  <a:cubicBezTo>
                    <a:pt x="1572557" y="222916"/>
                    <a:pt x="1562371" y="209204"/>
                    <a:pt x="1552577" y="195101"/>
                  </a:cubicBezTo>
                  <a:cubicBezTo>
                    <a:pt x="1547484" y="185306"/>
                    <a:pt x="1540432" y="177471"/>
                    <a:pt x="1529854" y="173162"/>
                  </a:cubicBezTo>
                  <a:cubicBezTo>
                    <a:pt x="1509091" y="160233"/>
                    <a:pt x="1487935" y="149264"/>
                    <a:pt x="1463254" y="145346"/>
                  </a:cubicBezTo>
                  <a:cubicBezTo>
                    <a:pt x="1426428" y="139078"/>
                    <a:pt x="1391560" y="146129"/>
                    <a:pt x="1357476" y="159058"/>
                  </a:cubicBezTo>
                  <a:cubicBezTo>
                    <a:pt x="1343373" y="142995"/>
                    <a:pt x="1296361" y="92457"/>
                    <a:pt x="1284999" y="86189"/>
                  </a:cubicBezTo>
                  <a:cubicBezTo>
                    <a:pt x="1283040" y="86189"/>
                    <a:pt x="1234069" y="51322"/>
                    <a:pt x="1210955" y="36434"/>
                  </a:cubicBezTo>
                </a:path>
              </a:pathLst>
            </a:custGeom>
            <a:solidFill>
              <a:srgbClr val="F9BA99"/>
            </a:solidFill>
            <a:ln w="45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1CAA70A-6760-4E40-9628-70CE32C2665C}"/>
                </a:ext>
              </a:extLst>
            </p:cNvPr>
            <p:cNvSpPr/>
            <p:nvPr/>
          </p:nvSpPr>
          <p:spPr>
            <a:xfrm>
              <a:off x="10380108" y="4133773"/>
              <a:ext cx="3918" cy="3918"/>
            </a:xfrm>
            <a:custGeom>
              <a:avLst/>
              <a:gdLst>
                <a:gd name="connsiteX0" fmla="*/ 0 w 0"/>
                <a:gd name="connsiteY0" fmla="*/ 784 h 0"/>
                <a:gd name="connsiteX1" fmla="*/ 0 w 0"/>
                <a:gd name="connsiteY1" fmla="*/ 0 h 0"/>
                <a:gd name="connsiteX2" fmla="*/ 783 w 0"/>
                <a:gd name="connsiteY2" fmla="*/ 392 h 0"/>
                <a:gd name="connsiteX3" fmla="*/ 0 w 0"/>
                <a:gd name="connsiteY3" fmla="*/ 784 h 0"/>
              </a:gdLst>
              <a:ahLst/>
              <a:cxnLst>
                <a:cxn ang="0">
                  <a:pos x="connsiteX0" y="connsiteY0"/>
                </a:cxn>
                <a:cxn ang="0">
                  <a:pos x="connsiteX1" y="connsiteY1"/>
                </a:cxn>
                <a:cxn ang="0">
                  <a:pos x="connsiteX2" y="connsiteY2"/>
                </a:cxn>
                <a:cxn ang="0">
                  <a:pos x="connsiteX3" y="connsiteY3"/>
                </a:cxn>
              </a:cxnLst>
              <a:rect l="l" t="t" r="r" b="b"/>
              <a:pathLst>
                <a:path>
                  <a:moveTo>
                    <a:pt x="0" y="784"/>
                  </a:moveTo>
                  <a:cubicBezTo>
                    <a:pt x="0" y="392"/>
                    <a:pt x="0" y="392"/>
                    <a:pt x="0" y="0"/>
                  </a:cubicBezTo>
                  <a:cubicBezTo>
                    <a:pt x="392" y="0"/>
                    <a:pt x="392" y="392"/>
                    <a:pt x="783" y="392"/>
                  </a:cubicBezTo>
                  <a:cubicBezTo>
                    <a:pt x="783" y="784"/>
                    <a:pt x="392" y="784"/>
                    <a:pt x="0" y="784"/>
                  </a:cubicBezTo>
                  <a:close/>
                </a:path>
              </a:pathLst>
            </a:custGeom>
            <a:solidFill>
              <a:srgbClr val="F4970C"/>
            </a:solidFill>
            <a:ln w="391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1DCF249-0075-4DC8-A634-4E5D69B3C2ED}"/>
                </a:ext>
              </a:extLst>
            </p:cNvPr>
            <p:cNvSpPr/>
            <p:nvPr/>
          </p:nvSpPr>
          <p:spPr>
            <a:xfrm>
              <a:off x="10288390" y="5133457"/>
              <a:ext cx="669923" cy="438780"/>
            </a:xfrm>
            <a:custGeom>
              <a:avLst/>
              <a:gdLst>
                <a:gd name="connsiteX0" fmla="*/ 94068 w 669923"/>
                <a:gd name="connsiteY0" fmla="*/ 300593 h 438780"/>
                <a:gd name="connsiteX1" fmla="*/ 44 w 669923"/>
                <a:gd name="connsiteY1" fmla="*/ 4808 h 438780"/>
                <a:gd name="connsiteX2" fmla="*/ 24333 w 669923"/>
                <a:gd name="connsiteY2" fmla="*/ 48295 h 438780"/>
                <a:gd name="connsiteX3" fmla="*/ 140296 w 669923"/>
                <a:gd name="connsiteY3" fmla="*/ 156031 h 438780"/>
                <a:gd name="connsiteX4" fmla="*/ 327953 w 669923"/>
                <a:gd name="connsiteY4" fmla="*/ 196775 h 438780"/>
                <a:gd name="connsiteX5" fmla="*/ 463897 w 669923"/>
                <a:gd name="connsiteY5" fmla="*/ 185805 h 438780"/>
                <a:gd name="connsiteX6" fmla="*/ 628831 w 669923"/>
                <a:gd name="connsiteY6" fmla="*/ 74151 h 438780"/>
                <a:gd name="connsiteX7" fmla="*/ 671534 w 669923"/>
                <a:gd name="connsiteY7" fmla="*/ 107 h 438780"/>
                <a:gd name="connsiteX8" fmla="*/ 573592 w 669923"/>
                <a:gd name="connsiteY8" fmla="*/ 338203 h 438780"/>
                <a:gd name="connsiteX9" fmla="*/ 431380 w 669923"/>
                <a:gd name="connsiteY9" fmla="*/ 424000 h 438780"/>
                <a:gd name="connsiteX10" fmla="*/ 361254 w 669923"/>
                <a:gd name="connsiteY10" fmla="*/ 427918 h 438780"/>
                <a:gd name="connsiteX11" fmla="*/ 94068 w 669923"/>
                <a:gd name="connsiteY11" fmla="*/ 300593 h 43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923" h="438780">
                  <a:moveTo>
                    <a:pt x="94068" y="300593"/>
                  </a:moveTo>
                  <a:cubicBezTo>
                    <a:pt x="91325" y="281788"/>
                    <a:pt x="-2307" y="11860"/>
                    <a:pt x="44" y="4808"/>
                  </a:cubicBezTo>
                  <a:cubicBezTo>
                    <a:pt x="8662" y="20087"/>
                    <a:pt x="16106" y="34583"/>
                    <a:pt x="24333" y="48295"/>
                  </a:cubicBezTo>
                  <a:cubicBezTo>
                    <a:pt x="51757" y="96090"/>
                    <a:pt x="89367" y="132525"/>
                    <a:pt x="140296" y="156031"/>
                  </a:cubicBezTo>
                  <a:cubicBezTo>
                    <a:pt x="200237" y="183455"/>
                    <a:pt x="262136" y="196775"/>
                    <a:pt x="327953" y="196775"/>
                  </a:cubicBezTo>
                  <a:cubicBezTo>
                    <a:pt x="373790" y="196775"/>
                    <a:pt x="419235" y="196775"/>
                    <a:pt x="463897" y="185805"/>
                  </a:cubicBezTo>
                  <a:cubicBezTo>
                    <a:pt x="532848" y="168568"/>
                    <a:pt x="590438" y="136834"/>
                    <a:pt x="628831" y="74151"/>
                  </a:cubicBezTo>
                  <a:cubicBezTo>
                    <a:pt x="644894" y="47903"/>
                    <a:pt x="671142" y="-2635"/>
                    <a:pt x="671534" y="107"/>
                  </a:cubicBezTo>
                  <a:cubicBezTo>
                    <a:pt x="653513" y="78069"/>
                    <a:pt x="579468" y="331935"/>
                    <a:pt x="573592" y="338203"/>
                  </a:cubicBezTo>
                  <a:cubicBezTo>
                    <a:pt x="529322" y="365627"/>
                    <a:pt x="434122" y="422433"/>
                    <a:pt x="431380" y="424000"/>
                  </a:cubicBezTo>
                  <a:cubicBezTo>
                    <a:pt x="391028" y="448682"/>
                    <a:pt x="402781" y="447506"/>
                    <a:pt x="361254" y="427918"/>
                  </a:cubicBezTo>
                  <a:cubicBezTo>
                    <a:pt x="352243" y="424000"/>
                    <a:pt x="96027" y="302160"/>
                    <a:pt x="94068" y="300593"/>
                  </a:cubicBezTo>
                  <a:close/>
                </a:path>
              </a:pathLst>
            </a:custGeom>
            <a:solidFill>
              <a:srgbClr val="F9A687"/>
            </a:solidFill>
            <a:ln w="450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41ADB35-2A89-4F90-BA4E-32211D51D803}"/>
                </a:ext>
              </a:extLst>
            </p:cNvPr>
            <p:cNvSpPr/>
            <p:nvPr/>
          </p:nvSpPr>
          <p:spPr>
            <a:xfrm>
              <a:off x="10983822" y="4477353"/>
              <a:ext cx="227225" cy="266402"/>
            </a:xfrm>
            <a:custGeom>
              <a:avLst/>
              <a:gdLst>
                <a:gd name="connsiteX0" fmla="*/ 155532 w 227225"/>
                <a:gd name="connsiteY0" fmla="*/ 0 h 266402"/>
                <a:gd name="connsiteX1" fmla="*/ 227225 w 227225"/>
                <a:gd name="connsiteY1" fmla="*/ 268753 h 266402"/>
                <a:gd name="connsiteX2" fmla="*/ 0 w 227225"/>
                <a:gd name="connsiteY2" fmla="*/ 119881 h 266402"/>
                <a:gd name="connsiteX3" fmla="*/ 99117 w 227225"/>
                <a:gd name="connsiteY3" fmla="*/ 70910 h 266402"/>
                <a:gd name="connsiteX4" fmla="*/ 155532 w 227225"/>
                <a:gd name="connsiteY4" fmla="*/ 0 h 26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25" h="266402">
                  <a:moveTo>
                    <a:pt x="155532" y="0"/>
                  </a:moveTo>
                  <a:cubicBezTo>
                    <a:pt x="183739" y="98334"/>
                    <a:pt x="220565" y="243680"/>
                    <a:pt x="227225" y="268753"/>
                  </a:cubicBezTo>
                  <a:cubicBezTo>
                    <a:pt x="193142" y="246030"/>
                    <a:pt x="28991" y="137119"/>
                    <a:pt x="0" y="119881"/>
                  </a:cubicBezTo>
                  <a:cubicBezTo>
                    <a:pt x="56414" y="101468"/>
                    <a:pt x="74436" y="87756"/>
                    <a:pt x="99117" y="70910"/>
                  </a:cubicBezTo>
                  <a:cubicBezTo>
                    <a:pt x="128892" y="47796"/>
                    <a:pt x="144562" y="17630"/>
                    <a:pt x="155532" y="0"/>
                  </a:cubicBezTo>
                  <a:close/>
                </a:path>
              </a:pathLst>
            </a:custGeom>
            <a:solidFill>
              <a:srgbClr val="F9A687"/>
            </a:solidFill>
            <a:ln w="450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005D887-0D48-4F62-87BF-0B12E56782A0}"/>
                </a:ext>
              </a:extLst>
            </p:cNvPr>
            <p:cNvSpPr/>
            <p:nvPr/>
          </p:nvSpPr>
          <p:spPr>
            <a:xfrm>
              <a:off x="10010670" y="4488323"/>
              <a:ext cx="58765" cy="164543"/>
            </a:xfrm>
            <a:custGeom>
              <a:avLst/>
              <a:gdLst>
                <a:gd name="connsiteX0" fmla="*/ 0 w 58765"/>
                <a:gd name="connsiteY0" fmla="*/ 168069 h 164542"/>
                <a:gd name="connsiteX1" fmla="*/ 58765 w 58765"/>
                <a:gd name="connsiteY1" fmla="*/ 0 h 164542"/>
              </a:gdLst>
              <a:ahLst/>
              <a:cxnLst>
                <a:cxn ang="0">
                  <a:pos x="connsiteX0" y="connsiteY0"/>
                </a:cxn>
                <a:cxn ang="0">
                  <a:pos x="connsiteX1" y="connsiteY1"/>
                </a:cxn>
              </a:cxnLst>
              <a:rect l="l" t="t" r="r" b="b"/>
              <a:pathLst>
                <a:path w="58765" h="164542">
                  <a:moveTo>
                    <a:pt x="0" y="168069"/>
                  </a:moveTo>
                  <a:cubicBezTo>
                    <a:pt x="19197" y="114788"/>
                    <a:pt x="52497" y="20372"/>
                    <a:pt x="58765" y="0"/>
                  </a:cubicBezTo>
                </a:path>
              </a:pathLst>
            </a:custGeom>
            <a:solidFill>
              <a:srgbClr val="FEB47A"/>
            </a:solidFill>
            <a:ln w="391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C8291CF-2D73-4163-BC0A-37260D200604}"/>
                </a:ext>
              </a:extLst>
            </p:cNvPr>
            <p:cNvSpPr/>
            <p:nvPr/>
          </p:nvSpPr>
          <p:spPr>
            <a:xfrm>
              <a:off x="10038775" y="4150583"/>
              <a:ext cx="1132210" cy="477957"/>
            </a:xfrm>
            <a:custGeom>
              <a:avLst/>
              <a:gdLst>
                <a:gd name="connsiteX0" fmla="*/ 1128786 w 1132209"/>
                <a:gd name="connsiteY0" fmla="*/ 167321 h 477957"/>
                <a:gd name="connsiteX1" fmla="*/ 1117817 w 1132209"/>
                <a:gd name="connsiteY1" fmla="*/ 127361 h 477957"/>
                <a:gd name="connsiteX2" fmla="*/ 984224 w 1132209"/>
                <a:gd name="connsiteY2" fmla="*/ 2387 h 477957"/>
                <a:gd name="connsiteX3" fmla="*/ 782071 w 1132209"/>
                <a:gd name="connsiteY3" fmla="*/ 88576 h 477957"/>
                <a:gd name="connsiteX4" fmla="*/ 708419 w 1132209"/>
                <a:gd name="connsiteY4" fmla="*/ 111298 h 477957"/>
                <a:gd name="connsiteX5" fmla="*/ 584228 w 1132209"/>
                <a:gd name="connsiteY5" fmla="*/ 79173 h 477957"/>
                <a:gd name="connsiteX6" fmla="*/ 501957 w 1132209"/>
                <a:gd name="connsiteY6" fmla="*/ 83483 h 477957"/>
                <a:gd name="connsiteX7" fmla="*/ 371890 w 1132209"/>
                <a:gd name="connsiteY7" fmla="*/ 116783 h 477957"/>
                <a:gd name="connsiteX8" fmla="*/ 333889 w 1132209"/>
                <a:gd name="connsiteY8" fmla="*/ 90534 h 477957"/>
                <a:gd name="connsiteX9" fmla="*/ 241823 w 1132209"/>
                <a:gd name="connsiteY9" fmla="*/ 45873 h 477957"/>
                <a:gd name="connsiteX10" fmla="*/ 215575 w 1132209"/>
                <a:gd name="connsiteY10" fmla="*/ 40388 h 477957"/>
                <a:gd name="connsiteX11" fmla="*/ 53383 w 1132209"/>
                <a:gd name="connsiteY11" fmla="*/ 93669 h 477957"/>
                <a:gd name="connsiteX12" fmla="*/ 6371 w 1132209"/>
                <a:gd name="connsiteY12" fmla="*/ 164187 h 477957"/>
                <a:gd name="connsiteX13" fmla="*/ 3628 w 1132209"/>
                <a:gd name="connsiteY13" fmla="*/ 257819 h 477957"/>
                <a:gd name="connsiteX14" fmla="*/ 83157 w 1132209"/>
                <a:gd name="connsiteY14" fmla="*/ 416485 h 477957"/>
                <a:gd name="connsiteX15" fmla="*/ 157593 w 1132209"/>
                <a:gd name="connsiteY15" fmla="*/ 469374 h 477957"/>
                <a:gd name="connsiteX16" fmla="*/ 253576 w 1132209"/>
                <a:gd name="connsiteY16" fmla="*/ 476426 h 477957"/>
                <a:gd name="connsiteX17" fmla="*/ 274340 w 1132209"/>
                <a:gd name="connsiteY17" fmla="*/ 472508 h 477957"/>
                <a:gd name="connsiteX18" fmla="*/ 355044 w 1132209"/>
                <a:gd name="connsiteY18" fmla="*/ 444301 h 477957"/>
                <a:gd name="connsiteX19" fmla="*/ 389520 w 1132209"/>
                <a:gd name="connsiteY19" fmla="*/ 427455 h 477957"/>
                <a:gd name="connsiteX20" fmla="*/ 468657 w 1132209"/>
                <a:gd name="connsiteY20" fmla="*/ 403557 h 477957"/>
                <a:gd name="connsiteX21" fmla="*/ 530164 w 1132209"/>
                <a:gd name="connsiteY21" fmla="*/ 322069 h 477957"/>
                <a:gd name="connsiteX22" fmla="*/ 614395 w 1132209"/>
                <a:gd name="connsiteY22" fmla="*/ 345575 h 477957"/>
                <a:gd name="connsiteX23" fmla="*/ 698233 w 1132209"/>
                <a:gd name="connsiteY23" fmla="*/ 397681 h 477957"/>
                <a:gd name="connsiteX24" fmla="*/ 768359 w 1132209"/>
                <a:gd name="connsiteY24" fmla="*/ 400815 h 477957"/>
                <a:gd name="connsiteX25" fmla="*/ 829867 w 1132209"/>
                <a:gd name="connsiteY25" fmla="*/ 410609 h 477957"/>
                <a:gd name="connsiteX26" fmla="*/ 950923 w 1132209"/>
                <a:gd name="connsiteY26" fmla="*/ 445868 h 477957"/>
                <a:gd name="connsiteX27" fmla="*/ 1128786 w 1132209"/>
                <a:gd name="connsiteY27" fmla="*/ 167321 h 477957"/>
                <a:gd name="connsiteX28" fmla="*/ 1062969 w 1132209"/>
                <a:gd name="connsiteY28" fmla="*/ 307966 h 477957"/>
                <a:gd name="connsiteX29" fmla="*/ 1062969 w 1132209"/>
                <a:gd name="connsiteY29" fmla="*/ 307966 h 477957"/>
                <a:gd name="connsiteX30" fmla="*/ 1062969 w 1132209"/>
                <a:gd name="connsiteY30" fmla="*/ 307966 h 477957"/>
                <a:gd name="connsiteX31" fmla="*/ 1062969 w 1132209"/>
                <a:gd name="connsiteY31" fmla="*/ 307966 h 477957"/>
                <a:gd name="connsiteX32" fmla="*/ 1062969 w 1132209"/>
                <a:gd name="connsiteY32" fmla="*/ 307966 h 477957"/>
                <a:gd name="connsiteX33" fmla="*/ 1062969 w 1132209"/>
                <a:gd name="connsiteY33" fmla="*/ 307966 h 477957"/>
                <a:gd name="connsiteX34" fmla="*/ 1062969 w 1132209"/>
                <a:gd name="connsiteY34" fmla="*/ 307966 h 477957"/>
                <a:gd name="connsiteX35" fmla="*/ 1062969 w 1132209"/>
                <a:gd name="connsiteY35" fmla="*/ 307966 h 47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32209" h="477957">
                  <a:moveTo>
                    <a:pt x="1128786" y="167321"/>
                  </a:moveTo>
                  <a:cubicBezTo>
                    <a:pt x="1126827" y="156743"/>
                    <a:pt x="1118992" y="130103"/>
                    <a:pt x="1117817" y="127361"/>
                  </a:cubicBezTo>
                  <a:cubicBezTo>
                    <a:pt x="1095486" y="68204"/>
                    <a:pt x="1048865" y="13356"/>
                    <a:pt x="984224" y="2387"/>
                  </a:cubicBezTo>
                  <a:cubicBezTo>
                    <a:pt x="907045" y="-10542"/>
                    <a:pt x="830651" y="30594"/>
                    <a:pt x="782071" y="88576"/>
                  </a:cubicBezTo>
                  <a:cubicBezTo>
                    <a:pt x="762091" y="112473"/>
                    <a:pt x="753472" y="124618"/>
                    <a:pt x="708419" y="111298"/>
                  </a:cubicBezTo>
                  <a:cubicBezTo>
                    <a:pt x="702151" y="108164"/>
                    <a:pt x="597549" y="83091"/>
                    <a:pt x="584228" y="79173"/>
                  </a:cubicBezTo>
                  <a:cubicBezTo>
                    <a:pt x="560331" y="72121"/>
                    <a:pt x="525072" y="70554"/>
                    <a:pt x="501957" y="83483"/>
                  </a:cubicBezTo>
                  <a:cubicBezTo>
                    <a:pt x="493338" y="88184"/>
                    <a:pt x="389912" y="120701"/>
                    <a:pt x="371890" y="116783"/>
                  </a:cubicBezTo>
                  <a:cubicBezTo>
                    <a:pt x="359745" y="114432"/>
                    <a:pt x="344858" y="97978"/>
                    <a:pt x="333889" y="90534"/>
                  </a:cubicBezTo>
                  <a:cubicBezTo>
                    <a:pt x="306073" y="70946"/>
                    <a:pt x="275124" y="54884"/>
                    <a:pt x="241823" y="45873"/>
                  </a:cubicBezTo>
                  <a:cubicBezTo>
                    <a:pt x="233204" y="43522"/>
                    <a:pt x="224585" y="41563"/>
                    <a:pt x="215575" y="40388"/>
                  </a:cubicBezTo>
                  <a:cubicBezTo>
                    <a:pt x="156810" y="31769"/>
                    <a:pt x="96086" y="52533"/>
                    <a:pt x="53383" y="93669"/>
                  </a:cubicBezTo>
                  <a:cubicBezTo>
                    <a:pt x="33794" y="112473"/>
                    <a:pt x="14598" y="137938"/>
                    <a:pt x="6371" y="164187"/>
                  </a:cubicBezTo>
                  <a:cubicBezTo>
                    <a:pt x="-2640" y="192786"/>
                    <a:pt x="-681" y="228829"/>
                    <a:pt x="3628" y="257819"/>
                  </a:cubicBezTo>
                  <a:cubicBezTo>
                    <a:pt x="11855" y="317368"/>
                    <a:pt x="40063" y="374174"/>
                    <a:pt x="83157" y="416485"/>
                  </a:cubicBezTo>
                  <a:cubicBezTo>
                    <a:pt x="103921" y="437249"/>
                    <a:pt x="129778" y="458796"/>
                    <a:pt x="157593" y="469374"/>
                  </a:cubicBezTo>
                  <a:cubicBezTo>
                    <a:pt x="188151" y="481127"/>
                    <a:pt x="221843" y="481127"/>
                    <a:pt x="253576" y="476426"/>
                  </a:cubicBezTo>
                  <a:cubicBezTo>
                    <a:pt x="260628" y="475251"/>
                    <a:pt x="267680" y="474075"/>
                    <a:pt x="274340" y="472508"/>
                  </a:cubicBezTo>
                  <a:cubicBezTo>
                    <a:pt x="302156" y="466240"/>
                    <a:pt x="329187" y="456446"/>
                    <a:pt x="355044" y="444301"/>
                  </a:cubicBezTo>
                  <a:cubicBezTo>
                    <a:pt x="366405" y="438816"/>
                    <a:pt x="377767" y="431373"/>
                    <a:pt x="389520" y="427455"/>
                  </a:cubicBezTo>
                  <a:cubicBezTo>
                    <a:pt x="415376" y="419620"/>
                    <a:pt x="444759" y="416877"/>
                    <a:pt x="468657" y="403557"/>
                  </a:cubicBezTo>
                  <a:cubicBezTo>
                    <a:pt x="498040" y="386711"/>
                    <a:pt x="512535" y="349493"/>
                    <a:pt x="530164" y="322069"/>
                  </a:cubicBezTo>
                  <a:cubicBezTo>
                    <a:pt x="557588" y="278583"/>
                    <a:pt x="596765" y="316193"/>
                    <a:pt x="614395" y="345575"/>
                  </a:cubicBezTo>
                  <a:cubicBezTo>
                    <a:pt x="645344" y="397289"/>
                    <a:pt x="670417" y="396505"/>
                    <a:pt x="698233" y="397681"/>
                  </a:cubicBezTo>
                  <a:cubicBezTo>
                    <a:pt x="721739" y="398856"/>
                    <a:pt x="745245" y="400031"/>
                    <a:pt x="768359" y="400815"/>
                  </a:cubicBezTo>
                  <a:cubicBezTo>
                    <a:pt x="787948" y="401598"/>
                    <a:pt x="813021" y="398464"/>
                    <a:pt x="829867" y="410609"/>
                  </a:cubicBezTo>
                  <a:cubicBezTo>
                    <a:pt x="867869" y="432548"/>
                    <a:pt x="905087" y="454879"/>
                    <a:pt x="950923" y="445868"/>
                  </a:cubicBezTo>
                  <a:cubicBezTo>
                    <a:pt x="1073938" y="422362"/>
                    <a:pt x="1149942" y="286027"/>
                    <a:pt x="1128786" y="167321"/>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path>
              </a:pathLst>
            </a:custGeom>
            <a:solidFill>
              <a:srgbClr val="000000"/>
            </a:solidFill>
            <a:ln w="391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C9E3269-A703-4335-B3D5-683E26D6B585}"/>
                </a:ext>
              </a:extLst>
            </p:cNvPr>
            <p:cNvSpPr/>
            <p:nvPr/>
          </p:nvSpPr>
          <p:spPr>
            <a:xfrm>
              <a:off x="10082756" y="4240333"/>
              <a:ext cx="278155" cy="278155"/>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rgbClr val="FCEE21"/>
            </a:solidFill>
            <a:ln w="391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B04661A-39EC-4E7C-989C-5DB4719FD486}"/>
                </a:ext>
              </a:extLst>
            </p:cNvPr>
            <p:cNvSpPr/>
            <p:nvPr/>
          </p:nvSpPr>
          <p:spPr>
            <a:xfrm>
              <a:off x="10851013" y="4205466"/>
              <a:ext cx="278155" cy="278155"/>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rgbClr val="FCEE21"/>
            </a:solidFill>
            <a:ln w="391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63CFBCF-DF38-4AAA-B161-2F2BF81C98C7}"/>
                </a:ext>
              </a:extLst>
            </p:cNvPr>
            <p:cNvSpPr/>
            <p:nvPr/>
          </p:nvSpPr>
          <p:spPr>
            <a:xfrm>
              <a:off x="10147789" y="5363532"/>
              <a:ext cx="1089115" cy="1402530"/>
            </a:xfrm>
            <a:custGeom>
              <a:avLst/>
              <a:gdLst>
                <a:gd name="connsiteX0" fmla="*/ 915170 w 1089115"/>
                <a:gd name="connsiteY0" fmla="*/ 763556 h 1402529"/>
                <a:gd name="connsiteX1" fmla="*/ 803125 w 1089115"/>
                <a:gd name="connsiteY1" fmla="*/ 377665 h 1402529"/>
                <a:gd name="connsiteX2" fmla="*/ 801949 w 1089115"/>
                <a:gd name="connsiteY2" fmla="*/ 364344 h 1402529"/>
                <a:gd name="connsiteX3" fmla="*/ 801949 w 1089115"/>
                <a:gd name="connsiteY3" fmla="*/ 209204 h 1402529"/>
                <a:gd name="connsiteX4" fmla="*/ 802733 w 1089115"/>
                <a:gd name="connsiteY4" fmla="*/ 99117 h 1402529"/>
                <a:gd name="connsiteX5" fmla="*/ 805083 w 1089115"/>
                <a:gd name="connsiteY5" fmla="*/ 63075 h 1402529"/>
                <a:gd name="connsiteX6" fmla="*/ 800774 w 1089115"/>
                <a:gd name="connsiteY6" fmla="*/ 46620 h 1402529"/>
                <a:gd name="connsiteX7" fmla="*/ 766690 w 1089115"/>
                <a:gd name="connsiteY7" fmla="*/ 14104 h 1402529"/>
                <a:gd name="connsiteX8" fmla="*/ 757680 w 1089115"/>
                <a:gd name="connsiteY8" fmla="*/ 24290 h 1402529"/>
                <a:gd name="connsiteX9" fmla="*/ 752195 w 1089115"/>
                <a:gd name="connsiteY9" fmla="*/ 50930 h 1402529"/>
                <a:gd name="connsiteX10" fmla="*/ 716936 w 1089115"/>
                <a:gd name="connsiteY10" fmla="*/ 101860 h 1402529"/>
                <a:gd name="connsiteX11" fmla="*/ 583343 w 1089115"/>
                <a:gd name="connsiteY11" fmla="*/ 184523 h 1402529"/>
                <a:gd name="connsiteX12" fmla="*/ 574332 w 1089115"/>
                <a:gd name="connsiteY12" fmla="*/ 191183 h 1402529"/>
                <a:gd name="connsiteX13" fmla="*/ 555135 w 1089115"/>
                <a:gd name="connsiteY13" fmla="*/ 205678 h 1402529"/>
                <a:gd name="connsiteX14" fmla="*/ 521052 w 1089115"/>
                <a:gd name="connsiteY14" fmla="*/ 208812 h 1402529"/>
                <a:gd name="connsiteX15" fmla="*/ 515567 w 1089115"/>
                <a:gd name="connsiteY15" fmla="*/ 202152 h 1402529"/>
                <a:gd name="connsiteX16" fmla="*/ 487751 w 1089115"/>
                <a:gd name="connsiteY16" fmla="*/ 189224 h 1402529"/>
                <a:gd name="connsiteX17" fmla="*/ 467379 w 1089115"/>
                <a:gd name="connsiteY17" fmla="*/ 179822 h 1402529"/>
                <a:gd name="connsiteX18" fmla="*/ 404305 w 1089115"/>
                <a:gd name="connsiteY18" fmla="*/ 147697 h 1402529"/>
                <a:gd name="connsiteX19" fmla="*/ 400779 w 1089115"/>
                <a:gd name="connsiteY19" fmla="*/ 146130 h 1402529"/>
                <a:gd name="connsiteX20" fmla="*/ 389418 w 1089115"/>
                <a:gd name="connsiteY20" fmla="*/ 139469 h 1402529"/>
                <a:gd name="connsiteX21" fmla="*/ 237803 w 1089115"/>
                <a:gd name="connsiteY21" fmla="*/ 64250 h 1402529"/>
                <a:gd name="connsiteX22" fmla="*/ 181780 w 1089115"/>
                <a:gd name="connsiteY22" fmla="*/ 36435 h 1402529"/>
                <a:gd name="connsiteX23" fmla="*/ 167285 w 1089115"/>
                <a:gd name="connsiteY23" fmla="*/ 18021 h 1402529"/>
                <a:gd name="connsiteX24" fmla="*/ 159450 w 1089115"/>
                <a:gd name="connsiteY24" fmla="*/ 0 h 1402529"/>
                <a:gd name="connsiteX25" fmla="*/ 138294 w 1089115"/>
                <a:gd name="connsiteY25" fmla="*/ 24681 h 1402529"/>
                <a:gd name="connsiteX26" fmla="*/ 129283 w 1089115"/>
                <a:gd name="connsiteY26" fmla="*/ 81880 h 1402529"/>
                <a:gd name="connsiteX27" fmla="*/ 129283 w 1089115"/>
                <a:gd name="connsiteY27" fmla="*/ 103035 h 1402529"/>
                <a:gd name="connsiteX28" fmla="*/ 126541 w 1089115"/>
                <a:gd name="connsiteY28" fmla="*/ 121840 h 1402529"/>
                <a:gd name="connsiteX29" fmla="*/ 121448 w 1089115"/>
                <a:gd name="connsiteY29" fmla="*/ 167285 h 1402529"/>
                <a:gd name="connsiteX30" fmla="*/ 162976 w 1089115"/>
                <a:gd name="connsiteY30" fmla="*/ 363561 h 1402529"/>
                <a:gd name="connsiteX31" fmla="*/ 170811 w 1089115"/>
                <a:gd name="connsiteY31" fmla="*/ 408614 h 1402529"/>
                <a:gd name="connsiteX32" fmla="*/ 124191 w 1089115"/>
                <a:gd name="connsiteY32" fmla="*/ 680110 h 1402529"/>
                <a:gd name="connsiteX33" fmla="*/ 76395 w 1089115"/>
                <a:gd name="connsiteY33" fmla="*/ 958265 h 1402529"/>
                <a:gd name="connsiteX34" fmla="*/ 28599 w 1089115"/>
                <a:gd name="connsiteY34" fmla="*/ 1234853 h 1402529"/>
                <a:gd name="connsiteX35" fmla="*/ 0 w 1089115"/>
                <a:gd name="connsiteY35" fmla="*/ 1403313 h 1402529"/>
                <a:gd name="connsiteX36" fmla="*/ 327126 w 1089115"/>
                <a:gd name="connsiteY36" fmla="*/ 1403313 h 1402529"/>
                <a:gd name="connsiteX37" fmla="*/ 465812 w 1089115"/>
                <a:gd name="connsiteY37" fmla="*/ 1403313 h 1402529"/>
                <a:gd name="connsiteX38" fmla="*/ 776484 w 1089115"/>
                <a:gd name="connsiteY38" fmla="*/ 1403313 h 1402529"/>
                <a:gd name="connsiteX39" fmla="*/ 891272 w 1089115"/>
                <a:gd name="connsiteY39" fmla="*/ 1403313 h 1402529"/>
                <a:gd name="connsiteX40" fmla="*/ 1089899 w 1089115"/>
                <a:gd name="connsiteY40" fmla="*/ 1403313 h 1402529"/>
                <a:gd name="connsiteX41" fmla="*/ 915170 w 1089115"/>
                <a:gd name="connsiteY41" fmla="*/ 763556 h 140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115" h="1402529">
                  <a:moveTo>
                    <a:pt x="915170" y="763556"/>
                  </a:moveTo>
                  <a:cubicBezTo>
                    <a:pt x="879519" y="634664"/>
                    <a:pt x="845827" y="504597"/>
                    <a:pt x="803125" y="377665"/>
                  </a:cubicBezTo>
                  <a:cubicBezTo>
                    <a:pt x="801558" y="372963"/>
                    <a:pt x="801949" y="368654"/>
                    <a:pt x="801949" y="364344"/>
                  </a:cubicBezTo>
                  <a:cubicBezTo>
                    <a:pt x="801949" y="312631"/>
                    <a:pt x="801949" y="260918"/>
                    <a:pt x="801949" y="209204"/>
                  </a:cubicBezTo>
                  <a:cubicBezTo>
                    <a:pt x="801949" y="172378"/>
                    <a:pt x="802341" y="135944"/>
                    <a:pt x="802733" y="99117"/>
                  </a:cubicBezTo>
                  <a:cubicBezTo>
                    <a:pt x="807826" y="87364"/>
                    <a:pt x="804692" y="75220"/>
                    <a:pt x="805083" y="63075"/>
                  </a:cubicBezTo>
                  <a:cubicBezTo>
                    <a:pt x="805475" y="57198"/>
                    <a:pt x="804692" y="50930"/>
                    <a:pt x="800774" y="46620"/>
                  </a:cubicBezTo>
                  <a:cubicBezTo>
                    <a:pt x="790196" y="35259"/>
                    <a:pt x="780010" y="22723"/>
                    <a:pt x="766690" y="14104"/>
                  </a:cubicBezTo>
                  <a:cubicBezTo>
                    <a:pt x="760030" y="14104"/>
                    <a:pt x="758463" y="18805"/>
                    <a:pt x="757680" y="24290"/>
                  </a:cubicBezTo>
                  <a:cubicBezTo>
                    <a:pt x="756896" y="33300"/>
                    <a:pt x="753370" y="41919"/>
                    <a:pt x="752195" y="50930"/>
                  </a:cubicBezTo>
                  <a:cubicBezTo>
                    <a:pt x="749452" y="74044"/>
                    <a:pt x="741225" y="93633"/>
                    <a:pt x="716936" y="101860"/>
                  </a:cubicBezTo>
                  <a:cubicBezTo>
                    <a:pt x="672666" y="129675"/>
                    <a:pt x="627612" y="156316"/>
                    <a:pt x="583343" y="184523"/>
                  </a:cubicBezTo>
                  <a:cubicBezTo>
                    <a:pt x="580600" y="186873"/>
                    <a:pt x="577466" y="189224"/>
                    <a:pt x="574332" y="191183"/>
                  </a:cubicBezTo>
                  <a:cubicBezTo>
                    <a:pt x="568847" y="197059"/>
                    <a:pt x="559053" y="198235"/>
                    <a:pt x="555135" y="205678"/>
                  </a:cubicBezTo>
                  <a:cubicBezTo>
                    <a:pt x="544166" y="210771"/>
                    <a:pt x="532805" y="209596"/>
                    <a:pt x="521052" y="208812"/>
                  </a:cubicBezTo>
                  <a:cubicBezTo>
                    <a:pt x="523010" y="204895"/>
                    <a:pt x="518309" y="203328"/>
                    <a:pt x="515567" y="202152"/>
                  </a:cubicBezTo>
                  <a:cubicBezTo>
                    <a:pt x="506164" y="198235"/>
                    <a:pt x="497545" y="192750"/>
                    <a:pt x="487751" y="189224"/>
                  </a:cubicBezTo>
                  <a:cubicBezTo>
                    <a:pt x="480308" y="187265"/>
                    <a:pt x="472864" y="186090"/>
                    <a:pt x="467379" y="179822"/>
                  </a:cubicBezTo>
                  <a:cubicBezTo>
                    <a:pt x="447007" y="167677"/>
                    <a:pt x="425068" y="158666"/>
                    <a:pt x="404305" y="147697"/>
                  </a:cubicBezTo>
                  <a:cubicBezTo>
                    <a:pt x="403129" y="146913"/>
                    <a:pt x="401954" y="146521"/>
                    <a:pt x="400779" y="146130"/>
                  </a:cubicBezTo>
                  <a:cubicBezTo>
                    <a:pt x="396861" y="144563"/>
                    <a:pt x="392943" y="142212"/>
                    <a:pt x="389418" y="139469"/>
                  </a:cubicBezTo>
                  <a:cubicBezTo>
                    <a:pt x="338879" y="114005"/>
                    <a:pt x="287950" y="90107"/>
                    <a:pt x="237803" y="64250"/>
                  </a:cubicBezTo>
                  <a:cubicBezTo>
                    <a:pt x="218607" y="55631"/>
                    <a:pt x="200977" y="45053"/>
                    <a:pt x="181780" y="36435"/>
                  </a:cubicBezTo>
                  <a:cubicBezTo>
                    <a:pt x="173553" y="32517"/>
                    <a:pt x="169636" y="26640"/>
                    <a:pt x="167285" y="18021"/>
                  </a:cubicBezTo>
                  <a:cubicBezTo>
                    <a:pt x="165718" y="11753"/>
                    <a:pt x="166501" y="4309"/>
                    <a:pt x="159450" y="0"/>
                  </a:cubicBezTo>
                  <a:cubicBezTo>
                    <a:pt x="146521" y="3134"/>
                    <a:pt x="140253" y="12145"/>
                    <a:pt x="138294" y="24681"/>
                  </a:cubicBezTo>
                  <a:cubicBezTo>
                    <a:pt x="135160" y="43878"/>
                    <a:pt x="131634" y="62683"/>
                    <a:pt x="129283" y="81880"/>
                  </a:cubicBezTo>
                  <a:cubicBezTo>
                    <a:pt x="128500" y="88931"/>
                    <a:pt x="127325" y="95983"/>
                    <a:pt x="129283" y="103035"/>
                  </a:cubicBezTo>
                  <a:cubicBezTo>
                    <a:pt x="128500" y="109303"/>
                    <a:pt x="126933" y="115572"/>
                    <a:pt x="126541" y="121840"/>
                  </a:cubicBezTo>
                  <a:cubicBezTo>
                    <a:pt x="125758" y="137119"/>
                    <a:pt x="118314" y="152006"/>
                    <a:pt x="121448" y="167285"/>
                  </a:cubicBezTo>
                  <a:cubicBezTo>
                    <a:pt x="135160" y="232710"/>
                    <a:pt x="149655" y="298136"/>
                    <a:pt x="162976" y="363561"/>
                  </a:cubicBezTo>
                  <a:cubicBezTo>
                    <a:pt x="166110" y="378448"/>
                    <a:pt x="173162" y="393727"/>
                    <a:pt x="170811" y="408614"/>
                  </a:cubicBezTo>
                  <a:cubicBezTo>
                    <a:pt x="155924" y="499113"/>
                    <a:pt x="139861" y="589611"/>
                    <a:pt x="124191" y="680110"/>
                  </a:cubicBezTo>
                  <a:cubicBezTo>
                    <a:pt x="108128" y="772958"/>
                    <a:pt x="92457" y="865416"/>
                    <a:pt x="76395" y="958265"/>
                  </a:cubicBezTo>
                  <a:cubicBezTo>
                    <a:pt x="60332" y="1050330"/>
                    <a:pt x="44662" y="1142788"/>
                    <a:pt x="28599" y="1234853"/>
                  </a:cubicBezTo>
                  <a:cubicBezTo>
                    <a:pt x="18805" y="1290876"/>
                    <a:pt x="9403" y="1347291"/>
                    <a:pt x="0" y="1403313"/>
                  </a:cubicBezTo>
                  <a:cubicBezTo>
                    <a:pt x="108912" y="1403313"/>
                    <a:pt x="218215" y="1403313"/>
                    <a:pt x="327126" y="1403313"/>
                  </a:cubicBezTo>
                  <a:cubicBezTo>
                    <a:pt x="373355" y="1403313"/>
                    <a:pt x="419584" y="1403313"/>
                    <a:pt x="465812" y="1403313"/>
                  </a:cubicBezTo>
                  <a:lnTo>
                    <a:pt x="776484" y="1403313"/>
                  </a:lnTo>
                  <a:cubicBezTo>
                    <a:pt x="814878" y="1403313"/>
                    <a:pt x="852879" y="1403313"/>
                    <a:pt x="891272" y="1403313"/>
                  </a:cubicBezTo>
                  <a:cubicBezTo>
                    <a:pt x="957481" y="1403313"/>
                    <a:pt x="1023690" y="1403313"/>
                    <a:pt x="1089899" y="1403313"/>
                  </a:cubicBezTo>
                  <a:cubicBezTo>
                    <a:pt x="1032309" y="1190583"/>
                    <a:pt x="974327" y="977070"/>
                    <a:pt x="915170" y="763556"/>
                  </a:cubicBezTo>
                  <a:close/>
                </a:path>
              </a:pathLst>
            </a:custGeom>
            <a:solidFill>
              <a:srgbClr val="FEFEFE"/>
            </a:solidFill>
            <a:ln w="391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CE17C85-30A5-4165-8016-6EE04194B398}"/>
                </a:ext>
              </a:extLst>
            </p:cNvPr>
            <p:cNvSpPr/>
            <p:nvPr/>
          </p:nvSpPr>
          <p:spPr>
            <a:xfrm>
              <a:off x="10522459" y="5576554"/>
              <a:ext cx="368262" cy="1190975"/>
            </a:xfrm>
            <a:custGeom>
              <a:avLst/>
              <a:gdLst>
                <a:gd name="connsiteX0" fmla="*/ 63719 w 368261"/>
                <a:gd name="connsiteY0" fmla="*/ 1189117 h 1190974"/>
                <a:gd name="connsiteX1" fmla="*/ 49615 w 368261"/>
                <a:gd name="connsiteY1" fmla="*/ 373064 h 1190974"/>
                <a:gd name="connsiteX2" fmla="*/ 55883 w 368261"/>
                <a:gd name="connsiteY2" fmla="*/ 340155 h 1190974"/>
                <a:gd name="connsiteX3" fmla="*/ 103287 w 368261"/>
                <a:gd name="connsiteY3" fmla="*/ 224975 h 1190974"/>
                <a:gd name="connsiteX4" fmla="*/ 1819 w 368261"/>
                <a:gd name="connsiteY4" fmla="*/ 97651 h 1190974"/>
                <a:gd name="connsiteX5" fmla="*/ 116999 w 368261"/>
                <a:gd name="connsiteY5" fmla="*/ 6369 h 1190974"/>
                <a:gd name="connsiteX6" fmla="*/ 151475 w 368261"/>
                <a:gd name="connsiteY6" fmla="*/ 2843 h 1190974"/>
                <a:gd name="connsiteX7" fmla="*/ 308574 w 368261"/>
                <a:gd name="connsiteY7" fmla="*/ 104311 h 1190974"/>
                <a:gd name="connsiteX8" fmla="*/ 229045 w 368261"/>
                <a:gd name="connsiteY8" fmla="*/ 224584 h 1190974"/>
                <a:gd name="connsiteX9" fmla="*/ 282717 w 368261"/>
                <a:gd name="connsiteY9" fmla="*/ 331536 h 1190974"/>
                <a:gd name="connsiteX10" fmla="*/ 298780 w 368261"/>
                <a:gd name="connsiteY10" fmla="*/ 378940 h 1190974"/>
                <a:gd name="connsiteX11" fmla="*/ 372040 w 368261"/>
                <a:gd name="connsiteY11" fmla="*/ 1190684 h 1190974"/>
                <a:gd name="connsiteX12" fmla="*/ 63719 w 368261"/>
                <a:gd name="connsiteY12" fmla="*/ 1189117 h 11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261" h="1190974">
                  <a:moveTo>
                    <a:pt x="63719" y="1189117"/>
                  </a:moveTo>
                  <a:cubicBezTo>
                    <a:pt x="57059" y="1132310"/>
                    <a:pt x="54708" y="601073"/>
                    <a:pt x="49615" y="373064"/>
                  </a:cubicBezTo>
                  <a:cubicBezTo>
                    <a:pt x="49223" y="361702"/>
                    <a:pt x="51182" y="350733"/>
                    <a:pt x="55883" y="340155"/>
                  </a:cubicBezTo>
                  <a:cubicBezTo>
                    <a:pt x="71946" y="301762"/>
                    <a:pt x="87225" y="263369"/>
                    <a:pt x="103287" y="224975"/>
                  </a:cubicBezTo>
                  <a:cubicBezTo>
                    <a:pt x="122092" y="180705"/>
                    <a:pt x="-17377" y="132126"/>
                    <a:pt x="1819" y="97651"/>
                  </a:cubicBezTo>
                  <a:cubicBezTo>
                    <a:pt x="21800" y="62000"/>
                    <a:pt x="71162" y="3235"/>
                    <a:pt x="116999" y="6369"/>
                  </a:cubicBezTo>
                  <a:cubicBezTo>
                    <a:pt x="128752" y="7152"/>
                    <a:pt x="140505" y="8327"/>
                    <a:pt x="151475" y="2843"/>
                  </a:cubicBezTo>
                  <a:cubicBezTo>
                    <a:pt x="187909" y="-15179"/>
                    <a:pt x="343049" y="56515"/>
                    <a:pt x="308574" y="104311"/>
                  </a:cubicBezTo>
                  <a:cubicBezTo>
                    <a:pt x="285459" y="136436"/>
                    <a:pt x="231787" y="184231"/>
                    <a:pt x="229045" y="224584"/>
                  </a:cubicBezTo>
                  <a:cubicBezTo>
                    <a:pt x="226694" y="259059"/>
                    <a:pt x="263520" y="305680"/>
                    <a:pt x="282717" y="331536"/>
                  </a:cubicBezTo>
                  <a:cubicBezTo>
                    <a:pt x="299171" y="354259"/>
                    <a:pt x="292119" y="344073"/>
                    <a:pt x="298780" y="378940"/>
                  </a:cubicBezTo>
                  <a:cubicBezTo>
                    <a:pt x="312491" y="451025"/>
                    <a:pt x="367731" y="1139362"/>
                    <a:pt x="372040" y="1190684"/>
                  </a:cubicBezTo>
                  <a:cubicBezTo>
                    <a:pt x="311708" y="1196560"/>
                    <a:pt x="141289" y="1193818"/>
                    <a:pt x="63719" y="1189117"/>
                  </a:cubicBezTo>
                  <a:close/>
                </a:path>
              </a:pathLst>
            </a:custGeom>
            <a:solidFill>
              <a:srgbClr val="000000"/>
            </a:solidFill>
            <a:ln w="3910" cap="flat">
              <a:noFill/>
              <a:prstDash val="solid"/>
              <a:miter/>
            </a:ln>
          </p:spPr>
          <p:txBody>
            <a:bodyPr rtlCol="0" anchor="ctr"/>
            <a:lstStyle/>
            <a:p>
              <a:endParaRPr lang="en-US"/>
            </a:p>
          </p:txBody>
        </p:sp>
        <p:sp>
          <p:nvSpPr>
            <p:cNvPr id="18" name="Graphic 124">
              <a:extLst>
                <a:ext uri="{FF2B5EF4-FFF2-40B4-BE49-F238E27FC236}">
                  <a16:creationId xmlns:a16="http://schemas.microsoft.com/office/drawing/2014/main" id="{D4E874A0-BA83-49CB-8910-4F5B27E0079E}"/>
                </a:ext>
              </a:extLst>
            </p:cNvPr>
            <p:cNvSpPr/>
            <p:nvPr/>
          </p:nvSpPr>
          <p:spPr>
            <a:xfrm>
              <a:off x="9969682" y="4494830"/>
              <a:ext cx="251589" cy="243340"/>
            </a:xfrm>
            <a:custGeom>
              <a:avLst/>
              <a:gdLst>
                <a:gd name="connsiteX0" fmla="*/ 113220 w 333642"/>
                <a:gd name="connsiteY0" fmla="*/ 0 h 322703"/>
                <a:gd name="connsiteX1" fmla="*/ 230815 w 333642"/>
                <a:gd name="connsiteY1" fmla="*/ 145490 h 322703"/>
                <a:gd name="connsiteX2" fmla="*/ 333642 w 333642"/>
                <a:gd name="connsiteY2" fmla="*/ 191434 h 322703"/>
                <a:gd name="connsiteX3" fmla="*/ 48132 w 333642"/>
                <a:gd name="connsiteY3" fmla="*/ 305747 h 322703"/>
                <a:gd name="connsiteX4" fmla="*/ 0 w 333642"/>
                <a:gd name="connsiteY4" fmla="*/ 322703 h 322703"/>
                <a:gd name="connsiteX5" fmla="*/ 31176 w 333642"/>
                <a:gd name="connsiteY5" fmla="*/ 234643 h 322703"/>
                <a:gd name="connsiteX6" fmla="*/ 113220 w 333642"/>
                <a:gd name="connsiteY6" fmla="*/ 0 h 3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642" h="322703">
                  <a:moveTo>
                    <a:pt x="113220" y="0"/>
                  </a:moveTo>
                  <a:cubicBezTo>
                    <a:pt x="144943" y="57977"/>
                    <a:pt x="177760" y="98452"/>
                    <a:pt x="230815" y="145490"/>
                  </a:cubicBezTo>
                  <a:cubicBezTo>
                    <a:pt x="262538" y="166821"/>
                    <a:pt x="294261" y="180495"/>
                    <a:pt x="333642" y="191434"/>
                  </a:cubicBezTo>
                  <a:cubicBezTo>
                    <a:pt x="309029" y="201279"/>
                    <a:pt x="135098" y="270742"/>
                    <a:pt x="48132" y="305747"/>
                  </a:cubicBezTo>
                  <a:cubicBezTo>
                    <a:pt x="35005" y="310670"/>
                    <a:pt x="16409" y="317233"/>
                    <a:pt x="0" y="322703"/>
                  </a:cubicBezTo>
                  <a:cubicBezTo>
                    <a:pt x="12580" y="288792"/>
                    <a:pt x="19690" y="265820"/>
                    <a:pt x="31176" y="234643"/>
                  </a:cubicBezTo>
                  <a:cubicBezTo>
                    <a:pt x="57430" y="160258"/>
                    <a:pt x="104468" y="28989"/>
                    <a:pt x="113220" y="0"/>
                  </a:cubicBezTo>
                  <a:close/>
                </a:path>
              </a:pathLst>
            </a:custGeom>
            <a:solidFill>
              <a:srgbClr val="F9A687"/>
            </a:solidFill>
            <a:ln w="450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63E7E42-7A87-4986-BBAF-C01E3728A8D8}"/>
                </a:ext>
              </a:extLst>
            </p:cNvPr>
            <p:cNvSpPr/>
            <p:nvPr/>
          </p:nvSpPr>
          <p:spPr>
            <a:xfrm>
              <a:off x="10362506" y="4002385"/>
              <a:ext cx="556127" cy="178755"/>
            </a:xfrm>
            <a:custGeom>
              <a:avLst/>
              <a:gdLst>
                <a:gd name="connsiteX0" fmla="*/ 1230630 w 1333500"/>
                <a:gd name="connsiteY0" fmla="*/ 276508 h 428625"/>
                <a:gd name="connsiteX1" fmla="*/ 1150620 w 1333500"/>
                <a:gd name="connsiteY1" fmla="*/ 206975 h 428625"/>
                <a:gd name="connsiteX2" fmla="*/ 982028 w 1333500"/>
                <a:gd name="connsiteY2" fmla="*/ 91723 h 428625"/>
                <a:gd name="connsiteX3" fmla="*/ 752475 w 1333500"/>
                <a:gd name="connsiteY3" fmla="*/ 283 h 428625"/>
                <a:gd name="connsiteX4" fmla="*/ 647700 w 1333500"/>
                <a:gd name="connsiteY4" fmla="*/ 26000 h 428625"/>
                <a:gd name="connsiteX5" fmla="*/ 603885 w 1333500"/>
                <a:gd name="connsiteY5" fmla="*/ 46955 h 428625"/>
                <a:gd name="connsiteX6" fmla="*/ 436245 w 1333500"/>
                <a:gd name="connsiteY6" fmla="*/ 119345 h 428625"/>
                <a:gd name="connsiteX7" fmla="*/ 383858 w 1333500"/>
                <a:gd name="connsiteY7" fmla="*/ 133633 h 428625"/>
                <a:gd name="connsiteX8" fmla="*/ 304800 w 1333500"/>
                <a:gd name="connsiteY8" fmla="*/ 155540 h 428625"/>
                <a:gd name="connsiteX9" fmla="*/ 251460 w 1333500"/>
                <a:gd name="connsiteY9" fmla="*/ 172685 h 428625"/>
                <a:gd name="connsiteX10" fmla="*/ 131445 w 1333500"/>
                <a:gd name="connsiteY10" fmla="*/ 224120 h 428625"/>
                <a:gd name="connsiteX11" fmla="*/ 25718 w 1333500"/>
                <a:gd name="connsiteY11" fmla="*/ 301273 h 428625"/>
                <a:gd name="connsiteX12" fmla="*/ 0 w 1333500"/>
                <a:gd name="connsiteY12" fmla="*/ 328895 h 428625"/>
                <a:gd name="connsiteX13" fmla="*/ 24765 w 1333500"/>
                <a:gd name="connsiteY13" fmla="*/ 321275 h 428625"/>
                <a:gd name="connsiteX14" fmla="*/ 68580 w 1333500"/>
                <a:gd name="connsiteY14" fmla="*/ 309845 h 428625"/>
                <a:gd name="connsiteX15" fmla="*/ 93345 w 1333500"/>
                <a:gd name="connsiteY15" fmla="*/ 303178 h 428625"/>
                <a:gd name="connsiteX16" fmla="*/ 229553 w 1333500"/>
                <a:gd name="connsiteY16" fmla="*/ 291748 h 428625"/>
                <a:gd name="connsiteX17" fmla="*/ 270510 w 1333500"/>
                <a:gd name="connsiteY17" fmla="*/ 315560 h 428625"/>
                <a:gd name="connsiteX18" fmla="*/ 280988 w 1333500"/>
                <a:gd name="connsiteY18" fmla="*/ 329848 h 428625"/>
                <a:gd name="connsiteX19" fmla="*/ 285750 w 1333500"/>
                <a:gd name="connsiteY19" fmla="*/ 338420 h 428625"/>
                <a:gd name="connsiteX20" fmla="*/ 301943 w 1333500"/>
                <a:gd name="connsiteY20" fmla="*/ 356518 h 428625"/>
                <a:gd name="connsiteX21" fmla="*/ 322898 w 1333500"/>
                <a:gd name="connsiteY21" fmla="*/ 365090 h 428625"/>
                <a:gd name="connsiteX22" fmla="*/ 367665 w 1333500"/>
                <a:gd name="connsiteY22" fmla="*/ 359375 h 428625"/>
                <a:gd name="connsiteX23" fmla="*/ 371475 w 1333500"/>
                <a:gd name="connsiteY23" fmla="*/ 357470 h 428625"/>
                <a:gd name="connsiteX24" fmla="*/ 389573 w 1333500"/>
                <a:gd name="connsiteY24" fmla="*/ 356518 h 428625"/>
                <a:gd name="connsiteX25" fmla="*/ 397193 w 1333500"/>
                <a:gd name="connsiteY25" fmla="*/ 357470 h 428625"/>
                <a:gd name="connsiteX26" fmla="*/ 426720 w 1333500"/>
                <a:gd name="connsiteY26" fmla="*/ 352708 h 428625"/>
                <a:gd name="connsiteX27" fmla="*/ 456248 w 1333500"/>
                <a:gd name="connsiteY27" fmla="*/ 348898 h 428625"/>
                <a:gd name="connsiteX28" fmla="*/ 541973 w 1333500"/>
                <a:gd name="connsiteY28" fmla="*/ 350803 h 428625"/>
                <a:gd name="connsiteX29" fmla="*/ 674370 w 1333500"/>
                <a:gd name="connsiteY29" fmla="*/ 409858 h 428625"/>
                <a:gd name="connsiteX30" fmla="*/ 674370 w 1333500"/>
                <a:gd name="connsiteY30" fmla="*/ 416525 h 428625"/>
                <a:gd name="connsiteX31" fmla="*/ 701993 w 1333500"/>
                <a:gd name="connsiteY31" fmla="*/ 436528 h 428625"/>
                <a:gd name="connsiteX32" fmla="*/ 1025843 w 1333500"/>
                <a:gd name="connsiteY32" fmla="*/ 414620 h 428625"/>
                <a:gd name="connsiteX33" fmla="*/ 1026795 w 1333500"/>
                <a:gd name="connsiteY33" fmla="*/ 413668 h 428625"/>
                <a:gd name="connsiteX34" fmla="*/ 1044893 w 1333500"/>
                <a:gd name="connsiteY34" fmla="*/ 415573 h 428625"/>
                <a:gd name="connsiteX35" fmla="*/ 1095375 w 1333500"/>
                <a:gd name="connsiteY35" fmla="*/ 413668 h 428625"/>
                <a:gd name="connsiteX36" fmla="*/ 1098233 w 1333500"/>
                <a:gd name="connsiteY36" fmla="*/ 411763 h 428625"/>
                <a:gd name="connsiteX37" fmla="*/ 1220153 w 1333500"/>
                <a:gd name="connsiteY37" fmla="*/ 406048 h 428625"/>
                <a:gd name="connsiteX38" fmla="*/ 1234440 w 1333500"/>
                <a:gd name="connsiteY38" fmla="*/ 406048 h 428625"/>
                <a:gd name="connsiteX39" fmla="*/ 1300163 w 1333500"/>
                <a:gd name="connsiteY39" fmla="*/ 407000 h 428625"/>
                <a:gd name="connsiteX40" fmla="*/ 1338263 w 1333500"/>
                <a:gd name="connsiteY40" fmla="*/ 389855 h 428625"/>
                <a:gd name="connsiteX41" fmla="*/ 1230630 w 1333500"/>
                <a:gd name="connsiteY41" fmla="*/ 27650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3500" h="428625">
                  <a:moveTo>
                    <a:pt x="1230630" y="276508"/>
                  </a:moveTo>
                  <a:cubicBezTo>
                    <a:pt x="1210628" y="252695"/>
                    <a:pt x="1152525" y="212690"/>
                    <a:pt x="1150620" y="206975"/>
                  </a:cubicBezTo>
                  <a:cubicBezTo>
                    <a:pt x="1094423" y="168875"/>
                    <a:pt x="1039178" y="128870"/>
                    <a:pt x="982028" y="91723"/>
                  </a:cubicBezTo>
                  <a:cubicBezTo>
                    <a:pt x="927735" y="56480"/>
                    <a:pt x="766763" y="283"/>
                    <a:pt x="752475" y="283"/>
                  </a:cubicBezTo>
                  <a:cubicBezTo>
                    <a:pt x="714375" y="-1622"/>
                    <a:pt x="680085" y="5998"/>
                    <a:pt x="647700" y="26000"/>
                  </a:cubicBezTo>
                  <a:cubicBezTo>
                    <a:pt x="636270" y="34573"/>
                    <a:pt x="609600" y="43145"/>
                    <a:pt x="603885" y="46955"/>
                  </a:cubicBezTo>
                  <a:cubicBezTo>
                    <a:pt x="550545" y="76483"/>
                    <a:pt x="498158" y="107915"/>
                    <a:pt x="436245" y="119345"/>
                  </a:cubicBezTo>
                  <a:cubicBezTo>
                    <a:pt x="436245" y="119345"/>
                    <a:pt x="392430" y="128870"/>
                    <a:pt x="383858" y="133633"/>
                  </a:cubicBezTo>
                  <a:cubicBezTo>
                    <a:pt x="374333" y="140300"/>
                    <a:pt x="315278" y="150778"/>
                    <a:pt x="304800" y="155540"/>
                  </a:cubicBezTo>
                  <a:cubicBezTo>
                    <a:pt x="292418" y="162208"/>
                    <a:pt x="257175" y="171733"/>
                    <a:pt x="251460" y="172685"/>
                  </a:cubicBezTo>
                  <a:cubicBezTo>
                    <a:pt x="239078" y="175543"/>
                    <a:pt x="153353" y="200308"/>
                    <a:pt x="131445" y="224120"/>
                  </a:cubicBezTo>
                  <a:cubicBezTo>
                    <a:pt x="110490" y="241265"/>
                    <a:pt x="56198" y="268888"/>
                    <a:pt x="25718" y="301273"/>
                  </a:cubicBezTo>
                  <a:cubicBezTo>
                    <a:pt x="19050" y="307940"/>
                    <a:pt x="9525" y="312703"/>
                    <a:pt x="0" y="328895"/>
                  </a:cubicBezTo>
                  <a:cubicBezTo>
                    <a:pt x="6668" y="321275"/>
                    <a:pt x="20955" y="323180"/>
                    <a:pt x="24765" y="321275"/>
                  </a:cubicBezTo>
                  <a:cubicBezTo>
                    <a:pt x="39053" y="317465"/>
                    <a:pt x="53340" y="313655"/>
                    <a:pt x="68580" y="309845"/>
                  </a:cubicBezTo>
                  <a:cubicBezTo>
                    <a:pt x="76200" y="307940"/>
                    <a:pt x="84773" y="306035"/>
                    <a:pt x="93345" y="303178"/>
                  </a:cubicBezTo>
                  <a:cubicBezTo>
                    <a:pt x="143828" y="286985"/>
                    <a:pt x="183833" y="282223"/>
                    <a:pt x="229553" y="291748"/>
                  </a:cubicBezTo>
                  <a:cubicBezTo>
                    <a:pt x="249555" y="295558"/>
                    <a:pt x="260985" y="303178"/>
                    <a:pt x="270510" y="315560"/>
                  </a:cubicBezTo>
                  <a:cubicBezTo>
                    <a:pt x="275273" y="320323"/>
                    <a:pt x="278130" y="323180"/>
                    <a:pt x="280988" y="329848"/>
                  </a:cubicBezTo>
                  <a:cubicBezTo>
                    <a:pt x="281940" y="332705"/>
                    <a:pt x="284798" y="336515"/>
                    <a:pt x="285750" y="338420"/>
                  </a:cubicBezTo>
                  <a:cubicBezTo>
                    <a:pt x="291465" y="345088"/>
                    <a:pt x="296228" y="351755"/>
                    <a:pt x="301943" y="356518"/>
                  </a:cubicBezTo>
                  <a:cubicBezTo>
                    <a:pt x="308610" y="361280"/>
                    <a:pt x="315278" y="364138"/>
                    <a:pt x="322898" y="365090"/>
                  </a:cubicBezTo>
                  <a:cubicBezTo>
                    <a:pt x="333375" y="366043"/>
                    <a:pt x="345758" y="365090"/>
                    <a:pt x="367665" y="359375"/>
                  </a:cubicBezTo>
                  <a:cubicBezTo>
                    <a:pt x="368618" y="359375"/>
                    <a:pt x="371475" y="358423"/>
                    <a:pt x="371475" y="357470"/>
                  </a:cubicBezTo>
                  <a:cubicBezTo>
                    <a:pt x="374333" y="354613"/>
                    <a:pt x="382905" y="353660"/>
                    <a:pt x="389573" y="356518"/>
                  </a:cubicBezTo>
                  <a:cubicBezTo>
                    <a:pt x="392430" y="358423"/>
                    <a:pt x="394335" y="358423"/>
                    <a:pt x="397193" y="357470"/>
                  </a:cubicBezTo>
                  <a:cubicBezTo>
                    <a:pt x="397193" y="357470"/>
                    <a:pt x="421005" y="356518"/>
                    <a:pt x="426720" y="352708"/>
                  </a:cubicBezTo>
                  <a:cubicBezTo>
                    <a:pt x="436245" y="345088"/>
                    <a:pt x="446723" y="347945"/>
                    <a:pt x="456248" y="348898"/>
                  </a:cubicBezTo>
                  <a:cubicBezTo>
                    <a:pt x="484823" y="349850"/>
                    <a:pt x="513398" y="350803"/>
                    <a:pt x="541973" y="350803"/>
                  </a:cubicBezTo>
                  <a:cubicBezTo>
                    <a:pt x="592455" y="355565"/>
                    <a:pt x="640080" y="368900"/>
                    <a:pt x="674370" y="409858"/>
                  </a:cubicBezTo>
                  <a:cubicBezTo>
                    <a:pt x="674370" y="412715"/>
                    <a:pt x="674370" y="414620"/>
                    <a:pt x="674370" y="416525"/>
                  </a:cubicBezTo>
                  <a:cubicBezTo>
                    <a:pt x="674370" y="431765"/>
                    <a:pt x="681990" y="437480"/>
                    <a:pt x="701993" y="436528"/>
                  </a:cubicBezTo>
                  <a:cubicBezTo>
                    <a:pt x="809625" y="427955"/>
                    <a:pt x="918210" y="422240"/>
                    <a:pt x="1025843" y="414620"/>
                  </a:cubicBezTo>
                  <a:cubicBezTo>
                    <a:pt x="1025843" y="414620"/>
                    <a:pt x="1026795" y="413668"/>
                    <a:pt x="1026795" y="413668"/>
                  </a:cubicBezTo>
                  <a:cubicBezTo>
                    <a:pt x="1032510" y="414620"/>
                    <a:pt x="1039178" y="414620"/>
                    <a:pt x="1044893" y="415573"/>
                  </a:cubicBezTo>
                  <a:cubicBezTo>
                    <a:pt x="1062038" y="414620"/>
                    <a:pt x="1078230" y="414620"/>
                    <a:pt x="1095375" y="413668"/>
                  </a:cubicBezTo>
                  <a:cubicBezTo>
                    <a:pt x="1096328" y="413668"/>
                    <a:pt x="1098233" y="412715"/>
                    <a:pt x="1098233" y="411763"/>
                  </a:cubicBezTo>
                  <a:cubicBezTo>
                    <a:pt x="1139190" y="408905"/>
                    <a:pt x="1180148" y="407000"/>
                    <a:pt x="1220153" y="406048"/>
                  </a:cubicBezTo>
                  <a:cubicBezTo>
                    <a:pt x="1224915" y="406048"/>
                    <a:pt x="1229678" y="405095"/>
                    <a:pt x="1234440" y="406048"/>
                  </a:cubicBezTo>
                  <a:cubicBezTo>
                    <a:pt x="1256348" y="406048"/>
                    <a:pt x="1278255" y="406048"/>
                    <a:pt x="1300163" y="407000"/>
                  </a:cubicBezTo>
                  <a:cubicBezTo>
                    <a:pt x="1316355" y="409858"/>
                    <a:pt x="1329690" y="406048"/>
                    <a:pt x="1338263" y="389855"/>
                  </a:cubicBezTo>
                  <a:cubicBezTo>
                    <a:pt x="1303973" y="350803"/>
                    <a:pt x="1272540" y="309845"/>
                    <a:pt x="1230630" y="276508"/>
                  </a:cubicBezTo>
                  <a:close/>
                </a:path>
              </a:pathLst>
            </a:custGeom>
            <a:solidFill>
              <a:srgbClr val="603907"/>
            </a:solidFill>
            <a:ln w="9525" cap="flat">
              <a:noFill/>
              <a:prstDash val="solid"/>
              <a:miter/>
            </a:ln>
          </p:spPr>
          <p:txBody>
            <a:bodyPr rtlCol="0" anchor="ctr"/>
            <a:lstStyle/>
            <a:p>
              <a:endParaRPr lang="en-US"/>
            </a:p>
          </p:txBody>
        </p:sp>
      </p:grpSp>
      <p:grpSp>
        <p:nvGrpSpPr>
          <p:cNvPr id="54" name="Group 53">
            <a:extLst>
              <a:ext uri="{FF2B5EF4-FFF2-40B4-BE49-F238E27FC236}">
                <a16:creationId xmlns:a16="http://schemas.microsoft.com/office/drawing/2014/main" id="{A29C1F65-175F-4671-AA5D-BE12918EE84C}"/>
              </a:ext>
            </a:extLst>
          </p:cNvPr>
          <p:cNvGrpSpPr/>
          <p:nvPr/>
        </p:nvGrpSpPr>
        <p:grpSpPr>
          <a:xfrm>
            <a:off x="8628051" y="1069931"/>
            <a:ext cx="3311594" cy="3310007"/>
            <a:chOff x="7349506" y="2050332"/>
            <a:chExt cx="3998746" cy="3996830"/>
          </a:xfrm>
        </p:grpSpPr>
        <p:grpSp>
          <p:nvGrpSpPr>
            <p:cNvPr id="20" name="Group 19">
              <a:extLst>
                <a:ext uri="{FF2B5EF4-FFF2-40B4-BE49-F238E27FC236}">
                  <a16:creationId xmlns:a16="http://schemas.microsoft.com/office/drawing/2014/main" id="{0EAF8394-F323-409D-A0FA-0DFE22B40CC7}"/>
                </a:ext>
              </a:extLst>
            </p:cNvPr>
            <p:cNvGrpSpPr/>
            <p:nvPr/>
          </p:nvGrpSpPr>
          <p:grpSpPr>
            <a:xfrm>
              <a:off x="7349506" y="2050332"/>
              <a:ext cx="3998746" cy="3996830"/>
              <a:chOff x="4709778" y="2467644"/>
              <a:chExt cx="2800698" cy="2799356"/>
            </a:xfrm>
          </p:grpSpPr>
          <p:grpSp>
            <p:nvGrpSpPr>
              <p:cNvPr id="21" name="Group 20">
                <a:extLst>
                  <a:ext uri="{FF2B5EF4-FFF2-40B4-BE49-F238E27FC236}">
                    <a16:creationId xmlns:a16="http://schemas.microsoft.com/office/drawing/2014/main" id="{830AAC88-122C-478C-8B9E-510F1DEE3577}"/>
                  </a:ext>
                </a:extLst>
              </p:cNvPr>
              <p:cNvGrpSpPr/>
              <p:nvPr/>
            </p:nvGrpSpPr>
            <p:grpSpPr>
              <a:xfrm>
                <a:off x="5172700" y="2922546"/>
                <a:ext cx="1867380" cy="1866423"/>
                <a:chOff x="4574848" y="1897856"/>
                <a:chExt cx="3028217" cy="3026664"/>
              </a:xfrm>
            </p:grpSpPr>
            <p:sp>
              <p:nvSpPr>
                <p:cNvPr id="51" name="Freeform: Shape 50">
                  <a:extLst>
                    <a:ext uri="{FF2B5EF4-FFF2-40B4-BE49-F238E27FC236}">
                      <a16:creationId xmlns:a16="http://schemas.microsoft.com/office/drawing/2014/main" id="{3BCC11A2-0582-4D87-A90B-7275A8E2988A}"/>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1">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52" name="Freeform: Shape 51">
                  <a:extLst>
                    <a:ext uri="{FF2B5EF4-FFF2-40B4-BE49-F238E27FC236}">
                      <a16:creationId xmlns:a16="http://schemas.microsoft.com/office/drawing/2014/main" id="{37C60019-98D3-45B4-BA74-C62703B5106E}"/>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E443D731-5844-4B81-8213-DC8654119A04}"/>
                  </a:ext>
                </a:extLst>
              </p:cNvPr>
              <p:cNvGrpSpPr/>
              <p:nvPr/>
            </p:nvGrpSpPr>
            <p:grpSpPr>
              <a:xfrm>
                <a:off x="4709778" y="2467644"/>
                <a:ext cx="2800698" cy="2799356"/>
                <a:chOff x="2666849" y="0"/>
                <a:chExt cx="6856254" cy="6852965"/>
              </a:xfrm>
            </p:grpSpPr>
            <p:sp>
              <p:nvSpPr>
                <p:cNvPr id="23" name="Freeform: Shape 22">
                  <a:extLst>
                    <a:ext uri="{FF2B5EF4-FFF2-40B4-BE49-F238E27FC236}">
                      <a16:creationId xmlns:a16="http://schemas.microsoft.com/office/drawing/2014/main" id="{DDFB91CA-C0AA-44C7-8738-6E1ACD213776}"/>
                    </a:ext>
                  </a:extLst>
                </p:cNvPr>
                <p:cNvSpPr/>
                <p:nvPr/>
              </p:nvSpPr>
              <p:spPr>
                <a:xfrm>
                  <a:off x="5430278" y="5839841"/>
                  <a:ext cx="671369" cy="1003916"/>
                </a:xfrm>
                <a:custGeom>
                  <a:avLst/>
                  <a:gdLst>
                    <a:gd name="connsiteX0" fmla="*/ 0 w 671368"/>
                    <a:gd name="connsiteY0" fmla="*/ 505534 h 1003915"/>
                    <a:gd name="connsiteX1" fmla="*/ 16941 w 671368"/>
                    <a:gd name="connsiteY1" fmla="*/ 422084 h 1003915"/>
                    <a:gd name="connsiteX2" fmla="*/ 40157 w 671368"/>
                    <a:gd name="connsiteY2" fmla="*/ 439652 h 1003915"/>
                    <a:gd name="connsiteX3" fmla="*/ 174430 w 671368"/>
                    <a:gd name="connsiteY3" fmla="*/ 609691 h 1003915"/>
                    <a:gd name="connsiteX4" fmla="*/ 189489 w 671368"/>
                    <a:gd name="connsiteY4" fmla="*/ 622867 h 1003915"/>
                    <a:gd name="connsiteX5" fmla="*/ 200156 w 671368"/>
                    <a:gd name="connsiteY5" fmla="*/ 567024 h 1003915"/>
                    <a:gd name="connsiteX6" fmla="*/ 229018 w 671368"/>
                    <a:gd name="connsiteY6" fmla="*/ 184281 h 1003915"/>
                    <a:gd name="connsiteX7" fmla="*/ 239058 w 671368"/>
                    <a:gd name="connsiteY7" fmla="*/ 21772 h 1003915"/>
                    <a:gd name="connsiteX8" fmla="*/ 245959 w 671368"/>
                    <a:gd name="connsiteY8" fmla="*/ 1694 h 1003915"/>
                    <a:gd name="connsiteX9" fmla="*/ 322508 w 671368"/>
                    <a:gd name="connsiteY9" fmla="*/ 12361 h 1003915"/>
                    <a:gd name="connsiteX10" fmla="*/ 328782 w 671368"/>
                    <a:gd name="connsiteY10" fmla="*/ 34949 h 1003915"/>
                    <a:gd name="connsiteX11" fmla="*/ 343841 w 671368"/>
                    <a:gd name="connsiteY11" fmla="*/ 303496 h 1003915"/>
                    <a:gd name="connsiteX12" fmla="*/ 341331 w 671368"/>
                    <a:gd name="connsiteY12" fmla="*/ 329222 h 1003915"/>
                    <a:gd name="connsiteX13" fmla="*/ 343214 w 671368"/>
                    <a:gd name="connsiteY13" fmla="*/ 333614 h 1003915"/>
                    <a:gd name="connsiteX14" fmla="*/ 342586 w 671368"/>
                    <a:gd name="connsiteY14" fmla="*/ 332359 h 1003915"/>
                    <a:gd name="connsiteX15" fmla="*/ 357645 w 671368"/>
                    <a:gd name="connsiteY15" fmla="*/ 262712 h 1003915"/>
                    <a:gd name="connsiteX16" fmla="*/ 419135 w 671368"/>
                    <a:gd name="connsiteY16" fmla="*/ 55654 h 1003915"/>
                    <a:gd name="connsiteX17" fmla="*/ 432939 w 671368"/>
                    <a:gd name="connsiteY17" fmla="*/ 27419 h 1003915"/>
                    <a:gd name="connsiteX18" fmla="*/ 506350 w 671368"/>
                    <a:gd name="connsiteY18" fmla="*/ 31811 h 1003915"/>
                    <a:gd name="connsiteX19" fmla="*/ 511370 w 671368"/>
                    <a:gd name="connsiteY19" fmla="*/ 71968 h 1003915"/>
                    <a:gd name="connsiteX20" fmla="*/ 437331 w 671368"/>
                    <a:gd name="connsiteY20" fmla="*/ 413927 h 1003915"/>
                    <a:gd name="connsiteX21" fmla="*/ 420390 w 671368"/>
                    <a:gd name="connsiteY21" fmla="*/ 567652 h 1003915"/>
                    <a:gd name="connsiteX22" fmla="*/ 414743 w 671368"/>
                    <a:gd name="connsiteY22" fmla="*/ 654867 h 1003915"/>
                    <a:gd name="connsiteX23" fmla="*/ 449252 w 671368"/>
                    <a:gd name="connsiteY23" fmla="*/ 636043 h 1003915"/>
                    <a:gd name="connsiteX24" fmla="*/ 634349 w 671368"/>
                    <a:gd name="connsiteY24" fmla="*/ 508671 h 1003915"/>
                    <a:gd name="connsiteX25" fmla="*/ 668232 w 671368"/>
                    <a:gd name="connsiteY25" fmla="*/ 499887 h 1003915"/>
                    <a:gd name="connsiteX26" fmla="*/ 664467 w 671368"/>
                    <a:gd name="connsiteY26" fmla="*/ 581456 h 1003915"/>
                    <a:gd name="connsiteX27" fmla="*/ 410978 w 671368"/>
                    <a:gd name="connsiteY27" fmla="*/ 760278 h 1003915"/>
                    <a:gd name="connsiteX28" fmla="*/ 365174 w 671368"/>
                    <a:gd name="connsiteY28" fmla="*/ 766553 h 1003915"/>
                    <a:gd name="connsiteX29" fmla="*/ 327528 w 671368"/>
                    <a:gd name="connsiteY29" fmla="*/ 772827 h 1003915"/>
                    <a:gd name="connsiteX30" fmla="*/ 345724 w 671368"/>
                    <a:gd name="connsiteY30" fmla="*/ 819886 h 1003915"/>
                    <a:gd name="connsiteX31" fmla="*/ 400939 w 671368"/>
                    <a:gd name="connsiteY31" fmla="*/ 932199 h 1003915"/>
                    <a:gd name="connsiteX32" fmla="*/ 339449 w 671368"/>
                    <a:gd name="connsiteY32" fmla="*/ 995571 h 1003915"/>
                    <a:gd name="connsiteX33" fmla="*/ 137411 w 671368"/>
                    <a:gd name="connsiteY33" fmla="*/ 949767 h 1003915"/>
                    <a:gd name="connsiteX34" fmla="*/ 175685 w 671368"/>
                    <a:gd name="connsiteY34" fmla="*/ 810474 h 1003915"/>
                    <a:gd name="connsiteX35" fmla="*/ 215842 w 671368"/>
                    <a:gd name="connsiteY35" fmla="*/ 797298 h 1003915"/>
                    <a:gd name="connsiteX36" fmla="*/ 235920 w 671368"/>
                    <a:gd name="connsiteY36" fmla="*/ 777846 h 1003915"/>
                    <a:gd name="connsiteX37" fmla="*/ 215215 w 671368"/>
                    <a:gd name="connsiteY37" fmla="*/ 749611 h 1003915"/>
                    <a:gd name="connsiteX38" fmla="*/ 156234 w 671368"/>
                    <a:gd name="connsiteY38" fmla="*/ 715730 h 1003915"/>
                    <a:gd name="connsiteX39" fmla="*/ 0 w 671368"/>
                    <a:gd name="connsiteY39" fmla="*/ 505534 h 100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71368" h="1003915">
                      <a:moveTo>
                        <a:pt x="0" y="505534"/>
                      </a:moveTo>
                      <a:cubicBezTo>
                        <a:pt x="5647" y="477927"/>
                        <a:pt x="11294" y="449692"/>
                        <a:pt x="16941" y="422084"/>
                      </a:cubicBezTo>
                      <a:cubicBezTo>
                        <a:pt x="30745" y="419574"/>
                        <a:pt x="34510" y="432123"/>
                        <a:pt x="40157" y="439652"/>
                      </a:cubicBezTo>
                      <a:cubicBezTo>
                        <a:pt x="83451" y="497377"/>
                        <a:pt x="127999" y="554475"/>
                        <a:pt x="174430" y="609691"/>
                      </a:cubicBezTo>
                      <a:cubicBezTo>
                        <a:pt x="178195" y="614083"/>
                        <a:pt x="180705" y="620357"/>
                        <a:pt x="189489" y="622867"/>
                      </a:cubicBezTo>
                      <a:cubicBezTo>
                        <a:pt x="198273" y="605298"/>
                        <a:pt x="197018" y="585220"/>
                        <a:pt x="200156" y="567024"/>
                      </a:cubicBezTo>
                      <a:cubicBezTo>
                        <a:pt x="224626" y="440280"/>
                        <a:pt x="226509" y="312281"/>
                        <a:pt x="229018" y="184281"/>
                      </a:cubicBezTo>
                      <a:cubicBezTo>
                        <a:pt x="230273" y="130321"/>
                        <a:pt x="231528" y="75733"/>
                        <a:pt x="239058" y="21772"/>
                      </a:cubicBezTo>
                      <a:cubicBezTo>
                        <a:pt x="240312" y="14870"/>
                        <a:pt x="240312" y="7341"/>
                        <a:pt x="245959" y="1694"/>
                      </a:cubicBezTo>
                      <a:cubicBezTo>
                        <a:pt x="272312" y="-3325"/>
                        <a:pt x="297410" y="3576"/>
                        <a:pt x="322508" y="12361"/>
                      </a:cubicBezTo>
                      <a:cubicBezTo>
                        <a:pt x="328155" y="18635"/>
                        <a:pt x="328782" y="26792"/>
                        <a:pt x="328782" y="34949"/>
                      </a:cubicBezTo>
                      <a:cubicBezTo>
                        <a:pt x="329410" y="124674"/>
                        <a:pt x="337567" y="214399"/>
                        <a:pt x="343841" y="303496"/>
                      </a:cubicBezTo>
                      <a:cubicBezTo>
                        <a:pt x="344469" y="312908"/>
                        <a:pt x="341959" y="322320"/>
                        <a:pt x="341331" y="329222"/>
                      </a:cubicBezTo>
                      <a:cubicBezTo>
                        <a:pt x="340704" y="336123"/>
                        <a:pt x="346979" y="333614"/>
                        <a:pt x="343214" y="333614"/>
                      </a:cubicBezTo>
                      <a:cubicBezTo>
                        <a:pt x="342586" y="333614"/>
                        <a:pt x="342586" y="332986"/>
                        <a:pt x="342586" y="332359"/>
                      </a:cubicBezTo>
                      <a:cubicBezTo>
                        <a:pt x="341331" y="307888"/>
                        <a:pt x="350743" y="285300"/>
                        <a:pt x="357645" y="262712"/>
                      </a:cubicBezTo>
                      <a:cubicBezTo>
                        <a:pt x="379606" y="194320"/>
                        <a:pt x="400312" y="124674"/>
                        <a:pt x="419135" y="55654"/>
                      </a:cubicBezTo>
                      <a:cubicBezTo>
                        <a:pt x="421645" y="45615"/>
                        <a:pt x="424154" y="34949"/>
                        <a:pt x="432939" y="27419"/>
                      </a:cubicBezTo>
                      <a:cubicBezTo>
                        <a:pt x="458037" y="17380"/>
                        <a:pt x="482507" y="24910"/>
                        <a:pt x="506350" y="31811"/>
                      </a:cubicBezTo>
                      <a:cubicBezTo>
                        <a:pt x="519527" y="43733"/>
                        <a:pt x="513879" y="58164"/>
                        <a:pt x="511370" y="71968"/>
                      </a:cubicBezTo>
                      <a:cubicBezTo>
                        <a:pt x="490036" y="186791"/>
                        <a:pt x="464311" y="300359"/>
                        <a:pt x="437331" y="413927"/>
                      </a:cubicBezTo>
                      <a:cubicBezTo>
                        <a:pt x="425409" y="464750"/>
                        <a:pt x="424154" y="516201"/>
                        <a:pt x="420390" y="567652"/>
                      </a:cubicBezTo>
                      <a:cubicBezTo>
                        <a:pt x="417880" y="595886"/>
                        <a:pt x="411606" y="624122"/>
                        <a:pt x="414743" y="654867"/>
                      </a:cubicBezTo>
                      <a:cubicBezTo>
                        <a:pt x="428547" y="651102"/>
                        <a:pt x="438586" y="642945"/>
                        <a:pt x="449252" y="636043"/>
                      </a:cubicBezTo>
                      <a:cubicBezTo>
                        <a:pt x="511997" y="595259"/>
                        <a:pt x="572860" y="551966"/>
                        <a:pt x="634349" y="508671"/>
                      </a:cubicBezTo>
                      <a:cubicBezTo>
                        <a:pt x="643761" y="501770"/>
                        <a:pt x="653173" y="487338"/>
                        <a:pt x="668232" y="499887"/>
                      </a:cubicBezTo>
                      <a:cubicBezTo>
                        <a:pt x="673251" y="527495"/>
                        <a:pt x="678271" y="555103"/>
                        <a:pt x="664467" y="581456"/>
                      </a:cubicBezTo>
                      <a:cubicBezTo>
                        <a:pt x="582271" y="644200"/>
                        <a:pt x="498821" y="704435"/>
                        <a:pt x="410978" y="760278"/>
                      </a:cubicBezTo>
                      <a:cubicBezTo>
                        <a:pt x="395292" y="770317"/>
                        <a:pt x="381488" y="768434"/>
                        <a:pt x="365174" y="766553"/>
                      </a:cubicBezTo>
                      <a:cubicBezTo>
                        <a:pt x="352626" y="765297"/>
                        <a:pt x="334430" y="755258"/>
                        <a:pt x="327528" y="772827"/>
                      </a:cubicBezTo>
                      <a:cubicBezTo>
                        <a:pt x="320626" y="791023"/>
                        <a:pt x="321881" y="807337"/>
                        <a:pt x="345724" y="819886"/>
                      </a:cubicBezTo>
                      <a:cubicBezTo>
                        <a:pt x="393410" y="843728"/>
                        <a:pt x="414115" y="889532"/>
                        <a:pt x="400939" y="932199"/>
                      </a:cubicBezTo>
                      <a:cubicBezTo>
                        <a:pt x="391527" y="962943"/>
                        <a:pt x="368312" y="982395"/>
                        <a:pt x="339449" y="995571"/>
                      </a:cubicBezTo>
                      <a:cubicBezTo>
                        <a:pt x="272940" y="1025688"/>
                        <a:pt x="176313" y="1003727"/>
                        <a:pt x="137411" y="949767"/>
                      </a:cubicBezTo>
                      <a:cubicBezTo>
                        <a:pt x="99764" y="897689"/>
                        <a:pt x="114823" y="841219"/>
                        <a:pt x="175685" y="810474"/>
                      </a:cubicBezTo>
                      <a:cubicBezTo>
                        <a:pt x="188234" y="804199"/>
                        <a:pt x="202038" y="799807"/>
                        <a:pt x="215842" y="797298"/>
                      </a:cubicBezTo>
                      <a:cubicBezTo>
                        <a:pt x="228391" y="794788"/>
                        <a:pt x="233411" y="791023"/>
                        <a:pt x="235920" y="777846"/>
                      </a:cubicBezTo>
                      <a:cubicBezTo>
                        <a:pt x="240312" y="757768"/>
                        <a:pt x="233411" y="748356"/>
                        <a:pt x="215215" y="749611"/>
                      </a:cubicBezTo>
                      <a:cubicBezTo>
                        <a:pt x="186979" y="751494"/>
                        <a:pt x="171921" y="735808"/>
                        <a:pt x="156234" y="715730"/>
                      </a:cubicBezTo>
                      <a:cubicBezTo>
                        <a:pt x="103529" y="646710"/>
                        <a:pt x="47059" y="579573"/>
                        <a:pt x="0" y="505534"/>
                      </a:cubicBezTo>
                      <a:close/>
                    </a:path>
                  </a:pathLst>
                </a:custGeom>
                <a:solidFill>
                  <a:schemeClr val="accent3"/>
                </a:solidFill>
                <a:ln w="627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D790E9C-F0B8-4415-B86B-4F9BEF321114}"/>
                    </a:ext>
                  </a:extLst>
                </p:cNvPr>
                <p:cNvSpPr/>
                <p:nvPr/>
              </p:nvSpPr>
              <p:spPr>
                <a:xfrm>
                  <a:off x="6095373" y="5842775"/>
                  <a:ext cx="658820" cy="1010190"/>
                </a:xfrm>
                <a:custGeom>
                  <a:avLst/>
                  <a:gdLst>
                    <a:gd name="connsiteX0" fmla="*/ 0 w 658819"/>
                    <a:gd name="connsiteY0" fmla="*/ 578521 h 1010190"/>
                    <a:gd name="connsiteX1" fmla="*/ 0 w 658819"/>
                    <a:gd name="connsiteY1" fmla="*/ 493816 h 1010190"/>
                    <a:gd name="connsiteX2" fmla="*/ 26980 w 658819"/>
                    <a:gd name="connsiteY2" fmla="*/ 506992 h 1010190"/>
                    <a:gd name="connsiteX3" fmla="*/ 187607 w 658819"/>
                    <a:gd name="connsiteY3" fmla="*/ 636246 h 1010190"/>
                    <a:gd name="connsiteX4" fmla="*/ 213959 w 658819"/>
                    <a:gd name="connsiteY4" fmla="*/ 650678 h 1010190"/>
                    <a:gd name="connsiteX5" fmla="*/ 203920 w 658819"/>
                    <a:gd name="connsiteY5" fmla="*/ 493816 h 1010190"/>
                    <a:gd name="connsiteX6" fmla="*/ 129254 w 658819"/>
                    <a:gd name="connsiteY6" fmla="*/ 64642 h 1010190"/>
                    <a:gd name="connsiteX7" fmla="*/ 130509 w 658819"/>
                    <a:gd name="connsiteY7" fmla="*/ 28877 h 1010190"/>
                    <a:gd name="connsiteX8" fmla="*/ 208312 w 658819"/>
                    <a:gd name="connsiteY8" fmla="*/ 24485 h 1010190"/>
                    <a:gd name="connsiteX9" fmla="*/ 226508 w 658819"/>
                    <a:gd name="connsiteY9" fmla="*/ 79701 h 1010190"/>
                    <a:gd name="connsiteX10" fmla="*/ 285489 w 658819"/>
                    <a:gd name="connsiteY10" fmla="*/ 284876 h 1010190"/>
                    <a:gd name="connsiteX11" fmla="*/ 294273 w 658819"/>
                    <a:gd name="connsiteY11" fmla="*/ 333817 h 1010190"/>
                    <a:gd name="connsiteX12" fmla="*/ 308077 w 658819"/>
                    <a:gd name="connsiteY12" fmla="*/ 98524 h 1010190"/>
                    <a:gd name="connsiteX13" fmla="*/ 318743 w 658819"/>
                    <a:gd name="connsiteY13" fmla="*/ 14446 h 1010190"/>
                    <a:gd name="connsiteX14" fmla="*/ 395292 w 658819"/>
                    <a:gd name="connsiteY14" fmla="*/ 2524 h 1010190"/>
                    <a:gd name="connsiteX15" fmla="*/ 407841 w 658819"/>
                    <a:gd name="connsiteY15" fmla="*/ 109818 h 1010190"/>
                    <a:gd name="connsiteX16" fmla="*/ 409095 w 658819"/>
                    <a:gd name="connsiteY16" fmla="*/ 404091 h 1010190"/>
                    <a:gd name="connsiteX17" fmla="*/ 437331 w 658819"/>
                    <a:gd name="connsiteY17" fmla="*/ 634364 h 1010190"/>
                    <a:gd name="connsiteX18" fmla="*/ 480625 w 658819"/>
                    <a:gd name="connsiteY18" fmla="*/ 591070 h 1010190"/>
                    <a:gd name="connsiteX19" fmla="*/ 625565 w 658819"/>
                    <a:gd name="connsiteY19" fmla="*/ 429816 h 1010190"/>
                    <a:gd name="connsiteX20" fmla="*/ 648780 w 658819"/>
                    <a:gd name="connsiteY20" fmla="*/ 417267 h 1010190"/>
                    <a:gd name="connsiteX21" fmla="*/ 664467 w 658819"/>
                    <a:gd name="connsiteY21" fmla="*/ 500090 h 1010190"/>
                    <a:gd name="connsiteX22" fmla="*/ 456782 w 658819"/>
                    <a:gd name="connsiteY22" fmla="*/ 732873 h 1010190"/>
                    <a:gd name="connsiteX23" fmla="*/ 407213 w 658819"/>
                    <a:gd name="connsiteY23" fmla="*/ 748559 h 1010190"/>
                    <a:gd name="connsiteX24" fmla="*/ 379606 w 658819"/>
                    <a:gd name="connsiteY24" fmla="*/ 766128 h 1010190"/>
                    <a:gd name="connsiteX25" fmla="*/ 400939 w 658819"/>
                    <a:gd name="connsiteY25" fmla="*/ 801893 h 1010190"/>
                    <a:gd name="connsiteX26" fmla="*/ 446115 w 658819"/>
                    <a:gd name="connsiteY26" fmla="*/ 823853 h 1010190"/>
                    <a:gd name="connsiteX27" fmla="*/ 441095 w 658819"/>
                    <a:gd name="connsiteY27" fmla="*/ 975695 h 1010190"/>
                    <a:gd name="connsiteX28" fmla="*/ 259763 w 658819"/>
                    <a:gd name="connsiteY28" fmla="*/ 993264 h 1010190"/>
                    <a:gd name="connsiteX29" fmla="*/ 200783 w 658819"/>
                    <a:gd name="connsiteY29" fmla="*/ 916716 h 1010190"/>
                    <a:gd name="connsiteX30" fmla="*/ 254743 w 658819"/>
                    <a:gd name="connsiteY30" fmla="*/ 821971 h 1010190"/>
                    <a:gd name="connsiteX31" fmla="*/ 283606 w 658819"/>
                    <a:gd name="connsiteY31" fmla="*/ 807540 h 1010190"/>
                    <a:gd name="connsiteX32" fmla="*/ 292390 w 658819"/>
                    <a:gd name="connsiteY32" fmla="*/ 783069 h 1010190"/>
                    <a:gd name="connsiteX33" fmla="*/ 274194 w 658819"/>
                    <a:gd name="connsiteY33" fmla="*/ 764873 h 1010190"/>
                    <a:gd name="connsiteX34" fmla="*/ 158744 w 658819"/>
                    <a:gd name="connsiteY34" fmla="*/ 710913 h 1010190"/>
                    <a:gd name="connsiteX35" fmla="*/ 0 w 658819"/>
                    <a:gd name="connsiteY35" fmla="*/ 578521 h 10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8819" h="1010190">
                      <a:moveTo>
                        <a:pt x="0" y="578521"/>
                      </a:moveTo>
                      <a:cubicBezTo>
                        <a:pt x="0" y="550286"/>
                        <a:pt x="0" y="522051"/>
                        <a:pt x="0" y="493816"/>
                      </a:cubicBezTo>
                      <a:cubicBezTo>
                        <a:pt x="13176" y="490051"/>
                        <a:pt x="18823" y="500718"/>
                        <a:pt x="26980" y="506992"/>
                      </a:cubicBezTo>
                      <a:cubicBezTo>
                        <a:pt x="80940" y="549659"/>
                        <a:pt x="132391" y="594835"/>
                        <a:pt x="187607" y="636246"/>
                      </a:cubicBezTo>
                      <a:cubicBezTo>
                        <a:pt x="195136" y="641893"/>
                        <a:pt x="201410" y="650051"/>
                        <a:pt x="213959" y="650678"/>
                      </a:cubicBezTo>
                      <a:cubicBezTo>
                        <a:pt x="213332" y="597972"/>
                        <a:pt x="209567" y="545894"/>
                        <a:pt x="203920" y="493816"/>
                      </a:cubicBezTo>
                      <a:cubicBezTo>
                        <a:pt x="188862" y="348875"/>
                        <a:pt x="148077" y="208327"/>
                        <a:pt x="129254" y="64642"/>
                      </a:cubicBezTo>
                      <a:cubicBezTo>
                        <a:pt x="127999" y="52720"/>
                        <a:pt x="120470" y="40799"/>
                        <a:pt x="130509" y="28877"/>
                      </a:cubicBezTo>
                      <a:cubicBezTo>
                        <a:pt x="156234" y="23858"/>
                        <a:pt x="181960" y="18211"/>
                        <a:pt x="208312" y="24485"/>
                      </a:cubicBezTo>
                      <a:cubicBezTo>
                        <a:pt x="220234" y="40799"/>
                        <a:pt x="222116" y="60877"/>
                        <a:pt x="226508" y="79701"/>
                      </a:cubicBezTo>
                      <a:cubicBezTo>
                        <a:pt x="244077" y="148720"/>
                        <a:pt x="264783" y="217111"/>
                        <a:pt x="285489" y="284876"/>
                      </a:cubicBezTo>
                      <a:cubicBezTo>
                        <a:pt x="290508" y="301190"/>
                        <a:pt x="294900" y="316876"/>
                        <a:pt x="294273" y="333817"/>
                      </a:cubicBezTo>
                      <a:cubicBezTo>
                        <a:pt x="294900" y="255386"/>
                        <a:pt x="307449" y="177582"/>
                        <a:pt x="308077" y="98524"/>
                      </a:cubicBezTo>
                      <a:cubicBezTo>
                        <a:pt x="308077" y="70289"/>
                        <a:pt x="309959" y="42054"/>
                        <a:pt x="318743" y="14446"/>
                      </a:cubicBezTo>
                      <a:cubicBezTo>
                        <a:pt x="342586" y="642"/>
                        <a:pt x="368311" y="-3122"/>
                        <a:pt x="395292" y="2524"/>
                      </a:cubicBezTo>
                      <a:cubicBezTo>
                        <a:pt x="408468" y="37034"/>
                        <a:pt x="406586" y="74054"/>
                        <a:pt x="407841" y="109818"/>
                      </a:cubicBezTo>
                      <a:cubicBezTo>
                        <a:pt x="409723" y="207700"/>
                        <a:pt x="407213" y="306209"/>
                        <a:pt x="409095" y="404091"/>
                      </a:cubicBezTo>
                      <a:cubicBezTo>
                        <a:pt x="410350" y="480012"/>
                        <a:pt x="427292" y="554051"/>
                        <a:pt x="437331" y="634364"/>
                      </a:cubicBezTo>
                      <a:cubicBezTo>
                        <a:pt x="455527" y="618050"/>
                        <a:pt x="468703" y="605501"/>
                        <a:pt x="480625" y="591070"/>
                      </a:cubicBezTo>
                      <a:cubicBezTo>
                        <a:pt x="527683" y="536482"/>
                        <a:pt x="580389" y="486287"/>
                        <a:pt x="625565" y="429816"/>
                      </a:cubicBezTo>
                      <a:cubicBezTo>
                        <a:pt x="631212" y="422914"/>
                        <a:pt x="635604" y="411620"/>
                        <a:pt x="648780" y="417267"/>
                      </a:cubicBezTo>
                      <a:cubicBezTo>
                        <a:pt x="653800" y="444875"/>
                        <a:pt x="659447" y="472483"/>
                        <a:pt x="664467" y="500090"/>
                      </a:cubicBezTo>
                      <a:cubicBezTo>
                        <a:pt x="601722" y="583541"/>
                        <a:pt x="530193" y="658834"/>
                        <a:pt x="456782" y="732873"/>
                      </a:cubicBezTo>
                      <a:cubicBezTo>
                        <a:pt x="442978" y="746677"/>
                        <a:pt x="424782" y="746677"/>
                        <a:pt x="407213" y="748559"/>
                      </a:cubicBezTo>
                      <a:cubicBezTo>
                        <a:pt x="395292" y="749814"/>
                        <a:pt x="380860" y="748559"/>
                        <a:pt x="379606" y="766128"/>
                      </a:cubicBezTo>
                      <a:cubicBezTo>
                        <a:pt x="378351" y="783069"/>
                        <a:pt x="378351" y="798128"/>
                        <a:pt x="400939" y="801893"/>
                      </a:cubicBezTo>
                      <a:cubicBezTo>
                        <a:pt x="417880" y="804402"/>
                        <a:pt x="432939" y="813187"/>
                        <a:pt x="446115" y="823853"/>
                      </a:cubicBezTo>
                      <a:cubicBezTo>
                        <a:pt x="502585" y="867774"/>
                        <a:pt x="500075" y="934284"/>
                        <a:pt x="441095" y="975695"/>
                      </a:cubicBezTo>
                      <a:cubicBezTo>
                        <a:pt x="383998" y="1015225"/>
                        <a:pt x="323135" y="1023382"/>
                        <a:pt x="259763" y="993264"/>
                      </a:cubicBezTo>
                      <a:cubicBezTo>
                        <a:pt x="227763" y="978205"/>
                        <a:pt x="202665" y="953734"/>
                        <a:pt x="200783" y="916716"/>
                      </a:cubicBezTo>
                      <a:cubicBezTo>
                        <a:pt x="198273" y="875304"/>
                        <a:pt x="219607" y="843304"/>
                        <a:pt x="254743" y="821971"/>
                      </a:cubicBezTo>
                      <a:cubicBezTo>
                        <a:pt x="264155" y="816324"/>
                        <a:pt x="273567" y="811932"/>
                        <a:pt x="283606" y="807540"/>
                      </a:cubicBezTo>
                      <a:cubicBezTo>
                        <a:pt x="295528" y="802520"/>
                        <a:pt x="295528" y="793108"/>
                        <a:pt x="292390" y="783069"/>
                      </a:cubicBezTo>
                      <a:cubicBezTo>
                        <a:pt x="289880" y="774285"/>
                        <a:pt x="287998" y="761736"/>
                        <a:pt x="274194" y="764873"/>
                      </a:cubicBezTo>
                      <a:cubicBezTo>
                        <a:pt x="222116" y="776167"/>
                        <a:pt x="191999" y="737893"/>
                        <a:pt x="158744" y="710913"/>
                      </a:cubicBezTo>
                      <a:cubicBezTo>
                        <a:pt x="104783" y="669501"/>
                        <a:pt x="52705" y="623070"/>
                        <a:pt x="0" y="578521"/>
                      </a:cubicBezTo>
                      <a:close/>
                    </a:path>
                  </a:pathLst>
                </a:custGeom>
                <a:solidFill>
                  <a:schemeClr val="accent2"/>
                </a:solidFill>
                <a:ln w="627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E75AD1A-4FC6-489D-9C39-A1E5262EE528}"/>
                    </a:ext>
                  </a:extLst>
                </p:cNvPr>
                <p:cNvSpPr/>
                <p:nvPr/>
              </p:nvSpPr>
              <p:spPr>
                <a:xfrm>
                  <a:off x="8512913" y="2759719"/>
                  <a:ext cx="1010190" cy="671369"/>
                </a:xfrm>
                <a:custGeom>
                  <a:avLst/>
                  <a:gdLst>
                    <a:gd name="connsiteX0" fmla="*/ 498835 w 1010190"/>
                    <a:gd name="connsiteY0" fmla="*/ 2931 h 671368"/>
                    <a:gd name="connsiteX1" fmla="*/ 604247 w 1010190"/>
                    <a:gd name="connsiteY1" fmla="*/ 88892 h 671368"/>
                    <a:gd name="connsiteX2" fmla="*/ 720952 w 1010190"/>
                    <a:gd name="connsiteY2" fmla="*/ 198695 h 671368"/>
                    <a:gd name="connsiteX3" fmla="*/ 747932 w 1010190"/>
                    <a:gd name="connsiteY3" fmla="*/ 259558 h 671368"/>
                    <a:gd name="connsiteX4" fmla="*/ 761736 w 1010190"/>
                    <a:gd name="connsiteY4" fmla="*/ 289047 h 671368"/>
                    <a:gd name="connsiteX5" fmla="*/ 801265 w 1010190"/>
                    <a:gd name="connsiteY5" fmla="*/ 265205 h 671368"/>
                    <a:gd name="connsiteX6" fmla="*/ 830128 w 1010190"/>
                    <a:gd name="connsiteY6" fmla="*/ 211871 h 671368"/>
                    <a:gd name="connsiteX7" fmla="*/ 978832 w 1010190"/>
                    <a:gd name="connsiteY7" fmla="*/ 230067 h 671368"/>
                    <a:gd name="connsiteX8" fmla="*/ 1010205 w 1010190"/>
                    <a:gd name="connsiteY8" fmla="*/ 302851 h 671368"/>
                    <a:gd name="connsiteX9" fmla="*/ 1010205 w 1010190"/>
                    <a:gd name="connsiteY9" fmla="*/ 356184 h 671368"/>
                    <a:gd name="connsiteX10" fmla="*/ 971303 w 1010190"/>
                    <a:gd name="connsiteY10" fmla="*/ 439007 h 671368"/>
                    <a:gd name="connsiteX11" fmla="*/ 820716 w 1010190"/>
                    <a:gd name="connsiteY11" fmla="*/ 410772 h 671368"/>
                    <a:gd name="connsiteX12" fmla="*/ 806284 w 1010190"/>
                    <a:gd name="connsiteY12" fmla="*/ 381910 h 671368"/>
                    <a:gd name="connsiteX13" fmla="*/ 781186 w 1010190"/>
                    <a:gd name="connsiteY13" fmla="*/ 374380 h 671368"/>
                    <a:gd name="connsiteX14" fmla="*/ 764246 w 1010190"/>
                    <a:gd name="connsiteY14" fmla="*/ 393204 h 671368"/>
                    <a:gd name="connsiteX15" fmla="*/ 715933 w 1010190"/>
                    <a:gd name="connsiteY15" fmla="*/ 502380 h 671368"/>
                    <a:gd name="connsiteX16" fmla="*/ 576639 w 1010190"/>
                    <a:gd name="connsiteY16" fmla="*/ 666771 h 671368"/>
                    <a:gd name="connsiteX17" fmla="*/ 495698 w 1010190"/>
                    <a:gd name="connsiteY17" fmla="*/ 671163 h 671368"/>
                    <a:gd name="connsiteX18" fmla="*/ 502600 w 1010190"/>
                    <a:gd name="connsiteY18" fmla="*/ 642928 h 671368"/>
                    <a:gd name="connsiteX19" fmla="*/ 634992 w 1010190"/>
                    <a:gd name="connsiteY19" fmla="*/ 478536 h 671368"/>
                    <a:gd name="connsiteX20" fmla="*/ 651305 w 1010190"/>
                    <a:gd name="connsiteY20" fmla="*/ 454066 h 671368"/>
                    <a:gd name="connsiteX21" fmla="*/ 587933 w 1010190"/>
                    <a:gd name="connsiteY21" fmla="*/ 455321 h 671368"/>
                    <a:gd name="connsiteX22" fmla="*/ 339464 w 1010190"/>
                    <a:gd name="connsiteY22" fmla="*/ 486694 h 671368"/>
                    <a:gd name="connsiteX23" fmla="*/ 58367 w 1010190"/>
                    <a:gd name="connsiteY23" fmla="*/ 538772 h 671368"/>
                    <a:gd name="connsiteX24" fmla="*/ 28250 w 1010190"/>
                    <a:gd name="connsiteY24" fmla="*/ 536262 h 671368"/>
                    <a:gd name="connsiteX25" fmla="*/ 23858 w 1010190"/>
                    <a:gd name="connsiteY25" fmla="*/ 458458 h 671368"/>
                    <a:gd name="connsiteX26" fmla="*/ 58367 w 1010190"/>
                    <a:gd name="connsiteY26" fmla="*/ 445909 h 671368"/>
                    <a:gd name="connsiteX27" fmla="*/ 289268 w 1010190"/>
                    <a:gd name="connsiteY27" fmla="*/ 379400 h 671368"/>
                    <a:gd name="connsiteX28" fmla="*/ 333189 w 1010190"/>
                    <a:gd name="connsiteY28" fmla="*/ 371871 h 671368"/>
                    <a:gd name="connsiteX29" fmla="*/ 109190 w 1010190"/>
                    <a:gd name="connsiteY29" fmla="*/ 358067 h 671368"/>
                    <a:gd name="connsiteX30" fmla="*/ 14446 w 1010190"/>
                    <a:gd name="connsiteY30" fmla="*/ 346773 h 671368"/>
                    <a:gd name="connsiteX31" fmla="*/ 2524 w 1010190"/>
                    <a:gd name="connsiteY31" fmla="*/ 270224 h 671368"/>
                    <a:gd name="connsiteX32" fmla="*/ 30132 w 1010190"/>
                    <a:gd name="connsiteY32" fmla="*/ 262695 h 671368"/>
                    <a:gd name="connsiteX33" fmla="*/ 315621 w 1010190"/>
                    <a:gd name="connsiteY33" fmla="*/ 257675 h 671368"/>
                    <a:gd name="connsiteX34" fmla="*/ 613031 w 1010190"/>
                    <a:gd name="connsiteY34" fmla="*/ 231322 h 671368"/>
                    <a:gd name="connsiteX35" fmla="*/ 628090 w 1010190"/>
                    <a:gd name="connsiteY35" fmla="*/ 225675 h 671368"/>
                    <a:gd name="connsiteX36" fmla="*/ 610521 w 1010190"/>
                    <a:gd name="connsiteY36" fmla="*/ 203715 h 671368"/>
                    <a:gd name="connsiteX37" fmla="*/ 434836 w 1010190"/>
                    <a:gd name="connsiteY37" fmla="*/ 43088 h 671368"/>
                    <a:gd name="connsiteX38" fmla="*/ 416012 w 1010190"/>
                    <a:gd name="connsiteY38" fmla="*/ 18618 h 671368"/>
                    <a:gd name="connsiteX39" fmla="*/ 498835 w 1010190"/>
                    <a:gd name="connsiteY39" fmla="*/ 2931 h 67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10190" h="671368">
                      <a:moveTo>
                        <a:pt x="498835" y="2931"/>
                      </a:moveTo>
                      <a:cubicBezTo>
                        <a:pt x="533972" y="31167"/>
                        <a:pt x="570364" y="58774"/>
                        <a:pt x="604247" y="88892"/>
                      </a:cubicBezTo>
                      <a:cubicBezTo>
                        <a:pt x="644403" y="124656"/>
                        <a:pt x="681423" y="162930"/>
                        <a:pt x="720952" y="198695"/>
                      </a:cubicBezTo>
                      <a:cubicBezTo>
                        <a:pt x="739148" y="215636"/>
                        <a:pt x="748559" y="234460"/>
                        <a:pt x="747932" y="259558"/>
                      </a:cubicBezTo>
                      <a:cubicBezTo>
                        <a:pt x="747932" y="270852"/>
                        <a:pt x="746050" y="289047"/>
                        <a:pt x="761736" y="289047"/>
                      </a:cubicBezTo>
                      <a:cubicBezTo>
                        <a:pt x="777422" y="289675"/>
                        <a:pt x="797501" y="290930"/>
                        <a:pt x="801265" y="265205"/>
                      </a:cubicBezTo>
                      <a:cubicBezTo>
                        <a:pt x="804402" y="245126"/>
                        <a:pt x="815069" y="227558"/>
                        <a:pt x="830128" y="211871"/>
                      </a:cubicBezTo>
                      <a:cubicBezTo>
                        <a:pt x="877813" y="164185"/>
                        <a:pt x="942441" y="172342"/>
                        <a:pt x="978832" y="230067"/>
                      </a:cubicBezTo>
                      <a:cubicBezTo>
                        <a:pt x="993264" y="252656"/>
                        <a:pt x="999538" y="278381"/>
                        <a:pt x="1010205" y="302851"/>
                      </a:cubicBezTo>
                      <a:cubicBezTo>
                        <a:pt x="1010205" y="320420"/>
                        <a:pt x="1010205" y="338616"/>
                        <a:pt x="1010205" y="356184"/>
                      </a:cubicBezTo>
                      <a:cubicBezTo>
                        <a:pt x="1000166" y="385047"/>
                        <a:pt x="994519" y="416419"/>
                        <a:pt x="971303" y="439007"/>
                      </a:cubicBezTo>
                      <a:cubicBezTo>
                        <a:pt x="925499" y="482929"/>
                        <a:pt x="853343" y="469125"/>
                        <a:pt x="820716" y="410772"/>
                      </a:cubicBezTo>
                      <a:cubicBezTo>
                        <a:pt x="815696" y="401360"/>
                        <a:pt x="811304" y="391949"/>
                        <a:pt x="806284" y="381910"/>
                      </a:cubicBezTo>
                      <a:cubicBezTo>
                        <a:pt x="800638" y="370616"/>
                        <a:pt x="791226" y="371243"/>
                        <a:pt x="781186" y="374380"/>
                      </a:cubicBezTo>
                      <a:cubicBezTo>
                        <a:pt x="771775" y="376890"/>
                        <a:pt x="761108" y="380027"/>
                        <a:pt x="764246" y="393204"/>
                      </a:cubicBezTo>
                      <a:cubicBezTo>
                        <a:pt x="775540" y="441517"/>
                        <a:pt x="741658" y="471007"/>
                        <a:pt x="715933" y="502380"/>
                      </a:cubicBezTo>
                      <a:cubicBezTo>
                        <a:pt x="670756" y="558222"/>
                        <a:pt x="623070" y="611555"/>
                        <a:pt x="576639" y="666771"/>
                      </a:cubicBezTo>
                      <a:cubicBezTo>
                        <a:pt x="550286" y="680575"/>
                        <a:pt x="522678" y="675555"/>
                        <a:pt x="495698" y="671163"/>
                      </a:cubicBezTo>
                      <a:cubicBezTo>
                        <a:pt x="481894" y="657987"/>
                        <a:pt x="496326" y="650457"/>
                        <a:pt x="502600" y="642928"/>
                      </a:cubicBezTo>
                      <a:cubicBezTo>
                        <a:pt x="546521" y="587712"/>
                        <a:pt x="592325" y="534379"/>
                        <a:pt x="634992" y="478536"/>
                      </a:cubicBezTo>
                      <a:cubicBezTo>
                        <a:pt x="640639" y="471635"/>
                        <a:pt x="646913" y="465360"/>
                        <a:pt x="651305" y="454066"/>
                      </a:cubicBezTo>
                      <a:cubicBezTo>
                        <a:pt x="629344" y="452184"/>
                        <a:pt x="608638" y="454066"/>
                        <a:pt x="587933" y="455321"/>
                      </a:cubicBezTo>
                      <a:cubicBezTo>
                        <a:pt x="504482" y="461596"/>
                        <a:pt x="421032" y="468497"/>
                        <a:pt x="339464" y="486694"/>
                      </a:cubicBezTo>
                      <a:cubicBezTo>
                        <a:pt x="246602" y="507399"/>
                        <a:pt x="152484" y="523085"/>
                        <a:pt x="58367" y="538772"/>
                      </a:cubicBezTo>
                      <a:cubicBezTo>
                        <a:pt x="48328" y="540654"/>
                        <a:pt x="37662" y="545673"/>
                        <a:pt x="28250" y="536262"/>
                      </a:cubicBezTo>
                      <a:cubicBezTo>
                        <a:pt x="23230" y="510536"/>
                        <a:pt x="17583" y="484811"/>
                        <a:pt x="23858" y="458458"/>
                      </a:cubicBezTo>
                      <a:cubicBezTo>
                        <a:pt x="33269" y="449047"/>
                        <a:pt x="46446" y="449047"/>
                        <a:pt x="58367" y="445909"/>
                      </a:cubicBezTo>
                      <a:cubicBezTo>
                        <a:pt x="136171" y="425831"/>
                        <a:pt x="212719" y="402615"/>
                        <a:pt x="289268" y="379400"/>
                      </a:cubicBezTo>
                      <a:cubicBezTo>
                        <a:pt x="303699" y="375008"/>
                        <a:pt x="318131" y="370616"/>
                        <a:pt x="333189" y="371871"/>
                      </a:cubicBezTo>
                      <a:cubicBezTo>
                        <a:pt x="258523" y="371243"/>
                        <a:pt x="183857" y="359322"/>
                        <a:pt x="109190" y="358067"/>
                      </a:cubicBezTo>
                      <a:cubicBezTo>
                        <a:pt x="77191" y="357439"/>
                        <a:pt x="45191" y="356184"/>
                        <a:pt x="14446" y="346773"/>
                      </a:cubicBezTo>
                      <a:cubicBezTo>
                        <a:pt x="642" y="322930"/>
                        <a:pt x="-3122" y="297204"/>
                        <a:pt x="2524" y="270224"/>
                      </a:cubicBezTo>
                      <a:cubicBezTo>
                        <a:pt x="10054" y="262067"/>
                        <a:pt x="20093" y="263322"/>
                        <a:pt x="30132" y="262695"/>
                      </a:cubicBezTo>
                      <a:cubicBezTo>
                        <a:pt x="125504" y="254538"/>
                        <a:pt x="220876" y="255165"/>
                        <a:pt x="315621" y="257675"/>
                      </a:cubicBezTo>
                      <a:cubicBezTo>
                        <a:pt x="416012" y="260185"/>
                        <a:pt x="514522" y="246381"/>
                        <a:pt x="613031" y="231322"/>
                      </a:cubicBezTo>
                      <a:cubicBezTo>
                        <a:pt x="618050" y="230695"/>
                        <a:pt x="623697" y="230695"/>
                        <a:pt x="628090" y="225675"/>
                      </a:cubicBezTo>
                      <a:cubicBezTo>
                        <a:pt x="626207" y="215009"/>
                        <a:pt x="617423" y="209989"/>
                        <a:pt x="610521" y="203715"/>
                      </a:cubicBezTo>
                      <a:cubicBezTo>
                        <a:pt x="551541" y="150382"/>
                        <a:pt x="495698" y="94539"/>
                        <a:pt x="434836" y="43088"/>
                      </a:cubicBezTo>
                      <a:cubicBezTo>
                        <a:pt x="426679" y="36186"/>
                        <a:pt x="416640" y="31167"/>
                        <a:pt x="416012" y="18618"/>
                      </a:cubicBezTo>
                      <a:cubicBezTo>
                        <a:pt x="440483" y="4814"/>
                        <a:pt x="468090" y="-5225"/>
                        <a:pt x="498835" y="2931"/>
                      </a:cubicBezTo>
                      <a:close/>
                    </a:path>
                  </a:pathLst>
                </a:custGeom>
                <a:solidFill>
                  <a:schemeClr val="accent3"/>
                </a:solidFill>
                <a:ln w="627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8467DD4-03AF-4232-BF7C-20B1AB24AF6D}"/>
                    </a:ext>
                  </a:extLst>
                </p:cNvPr>
                <p:cNvSpPr/>
                <p:nvPr/>
              </p:nvSpPr>
              <p:spPr>
                <a:xfrm>
                  <a:off x="5427012" y="0"/>
                  <a:ext cx="677643" cy="1010190"/>
                </a:xfrm>
                <a:custGeom>
                  <a:avLst/>
                  <a:gdLst>
                    <a:gd name="connsiteX0" fmla="*/ 357774 w 677643"/>
                    <a:gd name="connsiteY0" fmla="*/ 0 h 1010190"/>
                    <a:gd name="connsiteX1" fmla="*/ 409853 w 677643"/>
                    <a:gd name="connsiteY1" fmla="*/ 18823 h 1010190"/>
                    <a:gd name="connsiteX2" fmla="*/ 468205 w 677643"/>
                    <a:gd name="connsiteY2" fmla="*/ 95999 h 1010190"/>
                    <a:gd name="connsiteX3" fmla="*/ 415500 w 677643"/>
                    <a:gd name="connsiteY3" fmla="*/ 188234 h 1010190"/>
                    <a:gd name="connsiteX4" fmla="*/ 384755 w 677643"/>
                    <a:gd name="connsiteY4" fmla="*/ 203920 h 1010190"/>
                    <a:gd name="connsiteX5" fmla="*/ 376598 w 677643"/>
                    <a:gd name="connsiteY5" fmla="*/ 229018 h 1010190"/>
                    <a:gd name="connsiteX6" fmla="*/ 395421 w 677643"/>
                    <a:gd name="connsiteY6" fmla="*/ 246587 h 1010190"/>
                    <a:gd name="connsiteX7" fmla="*/ 510871 w 677643"/>
                    <a:gd name="connsiteY7" fmla="*/ 300547 h 1010190"/>
                    <a:gd name="connsiteX8" fmla="*/ 669616 w 677643"/>
                    <a:gd name="connsiteY8" fmla="*/ 434821 h 1010190"/>
                    <a:gd name="connsiteX9" fmla="*/ 674008 w 677643"/>
                    <a:gd name="connsiteY9" fmla="*/ 515762 h 1010190"/>
                    <a:gd name="connsiteX10" fmla="*/ 645773 w 677643"/>
                    <a:gd name="connsiteY10" fmla="*/ 508860 h 1010190"/>
                    <a:gd name="connsiteX11" fmla="*/ 487656 w 677643"/>
                    <a:gd name="connsiteY11" fmla="*/ 381488 h 1010190"/>
                    <a:gd name="connsiteX12" fmla="*/ 458793 w 677643"/>
                    <a:gd name="connsiteY12" fmla="*/ 362037 h 1010190"/>
                    <a:gd name="connsiteX13" fmla="*/ 456283 w 677643"/>
                    <a:gd name="connsiteY13" fmla="*/ 378978 h 1010190"/>
                    <a:gd name="connsiteX14" fmla="*/ 524048 w 677643"/>
                    <a:gd name="connsiteY14" fmla="*/ 851446 h 1010190"/>
                    <a:gd name="connsiteX15" fmla="*/ 541617 w 677643"/>
                    <a:gd name="connsiteY15" fmla="*/ 956857 h 1010190"/>
                    <a:gd name="connsiteX16" fmla="*/ 538479 w 677643"/>
                    <a:gd name="connsiteY16" fmla="*/ 984465 h 1010190"/>
                    <a:gd name="connsiteX17" fmla="*/ 460676 w 677643"/>
                    <a:gd name="connsiteY17" fmla="*/ 988857 h 1010190"/>
                    <a:gd name="connsiteX18" fmla="*/ 442480 w 677643"/>
                    <a:gd name="connsiteY18" fmla="*/ 933642 h 1010190"/>
                    <a:gd name="connsiteX19" fmla="*/ 383500 w 677643"/>
                    <a:gd name="connsiteY19" fmla="*/ 728466 h 1010190"/>
                    <a:gd name="connsiteX20" fmla="*/ 374715 w 677643"/>
                    <a:gd name="connsiteY20" fmla="*/ 687682 h 1010190"/>
                    <a:gd name="connsiteX21" fmla="*/ 360912 w 677643"/>
                    <a:gd name="connsiteY21" fmla="*/ 914191 h 1010190"/>
                    <a:gd name="connsiteX22" fmla="*/ 350245 w 677643"/>
                    <a:gd name="connsiteY22" fmla="*/ 998269 h 1010190"/>
                    <a:gd name="connsiteX23" fmla="*/ 273696 w 677643"/>
                    <a:gd name="connsiteY23" fmla="*/ 1010190 h 1010190"/>
                    <a:gd name="connsiteX24" fmla="*/ 261147 w 677643"/>
                    <a:gd name="connsiteY24" fmla="*/ 902897 h 1010190"/>
                    <a:gd name="connsiteX25" fmla="*/ 259892 w 677643"/>
                    <a:gd name="connsiteY25" fmla="*/ 611761 h 1010190"/>
                    <a:gd name="connsiteX26" fmla="*/ 231030 w 677643"/>
                    <a:gd name="connsiteY26" fmla="*/ 382743 h 1010190"/>
                    <a:gd name="connsiteX27" fmla="*/ 212834 w 677643"/>
                    <a:gd name="connsiteY27" fmla="*/ 394037 h 1010190"/>
                    <a:gd name="connsiteX28" fmla="*/ 48443 w 677643"/>
                    <a:gd name="connsiteY28" fmla="*/ 573487 h 1010190"/>
                    <a:gd name="connsiteX29" fmla="*/ 20208 w 677643"/>
                    <a:gd name="connsiteY29" fmla="*/ 596075 h 1010190"/>
                    <a:gd name="connsiteX30" fmla="*/ 3267 w 677643"/>
                    <a:gd name="connsiteY30" fmla="*/ 511370 h 1010190"/>
                    <a:gd name="connsiteX31" fmla="*/ 212207 w 677643"/>
                    <a:gd name="connsiteY31" fmla="*/ 277332 h 1010190"/>
                    <a:gd name="connsiteX32" fmla="*/ 261775 w 677643"/>
                    <a:gd name="connsiteY32" fmla="*/ 262900 h 1010190"/>
                    <a:gd name="connsiteX33" fmla="*/ 288128 w 677643"/>
                    <a:gd name="connsiteY33" fmla="*/ 243450 h 1010190"/>
                    <a:gd name="connsiteX34" fmla="*/ 267422 w 677643"/>
                    <a:gd name="connsiteY34" fmla="*/ 209567 h 1010190"/>
                    <a:gd name="connsiteX35" fmla="*/ 212207 w 677643"/>
                    <a:gd name="connsiteY35" fmla="*/ 179450 h 1010190"/>
                    <a:gd name="connsiteX36" fmla="*/ 222246 w 677643"/>
                    <a:gd name="connsiteY36" fmla="*/ 37647 h 1010190"/>
                    <a:gd name="connsiteX37" fmla="*/ 303187 w 677643"/>
                    <a:gd name="connsiteY37" fmla="*/ 0 h 1010190"/>
                    <a:gd name="connsiteX38" fmla="*/ 357774 w 677643"/>
                    <a:gd name="connsiteY38" fmla="*/ 0 h 10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77643" h="1010190">
                      <a:moveTo>
                        <a:pt x="357774" y="0"/>
                      </a:moveTo>
                      <a:cubicBezTo>
                        <a:pt x="375343" y="6274"/>
                        <a:pt x="393539" y="10667"/>
                        <a:pt x="409853" y="18823"/>
                      </a:cubicBezTo>
                      <a:cubicBezTo>
                        <a:pt x="441225" y="34510"/>
                        <a:pt x="466323" y="58353"/>
                        <a:pt x="468205" y="95999"/>
                      </a:cubicBezTo>
                      <a:cubicBezTo>
                        <a:pt x="470087" y="136784"/>
                        <a:pt x="449382" y="166901"/>
                        <a:pt x="415500" y="188234"/>
                      </a:cubicBezTo>
                      <a:cubicBezTo>
                        <a:pt x="405460" y="194509"/>
                        <a:pt x="394794" y="198901"/>
                        <a:pt x="384755" y="203920"/>
                      </a:cubicBezTo>
                      <a:cubicBezTo>
                        <a:pt x="373460" y="209567"/>
                        <a:pt x="374088" y="218979"/>
                        <a:pt x="376598" y="229018"/>
                      </a:cubicBezTo>
                      <a:cubicBezTo>
                        <a:pt x="379107" y="238430"/>
                        <a:pt x="381617" y="249097"/>
                        <a:pt x="395421" y="246587"/>
                      </a:cubicBezTo>
                      <a:cubicBezTo>
                        <a:pt x="447499" y="235293"/>
                        <a:pt x="476990" y="273567"/>
                        <a:pt x="510871" y="300547"/>
                      </a:cubicBezTo>
                      <a:cubicBezTo>
                        <a:pt x="564832" y="343841"/>
                        <a:pt x="616910" y="389645"/>
                        <a:pt x="669616" y="434821"/>
                      </a:cubicBezTo>
                      <a:cubicBezTo>
                        <a:pt x="683419" y="461174"/>
                        <a:pt x="678400" y="488782"/>
                        <a:pt x="674008" y="515762"/>
                      </a:cubicBezTo>
                      <a:cubicBezTo>
                        <a:pt x="660832" y="529566"/>
                        <a:pt x="653302" y="515134"/>
                        <a:pt x="645773" y="508860"/>
                      </a:cubicBezTo>
                      <a:cubicBezTo>
                        <a:pt x="594322" y="464939"/>
                        <a:pt x="540989" y="423527"/>
                        <a:pt x="487656" y="381488"/>
                      </a:cubicBezTo>
                      <a:cubicBezTo>
                        <a:pt x="478872" y="374586"/>
                        <a:pt x="470087" y="366429"/>
                        <a:pt x="458793" y="362037"/>
                      </a:cubicBezTo>
                      <a:cubicBezTo>
                        <a:pt x="451264" y="366429"/>
                        <a:pt x="456283" y="373331"/>
                        <a:pt x="456283" y="378978"/>
                      </a:cubicBezTo>
                      <a:cubicBezTo>
                        <a:pt x="456911" y="539605"/>
                        <a:pt x="495813" y="694584"/>
                        <a:pt x="524048" y="851446"/>
                      </a:cubicBezTo>
                      <a:cubicBezTo>
                        <a:pt x="530323" y="886583"/>
                        <a:pt x="535969" y="921720"/>
                        <a:pt x="541617" y="956857"/>
                      </a:cubicBezTo>
                      <a:cubicBezTo>
                        <a:pt x="542871" y="966269"/>
                        <a:pt x="547263" y="976308"/>
                        <a:pt x="538479" y="984465"/>
                      </a:cubicBezTo>
                      <a:cubicBezTo>
                        <a:pt x="512754" y="989485"/>
                        <a:pt x="487029" y="995132"/>
                        <a:pt x="460676" y="988857"/>
                      </a:cubicBezTo>
                      <a:cubicBezTo>
                        <a:pt x="448754" y="972543"/>
                        <a:pt x="446872" y="952465"/>
                        <a:pt x="442480" y="933642"/>
                      </a:cubicBezTo>
                      <a:cubicBezTo>
                        <a:pt x="424911" y="864623"/>
                        <a:pt x="404205" y="796231"/>
                        <a:pt x="383500" y="728466"/>
                      </a:cubicBezTo>
                      <a:cubicBezTo>
                        <a:pt x="378480" y="712153"/>
                        <a:pt x="374088" y="696467"/>
                        <a:pt x="374715" y="687682"/>
                      </a:cubicBezTo>
                      <a:cubicBezTo>
                        <a:pt x="374088" y="757957"/>
                        <a:pt x="361539" y="835760"/>
                        <a:pt x="360912" y="914191"/>
                      </a:cubicBezTo>
                      <a:cubicBezTo>
                        <a:pt x="360912" y="942426"/>
                        <a:pt x="359029" y="970661"/>
                        <a:pt x="350245" y="998269"/>
                      </a:cubicBezTo>
                      <a:cubicBezTo>
                        <a:pt x="326402" y="1012073"/>
                        <a:pt x="300677" y="1015837"/>
                        <a:pt x="273696" y="1010190"/>
                      </a:cubicBezTo>
                      <a:cubicBezTo>
                        <a:pt x="260520" y="975681"/>
                        <a:pt x="262402" y="938661"/>
                        <a:pt x="261147" y="902897"/>
                      </a:cubicBezTo>
                      <a:cubicBezTo>
                        <a:pt x="259265" y="805642"/>
                        <a:pt x="261147" y="708388"/>
                        <a:pt x="259892" y="611761"/>
                      </a:cubicBezTo>
                      <a:cubicBezTo>
                        <a:pt x="258010" y="533330"/>
                        <a:pt x="240442" y="458664"/>
                        <a:pt x="231030" y="382743"/>
                      </a:cubicBezTo>
                      <a:cubicBezTo>
                        <a:pt x="220363" y="381488"/>
                        <a:pt x="216599" y="389017"/>
                        <a:pt x="212834" y="394037"/>
                      </a:cubicBezTo>
                      <a:cubicBezTo>
                        <a:pt x="158246" y="453644"/>
                        <a:pt x="100521" y="510742"/>
                        <a:pt x="48443" y="573487"/>
                      </a:cubicBezTo>
                      <a:cubicBezTo>
                        <a:pt x="40913" y="582899"/>
                        <a:pt x="35266" y="595448"/>
                        <a:pt x="20208" y="596075"/>
                      </a:cubicBezTo>
                      <a:cubicBezTo>
                        <a:pt x="4521" y="569722"/>
                        <a:pt x="-5518" y="542115"/>
                        <a:pt x="3267" y="511370"/>
                      </a:cubicBezTo>
                      <a:cubicBezTo>
                        <a:pt x="66011" y="427292"/>
                        <a:pt x="138168" y="351371"/>
                        <a:pt x="212207" y="277332"/>
                      </a:cubicBezTo>
                      <a:cubicBezTo>
                        <a:pt x="225383" y="264155"/>
                        <a:pt x="244206" y="264155"/>
                        <a:pt x="261775" y="262900"/>
                      </a:cubicBezTo>
                      <a:cubicBezTo>
                        <a:pt x="274324" y="262273"/>
                        <a:pt x="287500" y="261646"/>
                        <a:pt x="288128" y="243450"/>
                      </a:cubicBezTo>
                      <a:cubicBezTo>
                        <a:pt x="288755" y="227136"/>
                        <a:pt x="287500" y="213960"/>
                        <a:pt x="267422" y="209567"/>
                      </a:cubicBezTo>
                      <a:cubicBezTo>
                        <a:pt x="246089" y="205175"/>
                        <a:pt x="227893" y="194509"/>
                        <a:pt x="212207" y="179450"/>
                      </a:cubicBezTo>
                      <a:cubicBezTo>
                        <a:pt x="166403" y="135529"/>
                        <a:pt x="171423" y="75921"/>
                        <a:pt x="222246" y="37647"/>
                      </a:cubicBezTo>
                      <a:cubicBezTo>
                        <a:pt x="246716" y="19451"/>
                        <a:pt x="275579" y="10667"/>
                        <a:pt x="303187" y="0"/>
                      </a:cubicBezTo>
                      <a:cubicBezTo>
                        <a:pt x="322010" y="0"/>
                        <a:pt x="339578" y="0"/>
                        <a:pt x="357774" y="0"/>
                      </a:cubicBezTo>
                      <a:close/>
                    </a:path>
                  </a:pathLst>
                </a:custGeom>
                <a:solidFill>
                  <a:schemeClr val="accent4"/>
                </a:solidFill>
                <a:ln w="627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E5B7C55-62E7-4B60-8DCD-6FC0589BEAE1}"/>
                    </a:ext>
                  </a:extLst>
                </p:cNvPr>
                <p:cNvSpPr/>
                <p:nvPr/>
              </p:nvSpPr>
              <p:spPr>
                <a:xfrm>
                  <a:off x="6740958" y="5697850"/>
                  <a:ext cx="652545" cy="997641"/>
                </a:xfrm>
                <a:custGeom>
                  <a:avLst/>
                  <a:gdLst>
                    <a:gd name="connsiteX0" fmla="*/ 653230 w 652545"/>
                    <a:gd name="connsiteY0" fmla="*/ 427919 h 997641"/>
                    <a:gd name="connsiteX1" fmla="*/ 521466 w 652545"/>
                    <a:gd name="connsiteY1" fmla="*/ 668859 h 997641"/>
                    <a:gd name="connsiteX2" fmla="*/ 447427 w 652545"/>
                    <a:gd name="connsiteY2" fmla="*/ 730976 h 997641"/>
                    <a:gd name="connsiteX3" fmla="*/ 431741 w 652545"/>
                    <a:gd name="connsiteY3" fmla="*/ 746035 h 997641"/>
                    <a:gd name="connsiteX4" fmla="*/ 455584 w 652545"/>
                    <a:gd name="connsiteY4" fmla="*/ 778035 h 997641"/>
                    <a:gd name="connsiteX5" fmla="*/ 484447 w 652545"/>
                    <a:gd name="connsiteY5" fmla="*/ 781799 h 997641"/>
                    <a:gd name="connsiteX6" fmla="*/ 535898 w 652545"/>
                    <a:gd name="connsiteY6" fmla="*/ 945564 h 997641"/>
                    <a:gd name="connsiteX7" fmla="*/ 362722 w 652545"/>
                    <a:gd name="connsiteY7" fmla="*/ 997014 h 997641"/>
                    <a:gd name="connsiteX8" fmla="*/ 311899 w 652545"/>
                    <a:gd name="connsiteY8" fmla="*/ 845799 h 997641"/>
                    <a:gd name="connsiteX9" fmla="*/ 344526 w 652545"/>
                    <a:gd name="connsiteY9" fmla="*/ 814427 h 997641"/>
                    <a:gd name="connsiteX10" fmla="*/ 352683 w 652545"/>
                    <a:gd name="connsiteY10" fmla="*/ 790584 h 997641"/>
                    <a:gd name="connsiteX11" fmla="*/ 320683 w 652545"/>
                    <a:gd name="connsiteY11" fmla="*/ 774270 h 997641"/>
                    <a:gd name="connsiteX12" fmla="*/ 256056 w 652545"/>
                    <a:gd name="connsiteY12" fmla="*/ 770506 h 997641"/>
                    <a:gd name="connsiteX13" fmla="*/ 19508 w 652545"/>
                    <a:gd name="connsiteY13" fmla="*/ 648153 h 997641"/>
                    <a:gd name="connsiteX14" fmla="*/ 57 w 652545"/>
                    <a:gd name="connsiteY14" fmla="*/ 566585 h 997641"/>
                    <a:gd name="connsiteX15" fmla="*/ 28920 w 652545"/>
                    <a:gd name="connsiteY15" fmla="*/ 572860 h 997641"/>
                    <a:gd name="connsiteX16" fmla="*/ 233468 w 652545"/>
                    <a:gd name="connsiteY16" fmla="*/ 672624 h 997641"/>
                    <a:gd name="connsiteX17" fmla="*/ 246017 w 652545"/>
                    <a:gd name="connsiteY17" fmla="*/ 675761 h 997641"/>
                    <a:gd name="connsiteX18" fmla="*/ 123037 w 652545"/>
                    <a:gd name="connsiteY18" fmla="*/ 331920 h 997641"/>
                    <a:gd name="connsiteX19" fmla="*/ 31430 w 652545"/>
                    <a:gd name="connsiteY19" fmla="*/ 117960 h 997641"/>
                    <a:gd name="connsiteX20" fmla="*/ 26410 w 652545"/>
                    <a:gd name="connsiteY20" fmla="*/ 92235 h 997641"/>
                    <a:gd name="connsiteX21" fmla="*/ 99822 w 652545"/>
                    <a:gd name="connsiteY21" fmla="*/ 64627 h 997641"/>
                    <a:gd name="connsiteX22" fmla="*/ 116763 w 652545"/>
                    <a:gd name="connsiteY22" fmla="*/ 84705 h 997641"/>
                    <a:gd name="connsiteX23" fmla="*/ 237860 w 652545"/>
                    <a:gd name="connsiteY23" fmla="*/ 304940 h 997641"/>
                    <a:gd name="connsiteX24" fmla="*/ 252291 w 652545"/>
                    <a:gd name="connsiteY24" fmla="*/ 334430 h 997641"/>
                    <a:gd name="connsiteX25" fmla="*/ 222174 w 652545"/>
                    <a:gd name="connsiteY25" fmla="*/ 144941 h 997641"/>
                    <a:gd name="connsiteX26" fmla="*/ 205860 w 652545"/>
                    <a:gd name="connsiteY26" fmla="*/ 44549 h 997641"/>
                    <a:gd name="connsiteX27" fmla="*/ 281781 w 652545"/>
                    <a:gd name="connsiteY27" fmla="*/ 0 h 997641"/>
                    <a:gd name="connsiteX28" fmla="*/ 293703 w 652545"/>
                    <a:gd name="connsiteY28" fmla="*/ 26353 h 997641"/>
                    <a:gd name="connsiteX29" fmla="*/ 375271 w 652545"/>
                    <a:gd name="connsiteY29" fmla="*/ 367057 h 997641"/>
                    <a:gd name="connsiteX30" fmla="*/ 458094 w 652545"/>
                    <a:gd name="connsiteY30" fmla="*/ 602977 h 997641"/>
                    <a:gd name="connsiteX31" fmla="*/ 486329 w 652545"/>
                    <a:gd name="connsiteY31" fmla="*/ 567213 h 997641"/>
                    <a:gd name="connsiteX32" fmla="*/ 598642 w 652545"/>
                    <a:gd name="connsiteY32" fmla="*/ 369567 h 997641"/>
                    <a:gd name="connsiteX33" fmla="*/ 617466 w 652545"/>
                    <a:gd name="connsiteY33" fmla="*/ 348861 h 997641"/>
                    <a:gd name="connsiteX34" fmla="*/ 653230 w 652545"/>
                    <a:gd name="connsiteY34" fmla="*/ 427919 h 99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2545" h="997641">
                      <a:moveTo>
                        <a:pt x="653230" y="427919"/>
                      </a:moveTo>
                      <a:cubicBezTo>
                        <a:pt x="612446" y="509487"/>
                        <a:pt x="567897" y="589801"/>
                        <a:pt x="521466" y="668859"/>
                      </a:cubicBezTo>
                      <a:cubicBezTo>
                        <a:pt x="503898" y="698977"/>
                        <a:pt x="484447" y="724074"/>
                        <a:pt x="447427" y="730976"/>
                      </a:cubicBezTo>
                      <a:cubicBezTo>
                        <a:pt x="441153" y="732232"/>
                        <a:pt x="425467" y="732859"/>
                        <a:pt x="431741" y="746035"/>
                      </a:cubicBezTo>
                      <a:cubicBezTo>
                        <a:pt x="437388" y="757957"/>
                        <a:pt x="432369" y="778662"/>
                        <a:pt x="455584" y="778035"/>
                      </a:cubicBezTo>
                      <a:cubicBezTo>
                        <a:pt x="464996" y="778035"/>
                        <a:pt x="475035" y="779290"/>
                        <a:pt x="484447" y="781799"/>
                      </a:cubicBezTo>
                      <a:cubicBezTo>
                        <a:pt x="572289" y="801251"/>
                        <a:pt x="598642" y="880936"/>
                        <a:pt x="535898" y="945564"/>
                      </a:cubicBezTo>
                      <a:cubicBezTo>
                        <a:pt x="488839" y="993877"/>
                        <a:pt x="429859" y="1013328"/>
                        <a:pt x="362722" y="997014"/>
                      </a:cubicBezTo>
                      <a:cubicBezTo>
                        <a:pt x="288683" y="978818"/>
                        <a:pt x="264213" y="905407"/>
                        <a:pt x="311899" y="845799"/>
                      </a:cubicBezTo>
                      <a:cubicBezTo>
                        <a:pt x="321311" y="833878"/>
                        <a:pt x="332604" y="823211"/>
                        <a:pt x="344526" y="814427"/>
                      </a:cubicBezTo>
                      <a:cubicBezTo>
                        <a:pt x="353310" y="807525"/>
                        <a:pt x="355820" y="802505"/>
                        <a:pt x="352683" y="790584"/>
                      </a:cubicBezTo>
                      <a:cubicBezTo>
                        <a:pt x="347663" y="769878"/>
                        <a:pt x="338879" y="763604"/>
                        <a:pt x="320683" y="774270"/>
                      </a:cubicBezTo>
                      <a:cubicBezTo>
                        <a:pt x="298095" y="786819"/>
                        <a:pt x="278016" y="781172"/>
                        <a:pt x="256056" y="770506"/>
                      </a:cubicBezTo>
                      <a:cubicBezTo>
                        <a:pt x="175743" y="732232"/>
                        <a:pt x="96057" y="693957"/>
                        <a:pt x="19508" y="648153"/>
                      </a:cubicBezTo>
                      <a:cubicBezTo>
                        <a:pt x="3822" y="623056"/>
                        <a:pt x="-570" y="595448"/>
                        <a:pt x="57" y="566585"/>
                      </a:cubicBezTo>
                      <a:cubicBezTo>
                        <a:pt x="11979" y="558428"/>
                        <a:pt x="20136" y="568468"/>
                        <a:pt x="28920" y="572860"/>
                      </a:cubicBezTo>
                      <a:cubicBezTo>
                        <a:pt x="97312" y="605487"/>
                        <a:pt x="163821" y="642506"/>
                        <a:pt x="233468" y="672624"/>
                      </a:cubicBezTo>
                      <a:cubicBezTo>
                        <a:pt x="237232" y="674506"/>
                        <a:pt x="240997" y="677643"/>
                        <a:pt x="246017" y="675761"/>
                      </a:cubicBezTo>
                      <a:cubicBezTo>
                        <a:pt x="215899" y="557174"/>
                        <a:pt x="175743" y="442350"/>
                        <a:pt x="123037" y="331920"/>
                      </a:cubicBezTo>
                      <a:cubicBezTo>
                        <a:pt x="89782" y="261646"/>
                        <a:pt x="60920" y="190117"/>
                        <a:pt x="31430" y="117960"/>
                      </a:cubicBezTo>
                      <a:cubicBezTo>
                        <a:pt x="28292" y="109803"/>
                        <a:pt x="23900" y="101647"/>
                        <a:pt x="26410" y="92235"/>
                      </a:cubicBezTo>
                      <a:cubicBezTo>
                        <a:pt x="45861" y="70274"/>
                        <a:pt x="73469" y="69019"/>
                        <a:pt x="99822" y="64627"/>
                      </a:cubicBezTo>
                      <a:cubicBezTo>
                        <a:pt x="108606" y="69019"/>
                        <a:pt x="112371" y="76549"/>
                        <a:pt x="116763" y="84705"/>
                      </a:cubicBezTo>
                      <a:cubicBezTo>
                        <a:pt x="153155" y="159999"/>
                        <a:pt x="195821" y="232156"/>
                        <a:pt x="237860" y="304940"/>
                      </a:cubicBezTo>
                      <a:cubicBezTo>
                        <a:pt x="244135" y="316234"/>
                        <a:pt x="250409" y="328155"/>
                        <a:pt x="252291" y="334430"/>
                      </a:cubicBezTo>
                      <a:cubicBezTo>
                        <a:pt x="239742" y="276077"/>
                        <a:pt x="233468" y="210195"/>
                        <a:pt x="222174" y="144941"/>
                      </a:cubicBezTo>
                      <a:cubicBezTo>
                        <a:pt x="216527" y="111686"/>
                        <a:pt x="207743" y="78431"/>
                        <a:pt x="205860" y="44549"/>
                      </a:cubicBezTo>
                      <a:cubicBezTo>
                        <a:pt x="213389" y="18823"/>
                        <a:pt x="244135" y="1255"/>
                        <a:pt x="281781" y="0"/>
                      </a:cubicBezTo>
                      <a:cubicBezTo>
                        <a:pt x="289938" y="6902"/>
                        <a:pt x="291193" y="16941"/>
                        <a:pt x="293703" y="26353"/>
                      </a:cubicBezTo>
                      <a:cubicBezTo>
                        <a:pt x="323820" y="139293"/>
                        <a:pt x="350173" y="252862"/>
                        <a:pt x="375271" y="367057"/>
                      </a:cubicBezTo>
                      <a:cubicBezTo>
                        <a:pt x="393467" y="448625"/>
                        <a:pt x="431114" y="522664"/>
                        <a:pt x="458094" y="602977"/>
                      </a:cubicBezTo>
                      <a:cubicBezTo>
                        <a:pt x="473153" y="592311"/>
                        <a:pt x="479427" y="579134"/>
                        <a:pt x="486329" y="567213"/>
                      </a:cubicBezTo>
                      <a:cubicBezTo>
                        <a:pt x="524604" y="501958"/>
                        <a:pt x="563505" y="436704"/>
                        <a:pt x="598642" y="369567"/>
                      </a:cubicBezTo>
                      <a:cubicBezTo>
                        <a:pt x="603035" y="361410"/>
                        <a:pt x="606172" y="350743"/>
                        <a:pt x="617466" y="348861"/>
                      </a:cubicBezTo>
                      <a:cubicBezTo>
                        <a:pt x="636916" y="370822"/>
                        <a:pt x="651348" y="396547"/>
                        <a:pt x="653230" y="427919"/>
                      </a:cubicBezTo>
                      <a:close/>
                    </a:path>
                  </a:pathLst>
                </a:custGeom>
                <a:solidFill>
                  <a:schemeClr val="accent1"/>
                </a:solidFill>
                <a:ln w="627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B634C36-DBB4-44E6-AE96-7D12A7FFAE74}"/>
                    </a:ext>
                  </a:extLst>
                </p:cNvPr>
                <p:cNvSpPr/>
                <p:nvPr/>
              </p:nvSpPr>
              <p:spPr>
                <a:xfrm>
                  <a:off x="4798439" y="156178"/>
                  <a:ext cx="646271" cy="1003916"/>
                </a:xfrm>
                <a:custGeom>
                  <a:avLst/>
                  <a:gdLst>
                    <a:gd name="connsiteX0" fmla="*/ 631839 w 646270"/>
                    <a:gd name="connsiteY0" fmla="*/ 354564 h 1003915"/>
                    <a:gd name="connsiteX1" fmla="*/ 647526 w 646270"/>
                    <a:gd name="connsiteY1" fmla="*/ 437387 h 1003915"/>
                    <a:gd name="connsiteX2" fmla="*/ 620545 w 646270"/>
                    <a:gd name="connsiteY2" fmla="*/ 429230 h 1003915"/>
                    <a:gd name="connsiteX3" fmla="*/ 421017 w 646270"/>
                    <a:gd name="connsiteY3" fmla="*/ 331976 h 1003915"/>
                    <a:gd name="connsiteX4" fmla="*/ 405958 w 646270"/>
                    <a:gd name="connsiteY4" fmla="*/ 328211 h 1003915"/>
                    <a:gd name="connsiteX5" fmla="*/ 443605 w 646270"/>
                    <a:gd name="connsiteY5" fmla="*/ 454956 h 1003915"/>
                    <a:gd name="connsiteX6" fmla="*/ 567840 w 646270"/>
                    <a:gd name="connsiteY6" fmla="*/ 756758 h 1003915"/>
                    <a:gd name="connsiteX7" fmla="*/ 622428 w 646270"/>
                    <a:gd name="connsiteY7" fmla="*/ 887894 h 1003915"/>
                    <a:gd name="connsiteX8" fmla="*/ 626820 w 646270"/>
                    <a:gd name="connsiteY8" fmla="*/ 911110 h 1003915"/>
                    <a:gd name="connsiteX9" fmla="*/ 553409 w 646270"/>
                    <a:gd name="connsiteY9" fmla="*/ 938718 h 1003915"/>
                    <a:gd name="connsiteX10" fmla="*/ 536468 w 646270"/>
                    <a:gd name="connsiteY10" fmla="*/ 918639 h 1003915"/>
                    <a:gd name="connsiteX11" fmla="*/ 415370 w 646270"/>
                    <a:gd name="connsiteY11" fmla="*/ 698405 h 1003915"/>
                    <a:gd name="connsiteX12" fmla="*/ 400939 w 646270"/>
                    <a:gd name="connsiteY12" fmla="*/ 668915 h 1003915"/>
                    <a:gd name="connsiteX13" fmla="*/ 431684 w 646270"/>
                    <a:gd name="connsiteY13" fmla="*/ 859032 h 1003915"/>
                    <a:gd name="connsiteX14" fmla="*/ 447997 w 646270"/>
                    <a:gd name="connsiteY14" fmla="*/ 959423 h 1003915"/>
                    <a:gd name="connsiteX15" fmla="*/ 372076 w 646270"/>
                    <a:gd name="connsiteY15" fmla="*/ 1003972 h 1003915"/>
                    <a:gd name="connsiteX16" fmla="*/ 360155 w 646270"/>
                    <a:gd name="connsiteY16" fmla="*/ 977619 h 1003915"/>
                    <a:gd name="connsiteX17" fmla="*/ 278587 w 646270"/>
                    <a:gd name="connsiteY17" fmla="*/ 636915 h 1003915"/>
                    <a:gd name="connsiteX18" fmla="*/ 195763 w 646270"/>
                    <a:gd name="connsiteY18" fmla="*/ 400995 h 1003915"/>
                    <a:gd name="connsiteX19" fmla="*/ 167528 w 646270"/>
                    <a:gd name="connsiteY19" fmla="*/ 436760 h 1003915"/>
                    <a:gd name="connsiteX20" fmla="*/ 55215 w 646270"/>
                    <a:gd name="connsiteY20" fmla="*/ 634406 h 1003915"/>
                    <a:gd name="connsiteX21" fmla="*/ 36392 w 646270"/>
                    <a:gd name="connsiteY21" fmla="*/ 655111 h 1003915"/>
                    <a:gd name="connsiteX22" fmla="*/ 0 w 646270"/>
                    <a:gd name="connsiteY22" fmla="*/ 574798 h 1003915"/>
                    <a:gd name="connsiteX23" fmla="*/ 131764 w 646270"/>
                    <a:gd name="connsiteY23" fmla="*/ 333858 h 1003915"/>
                    <a:gd name="connsiteX24" fmla="*/ 205803 w 646270"/>
                    <a:gd name="connsiteY24" fmla="*/ 271741 h 1003915"/>
                    <a:gd name="connsiteX25" fmla="*/ 221489 w 646270"/>
                    <a:gd name="connsiteY25" fmla="*/ 256682 h 1003915"/>
                    <a:gd name="connsiteX26" fmla="*/ 197646 w 646270"/>
                    <a:gd name="connsiteY26" fmla="*/ 224682 h 1003915"/>
                    <a:gd name="connsiteX27" fmla="*/ 168783 w 646270"/>
                    <a:gd name="connsiteY27" fmla="*/ 220918 h 1003915"/>
                    <a:gd name="connsiteX28" fmla="*/ 115450 w 646270"/>
                    <a:gd name="connsiteY28" fmla="*/ 59036 h 1003915"/>
                    <a:gd name="connsiteX29" fmla="*/ 293018 w 646270"/>
                    <a:gd name="connsiteY29" fmla="*/ 6331 h 1003915"/>
                    <a:gd name="connsiteX30" fmla="*/ 342586 w 646270"/>
                    <a:gd name="connsiteY30" fmla="*/ 155036 h 1003915"/>
                    <a:gd name="connsiteX31" fmla="*/ 308077 w 646270"/>
                    <a:gd name="connsiteY31" fmla="*/ 188291 h 1003915"/>
                    <a:gd name="connsiteX32" fmla="*/ 299920 w 646270"/>
                    <a:gd name="connsiteY32" fmla="*/ 212134 h 1003915"/>
                    <a:gd name="connsiteX33" fmla="*/ 332547 w 646270"/>
                    <a:gd name="connsiteY33" fmla="*/ 228447 h 1003915"/>
                    <a:gd name="connsiteX34" fmla="*/ 397174 w 646270"/>
                    <a:gd name="connsiteY34" fmla="*/ 232839 h 1003915"/>
                    <a:gd name="connsiteX35" fmla="*/ 631839 w 646270"/>
                    <a:gd name="connsiteY35" fmla="*/ 354564 h 100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6270" h="1003915">
                      <a:moveTo>
                        <a:pt x="631839" y="354564"/>
                      </a:moveTo>
                      <a:cubicBezTo>
                        <a:pt x="636859" y="382172"/>
                        <a:pt x="641879" y="409779"/>
                        <a:pt x="647526" y="437387"/>
                      </a:cubicBezTo>
                      <a:cubicBezTo>
                        <a:pt x="636859" y="441152"/>
                        <a:pt x="628702" y="432995"/>
                        <a:pt x="620545" y="429230"/>
                      </a:cubicBezTo>
                      <a:cubicBezTo>
                        <a:pt x="553409" y="397230"/>
                        <a:pt x="488781" y="360839"/>
                        <a:pt x="421017" y="331976"/>
                      </a:cubicBezTo>
                      <a:cubicBezTo>
                        <a:pt x="417253" y="330094"/>
                        <a:pt x="413488" y="327584"/>
                        <a:pt x="405958" y="328211"/>
                      </a:cubicBezTo>
                      <a:cubicBezTo>
                        <a:pt x="417253" y="370878"/>
                        <a:pt x="431684" y="412917"/>
                        <a:pt x="443605" y="454956"/>
                      </a:cubicBezTo>
                      <a:cubicBezTo>
                        <a:pt x="473095" y="560367"/>
                        <a:pt x="526428" y="656366"/>
                        <a:pt x="567840" y="756758"/>
                      </a:cubicBezTo>
                      <a:cubicBezTo>
                        <a:pt x="586036" y="800679"/>
                        <a:pt x="603604" y="843973"/>
                        <a:pt x="622428" y="887894"/>
                      </a:cubicBezTo>
                      <a:cubicBezTo>
                        <a:pt x="625565" y="895424"/>
                        <a:pt x="628702" y="902953"/>
                        <a:pt x="626820" y="911110"/>
                      </a:cubicBezTo>
                      <a:cubicBezTo>
                        <a:pt x="607369" y="933071"/>
                        <a:pt x="579761" y="934326"/>
                        <a:pt x="553409" y="938718"/>
                      </a:cubicBezTo>
                      <a:cubicBezTo>
                        <a:pt x="544624" y="934326"/>
                        <a:pt x="540860" y="926796"/>
                        <a:pt x="536468" y="918639"/>
                      </a:cubicBezTo>
                      <a:cubicBezTo>
                        <a:pt x="500075" y="843346"/>
                        <a:pt x="457409" y="771189"/>
                        <a:pt x="415370" y="698405"/>
                      </a:cubicBezTo>
                      <a:cubicBezTo>
                        <a:pt x="409096" y="687111"/>
                        <a:pt x="403449" y="675190"/>
                        <a:pt x="400939" y="668915"/>
                      </a:cubicBezTo>
                      <a:cubicBezTo>
                        <a:pt x="414115" y="727268"/>
                        <a:pt x="419762" y="793777"/>
                        <a:pt x="431684" y="859032"/>
                      </a:cubicBezTo>
                      <a:cubicBezTo>
                        <a:pt x="437331" y="892287"/>
                        <a:pt x="446115" y="925541"/>
                        <a:pt x="447997" y="959423"/>
                      </a:cubicBezTo>
                      <a:cubicBezTo>
                        <a:pt x="440468" y="985149"/>
                        <a:pt x="409723" y="1002717"/>
                        <a:pt x="372076" y="1003972"/>
                      </a:cubicBezTo>
                      <a:cubicBezTo>
                        <a:pt x="363920" y="997070"/>
                        <a:pt x="362665" y="987031"/>
                        <a:pt x="360155" y="977619"/>
                      </a:cubicBezTo>
                      <a:cubicBezTo>
                        <a:pt x="330037" y="864679"/>
                        <a:pt x="303685" y="751111"/>
                        <a:pt x="278587" y="636915"/>
                      </a:cubicBezTo>
                      <a:cubicBezTo>
                        <a:pt x="260391" y="555347"/>
                        <a:pt x="222744" y="481308"/>
                        <a:pt x="195763" y="400995"/>
                      </a:cubicBezTo>
                      <a:cubicBezTo>
                        <a:pt x="180705" y="411662"/>
                        <a:pt x="174430" y="424838"/>
                        <a:pt x="167528" y="436760"/>
                      </a:cubicBezTo>
                      <a:cubicBezTo>
                        <a:pt x="129254" y="502014"/>
                        <a:pt x="90352" y="567269"/>
                        <a:pt x="55215" y="634406"/>
                      </a:cubicBezTo>
                      <a:cubicBezTo>
                        <a:pt x="50823" y="642562"/>
                        <a:pt x="47686" y="653229"/>
                        <a:pt x="36392" y="655111"/>
                      </a:cubicBezTo>
                      <a:cubicBezTo>
                        <a:pt x="16313" y="631896"/>
                        <a:pt x="1882" y="606171"/>
                        <a:pt x="0" y="574798"/>
                      </a:cubicBezTo>
                      <a:cubicBezTo>
                        <a:pt x="40784" y="493230"/>
                        <a:pt x="85333" y="412917"/>
                        <a:pt x="131764" y="333858"/>
                      </a:cubicBezTo>
                      <a:cubicBezTo>
                        <a:pt x="149332" y="303741"/>
                        <a:pt x="168783" y="278643"/>
                        <a:pt x="205803" y="271741"/>
                      </a:cubicBezTo>
                      <a:cubicBezTo>
                        <a:pt x="212077" y="270486"/>
                        <a:pt x="227763" y="269859"/>
                        <a:pt x="221489" y="256682"/>
                      </a:cubicBezTo>
                      <a:cubicBezTo>
                        <a:pt x="215842" y="244761"/>
                        <a:pt x="220861" y="224055"/>
                        <a:pt x="197646" y="224682"/>
                      </a:cubicBezTo>
                      <a:cubicBezTo>
                        <a:pt x="188234" y="224682"/>
                        <a:pt x="178195" y="223428"/>
                        <a:pt x="168783" y="220918"/>
                      </a:cubicBezTo>
                      <a:cubicBezTo>
                        <a:pt x="81568" y="201467"/>
                        <a:pt x="55215" y="123663"/>
                        <a:pt x="115450" y="59036"/>
                      </a:cubicBezTo>
                      <a:cubicBezTo>
                        <a:pt x="163136" y="8213"/>
                        <a:pt x="223999" y="-11238"/>
                        <a:pt x="293018" y="6331"/>
                      </a:cubicBezTo>
                      <a:cubicBezTo>
                        <a:pt x="363920" y="25154"/>
                        <a:pt x="387762" y="96683"/>
                        <a:pt x="342586" y="155036"/>
                      </a:cubicBezTo>
                      <a:cubicBezTo>
                        <a:pt x="333174" y="167585"/>
                        <a:pt x="320625" y="178879"/>
                        <a:pt x="308077" y="188291"/>
                      </a:cubicBezTo>
                      <a:cubicBezTo>
                        <a:pt x="299292" y="195192"/>
                        <a:pt x="296783" y="200212"/>
                        <a:pt x="299920" y="212134"/>
                      </a:cubicBezTo>
                      <a:cubicBezTo>
                        <a:pt x="304939" y="233467"/>
                        <a:pt x="313724" y="239114"/>
                        <a:pt x="332547" y="228447"/>
                      </a:cubicBezTo>
                      <a:cubicBezTo>
                        <a:pt x="355135" y="215898"/>
                        <a:pt x="375213" y="221545"/>
                        <a:pt x="397174" y="232839"/>
                      </a:cubicBezTo>
                      <a:cubicBezTo>
                        <a:pt x="475605" y="271114"/>
                        <a:pt x="555918" y="308760"/>
                        <a:pt x="631839" y="354564"/>
                      </a:cubicBezTo>
                      <a:close/>
                    </a:path>
                  </a:pathLst>
                </a:custGeom>
                <a:solidFill>
                  <a:schemeClr val="accent3"/>
                </a:solidFill>
                <a:ln w="627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28B7DF5-3AD9-4B8F-B5ED-724B24CE88F6}"/>
                    </a:ext>
                  </a:extLst>
                </p:cNvPr>
                <p:cNvSpPr/>
                <p:nvPr/>
              </p:nvSpPr>
              <p:spPr>
                <a:xfrm>
                  <a:off x="2822551" y="4072076"/>
                  <a:ext cx="997641" cy="652545"/>
                </a:xfrm>
                <a:custGeom>
                  <a:avLst/>
                  <a:gdLst>
                    <a:gd name="connsiteX0" fmla="*/ 574798 w 997641"/>
                    <a:gd name="connsiteY0" fmla="*/ 654485 h 652545"/>
                    <a:gd name="connsiteX1" fmla="*/ 333858 w 997641"/>
                    <a:gd name="connsiteY1" fmla="*/ 522721 h 652545"/>
                    <a:gd name="connsiteX2" fmla="*/ 271741 w 997641"/>
                    <a:gd name="connsiteY2" fmla="*/ 448682 h 652545"/>
                    <a:gd name="connsiteX3" fmla="*/ 256682 w 997641"/>
                    <a:gd name="connsiteY3" fmla="*/ 432996 h 652545"/>
                    <a:gd name="connsiteX4" fmla="*/ 224682 w 997641"/>
                    <a:gd name="connsiteY4" fmla="*/ 456839 h 652545"/>
                    <a:gd name="connsiteX5" fmla="*/ 220918 w 997641"/>
                    <a:gd name="connsiteY5" fmla="*/ 485702 h 652545"/>
                    <a:gd name="connsiteX6" fmla="*/ 59036 w 997641"/>
                    <a:gd name="connsiteY6" fmla="*/ 538407 h 652545"/>
                    <a:gd name="connsiteX7" fmla="*/ 6331 w 997641"/>
                    <a:gd name="connsiteY7" fmla="*/ 360840 h 652545"/>
                    <a:gd name="connsiteX8" fmla="*/ 153153 w 997641"/>
                    <a:gd name="connsiteY8" fmla="*/ 309389 h 652545"/>
                    <a:gd name="connsiteX9" fmla="*/ 188918 w 997641"/>
                    <a:gd name="connsiteY9" fmla="*/ 345153 h 652545"/>
                    <a:gd name="connsiteX10" fmla="*/ 212761 w 997641"/>
                    <a:gd name="connsiteY10" fmla="*/ 353310 h 652545"/>
                    <a:gd name="connsiteX11" fmla="*/ 229075 w 997641"/>
                    <a:gd name="connsiteY11" fmla="*/ 320683 h 652545"/>
                    <a:gd name="connsiteX12" fmla="*/ 233467 w 997641"/>
                    <a:gd name="connsiteY12" fmla="*/ 256056 h 652545"/>
                    <a:gd name="connsiteX13" fmla="*/ 355819 w 997641"/>
                    <a:gd name="connsiteY13" fmla="*/ 19508 h 652545"/>
                    <a:gd name="connsiteX14" fmla="*/ 437387 w 997641"/>
                    <a:gd name="connsiteY14" fmla="*/ 57 h 652545"/>
                    <a:gd name="connsiteX15" fmla="*/ 431113 w 997641"/>
                    <a:gd name="connsiteY15" fmla="*/ 28920 h 652545"/>
                    <a:gd name="connsiteX16" fmla="*/ 331349 w 997641"/>
                    <a:gd name="connsiteY16" fmla="*/ 233468 h 652545"/>
                    <a:gd name="connsiteX17" fmla="*/ 328211 w 997641"/>
                    <a:gd name="connsiteY17" fmla="*/ 246017 h 652545"/>
                    <a:gd name="connsiteX18" fmla="*/ 672052 w 997641"/>
                    <a:gd name="connsiteY18" fmla="*/ 123037 h 652545"/>
                    <a:gd name="connsiteX19" fmla="*/ 886012 w 997641"/>
                    <a:gd name="connsiteY19" fmla="*/ 31430 h 652545"/>
                    <a:gd name="connsiteX20" fmla="*/ 911737 w 997641"/>
                    <a:gd name="connsiteY20" fmla="*/ 26410 h 652545"/>
                    <a:gd name="connsiteX21" fmla="*/ 939345 w 997641"/>
                    <a:gd name="connsiteY21" fmla="*/ 99822 h 652545"/>
                    <a:gd name="connsiteX22" fmla="*/ 921777 w 997641"/>
                    <a:gd name="connsiteY22" fmla="*/ 115508 h 652545"/>
                    <a:gd name="connsiteX23" fmla="*/ 694641 w 997641"/>
                    <a:gd name="connsiteY23" fmla="*/ 239742 h 652545"/>
                    <a:gd name="connsiteX24" fmla="*/ 667033 w 997641"/>
                    <a:gd name="connsiteY24" fmla="*/ 251664 h 652545"/>
                    <a:gd name="connsiteX25" fmla="*/ 856522 w 997641"/>
                    <a:gd name="connsiteY25" fmla="*/ 221546 h 652545"/>
                    <a:gd name="connsiteX26" fmla="*/ 943110 w 997641"/>
                    <a:gd name="connsiteY26" fmla="*/ 205860 h 652545"/>
                    <a:gd name="connsiteX27" fmla="*/ 974482 w 997641"/>
                    <a:gd name="connsiteY27" fmla="*/ 204605 h 652545"/>
                    <a:gd name="connsiteX28" fmla="*/ 1002717 w 997641"/>
                    <a:gd name="connsiteY28" fmla="*/ 281781 h 652545"/>
                    <a:gd name="connsiteX29" fmla="*/ 973855 w 997641"/>
                    <a:gd name="connsiteY29" fmla="*/ 293703 h 652545"/>
                    <a:gd name="connsiteX30" fmla="*/ 631268 w 997641"/>
                    <a:gd name="connsiteY30" fmla="*/ 375899 h 652545"/>
                    <a:gd name="connsiteX31" fmla="*/ 397231 w 997641"/>
                    <a:gd name="connsiteY31" fmla="*/ 459349 h 652545"/>
                    <a:gd name="connsiteX32" fmla="*/ 491975 w 997641"/>
                    <a:gd name="connsiteY32" fmla="*/ 518956 h 652545"/>
                    <a:gd name="connsiteX33" fmla="*/ 636288 w 997641"/>
                    <a:gd name="connsiteY33" fmla="*/ 599897 h 652545"/>
                    <a:gd name="connsiteX34" fmla="*/ 654484 w 997641"/>
                    <a:gd name="connsiteY34" fmla="*/ 617466 h 652545"/>
                    <a:gd name="connsiteX35" fmla="*/ 574798 w 997641"/>
                    <a:gd name="connsiteY35" fmla="*/ 654485 h 65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97641" h="652545">
                      <a:moveTo>
                        <a:pt x="574798" y="654485"/>
                      </a:moveTo>
                      <a:cubicBezTo>
                        <a:pt x="492603" y="613701"/>
                        <a:pt x="412917" y="569152"/>
                        <a:pt x="333858" y="522721"/>
                      </a:cubicBezTo>
                      <a:cubicBezTo>
                        <a:pt x="303741" y="505153"/>
                        <a:pt x="279270" y="485074"/>
                        <a:pt x="271741" y="448682"/>
                      </a:cubicBezTo>
                      <a:cubicBezTo>
                        <a:pt x="270486" y="442408"/>
                        <a:pt x="270486" y="426722"/>
                        <a:pt x="256682" y="432996"/>
                      </a:cubicBezTo>
                      <a:cubicBezTo>
                        <a:pt x="244761" y="438643"/>
                        <a:pt x="224055" y="433623"/>
                        <a:pt x="224682" y="456839"/>
                      </a:cubicBezTo>
                      <a:cubicBezTo>
                        <a:pt x="224682" y="466251"/>
                        <a:pt x="223428" y="476290"/>
                        <a:pt x="220918" y="485702"/>
                      </a:cubicBezTo>
                      <a:cubicBezTo>
                        <a:pt x="201467" y="572917"/>
                        <a:pt x="123663" y="599270"/>
                        <a:pt x="59036" y="538407"/>
                      </a:cubicBezTo>
                      <a:cubicBezTo>
                        <a:pt x="8213" y="490721"/>
                        <a:pt x="-11238" y="429859"/>
                        <a:pt x="6331" y="360840"/>
                      </a:cubicBezTo>
                      <a:cubicBezTo>
                        <a:pt x="24527" y="291193"/>
                        <a:pt x="94801" y="267350"/>
                        <a:pt x="153153" y="309389"/>
                      </a:cubicBezTo>
                      <a:cubicBezTo>
                        <a:pt x="166957" y="319428"/>
                        <a:pt x="179506" y="331350"/>
                        <a:pt x="188918" y="345153"/>
                      </a:cubicBezTo>
                      <a:cubicBezTo>
                        <a:pt x="195192" y="355192"/>
                        <a:pt x="200839" y="355820"/>
                        <a:pt x="212761" y="353310"/>
                      </a:cubicBezTo>
                      <a:cubicBezTo>
                        <a:pt x="234094" y="348291"/>
                        <a:pt x="239114" y="338879"/>
                        <a:pt x="229075" y="320683"/>
                      </a:cubicBezTo>
                      <a:cubicBezTo>
                        <a:pt x="216526" y="298095"/>
                        <a:pt x="222800" y="278016"/>
                        <a:pt x="233467" y="256056"/>
                      </a:cubicBezTo>
                      <a:cubicBezTo>
                        <a:pt x="271741" y="176370"/>
                        <a:pt x="310015" y="95429"/>
                        <a:pt x="355819" y="19508"/>
                      </a:cubicBezTo>
                      <a:cubicBezTo>
                        <a:pt x="380917" y="3822"/>
                        <a:pt x="408525" y="-570"/>
                        <a:pt x="437387" y="57"/>
                      </a:cubicBezTo>
                      <a:cubicBezTo>
                        <a:pt x="445544" y="11979"/>
                        <a:pt x="435505" y="20136"/>
                        <a:pt x="431113" y="28920"/>
                      </a:cubicBezTo>
                      <a:cubicBezTo>
                        <a:pt x="398485" y="97312"/>
                        <a:pt x="361466" y="163194"/>
                        <a:pt x="331349" y="233468"/>
                      </a:cubicBezTo>
                      <a:cubicBezTo>
                        <a:pt x="329466" y="237232"/>
                        <a:pt x="326329" y="240997"/>
                        <a:pt x="328211" y="246017"/>
                      </a:cubicBezTo>
                      <a:cubicBezTo>
                        <a:pt x="446799" y="215899"/>
                        <a:pt x="560994" y="175743"/>
                        <a:pt x="672052" y="123037"/>
                      </a:cubicBezTo>
                      <a:cubicBezTo>
                        <a:pt x="742327" y="89782"/>
                        <a:pt x="813856" y="60920"/>
                        <a:pt x="886012" y="31430"/>
                      </a:cubicBezTo>
                      <a:cubicBezTo>
                        <a:pt x="894169" y="28292"/>
                        <a:pt x="902326" y="23900"/>
                        <a:pt x="911737" y="26410"/>
                      </a:cubicBezTo>
                      <a:cubicBezTo>
                        <a:pt x="933698" y="45861"/>
                        <a:pt x="934953" y="73469"/>
                        <a:pt x="939345" y="99822"/>
                      </a:cubicBezTo>
                      <a:cubicBezTo>
                        <a:pt x="935580" y="107351"/>
                        <a:pt x="928678" y="111743"/>
                        <a:pt x="921777" y="115508"/>
                      </a:cubicBezTo>
                      <a:cubicBezTo>
                        <a:pt x="843973" y="153155"/>
                        <a:pt x="769934" y="197703"/>
                        <a:pt x="694641" y="239742"/>
                      </a:cubicBezTo>
                      <a:cubicBezTo>
                        <a:pt x="685229" y="244762"/>
                        <a:pt x="675190" y="249154"/>
                        <a:pt x="667033" y="251664"/>
                      </a:cubicBezTo>
                      <a:cubicBezTo>
                        <a:pt x="728523" y="239742"/>
                        <a:pt x="793150" y="232840"/>
                        <a:pt x="856522" y="221546"/>
                      </a:cubicBezTo>
                      <a:cubicBezTo>
                        <a:pt x="885385" y="216527"/>
                        <a:pt x="914247" y="210880"/>
                        <a:pt x="943110" y="205860"/>
                      </a:cubicBezTo>
                      <a:cubicBezTo>
                        <a:pt x="953776" y="203978"/>
                        <a:pt x="963815" y="200213"/>
                        <a:pt x="974482" y="204605"/>
                      </a:cubicBezTo>
                      <a:cubicBezTo>
                        <a:pt x="988913" y="228448"/>
                        <a:pt x="1003972" y="252291"/>
                        <a:pt x="1002717" y="281781"/>
                      </a:cubicBezTo>
                      <a:cubicBezTo>
                        <a:pt x="994560" y="289938"/>
                        <a:pt x="983894" y="291193"/>
                        <a:pt x="973855" y="293703"/>
                      </a:cubicBezTo>
                      <a:cubicBezTo>
                        <a:pt x="860287" y="324448"/>
                        <a:pt x="745464" y="350173"/>
                        <a:pt x="631268" y="375899"/>
                      </a:cubicBezTo>
                      <a:cubicBezTo>
                        <a:pt x="552210" y="394094"/>
                        <a:pt x="479426" y="430486"/>
                        <a:pt x="397231" y="459349"/>
                      </a:cubicBezTo>
                      <a:cubicBezTo>
                        <a:pt x="430485" y="484447"/>
                        <a:pt x="461858" y="501388"/>
                        <a:pt x="491975" y="518956"/>
                      </a:cubicBezTo>
                      <a:cubicBezTo>
                        <a:pt x="540289" y="545937"/>
                        <a:pt x="586720" y="575427"/>
                        <a:pt x="636288" y="599897"/>
                      </a:cubicBezTo>
                      <a:cubicBezTo>
                        <a:pt x="643817" y="603662"/>
                        <a:pt x="653229" y="606799"/>
                        <a:pt x="654484" y="617466"/>
                      </a:cubicBezTo>
                      <a:cubicBezTo>
                        <a:pt x="631896" y="638171"/>
                        <a:pt x="606171" y="652603"/>
                        <a:pt x="574798" y="654485"/>
                      </a:cubicBezTo>
                      <a:close/>
                    </a:path>
                  </a:pathLst>
                </a:custGeom>
                <a:solidFill>
                  <a:schemeClr val="accent4"/>
                </a:solidFill>
                <a:ln w="627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AEE13BD-C43F-4DF3-A482-B9A2B6F0B7E1}"/>
                    </a:ext>
                  </a:extLst>
                </p:cNvPr>
                <p:cNvSpPr/>
                <p:nvPr/>
              </p:nvSpPr>
              <p:spPr>
                <a:xfrm>
                  <a:off x="8091910" y="4625542"/>
                  <a:ext cx="928622" cy="734113"/>
                </a:xfrm>
                <a:custGeom>
                  <a:avLst/>
                  <a:gdLst>
                    <a:gd name="connsiteX0" fmla="*/ 701487 w 928622"/>
                    <a:gd name="connsiteY0" fmla="*/ 102274 h 734113"/>
                    <a:gd name="connsiteX1" fmla="*/ 748545 w 928622"/>
                    <a:gd name="connsiteY1" fmla="*/ 375841 h 734113"/>
                    <a:gd name="connsiteX2" fmla="*/ 729722 w 928622"/>
                    <a:gd name="connsiteY2" fmla="*/ 466193 h 734113"/>
                    <a:gd name="connsiteX3" fmla="*/ 726584 w 928622"/>
                    <a:gd name="connsiteY3" fmla="*/ 488781 h 734113"/>
                    <a:gd name="connsiteX4" fmla="*/ 765486 w 928622"/>
                    <a:gd name="connsiteY4" fmla="*/ 498193 h 734113"/>
                    <a:gd name="connsiteX5" fmla="*/ 799995 w 928622"/>
                    <a:gd name="connsiteY5" fmla="*/ 478115 h 734113"/>
                    <a:gd name="connsiteX6" fmla="*/ 933014 w 928622"/>
                    <a:gd name="connsiteY6" fmla="*/ 564703 h 734113"/>
                    <a:gd name="connsiteX7" fmla="*/ 831368 w 928622"/>
                    <a:gd name="connsiteY7" fmla="*/ 725329 h 734113"/>
                    <a:gd name="connsiteX8" fmla="*/ 730349 w 928622"/>
                    <a:gd name="connsiteY8" fmla="*/ 720310 h 734113"/>
                    <a:gd name="connsiteX9" fmla="*/ 694584 w 928622"/>
                    <a:gd name="connsiteY9" fmla="*/ 622428 h 734113"/>
                    <a:gd name="connsiteX10" fmla="*/ 699604 w 928622"/>
                    <a:gd name="connsiteY10" fmla="*/ 596075 h 734113"/>
                    <a:gd name="connsiteX11" fmla="*/ 678271 w 928622"/>
                    <a:gd name="connsiteY11" fmla="*/ 564075 h 734113"/>
                    <a:gd name="connsiteX12" fmla="*/ 658820 w 928622"/>
                    <a:gd name="connsiteY12" fmla="*/ 577252 h 734113"/>
                    <a:gd name="connsiteX13" fmla="*/ 603604 w 928622"/>
                    <a:gd name="connsiteY13" fmla="*/ 617408 h 734113"/>
                    <a:gd name="connsiteX14" fmla="*/ 344469 w 928622"/>
                    <a:gd name="connsiteY14" fmla="*/ 668232 h 734113"/>
                    <a:gd name="connsiteX15" fmla="*/ 281097 w 928622"/>
                    <a:gd name="connsiteY15" fmla="*/ 611134 h 734113"/>
                    <a:gd name="connsiteX16" fmla="*/ 368939 w 928622"/>
                    <a:gd name="connsiteY16" fmla="*/ 590428 h 734113"/>
                    <a:gd name="connsiteX17" fmla="*/ 540860 w 928622"/>
                    <a:gd name="connsiteY17" fmla="*/ 550271 h 734113"/>
                    <a:gd name="connsiteX18" fmla="*/ 357018 w 928622"/>
                    <a:gd name="connsiteY18" fmla="*/ 426664 h 734113"/>
                    <a:gd name="connsiteX19" fmla="*/ 24471 w 928622"/>
                    <a:gd name="connsiteY19" fmla="*/ 249097 h 734113"/>
                    <a:gd name="connsiteX20" fmla="*/ 0 w 928622"/>
                    <a:gd name="connsiteY20" fmla="*/ 229018 h 734113"/>
                    <a:gd name="connsiteX21" fmla="*/ 43294 w 928622"/>
                    <a:gd name="connsiteY21" fmla="*/ 165019 h 734113"/>
                    <a:gd name="connsiteX22" fmla="*/ 122980 w 928622"/>
                    <a:gd name="connsiteY22" fmla="*/ 194509 h 734113"/>
                    <a:gd name="connsiteX23" fmla="*/ 334430 w 928622"/>
                    <a:gd name="connsiteY23" fmla="*/ 282351 h 734113"/>
                    <a:gd name="connsiteX24" fmla="*/ 335057 w 928622"/>
                    <a:gd name="connsiteY24" fmla="*/ 281096 h 734113"/>
                    <a:gd name="connsiteX25" fmla="*/ 332547 w 928622"/>
                    <a:gd name="connsiteY25" fmla="*/ 281724 h 734113"/>
                    <a:gd name="connsiteX26" fmla="*/ 257253 w 928622"/>
                    <a:gd name="connsiteY26" fmla="*/ 213959 h 734113"/>
                    <a:gd name="connsiteX27" fmla="*/ 128627 w 928622"/>
                    <a:gd name="connsiteY27" fmla="*/ 97882 h 734113"/>
                    <a:gd name="connsiteX28" fmla="*/ 106039 w 928622"/>
                    <a:gd name="connsiteY28" fmla="*/ 71529 h 734113"/>
                    <a:gd name="connsiteX29" fmla="*/ 146196 w 928622"/>
                    <a:gd name="connsiteY29" fmla="*/ 0 h 734113"/>
                    <a:gd name="connsiteX30" fmla="*/ 166901 w 928622"/>
                    <a:gd name="connsiteY30" fmla="*/ 10667 h 734113"/>
                    <a:gd name="connsiteX31" fmla="*/ 457409 w 928622"/>
                    <a:gd name="connsiteY31" fmla="*/ 237175 h 734113"/>
                    <a:gd name="connsiteX32" fmla="*/ 652545 w 928622"/>
                    <a:gd name="connsiteY32" fmla="*/ 357017 h 734113"/>
                    <a:gd name="connsiteX33" fmla="*/ 660075 w 928622"/>
                    <a:gd name="connsiteY33" fmla="*/ 355135 h 734113"/>
                    <a:gd name="connsiteX34" fmla="*/ 640624 w 928622"/>
                    <a:gd name="connsiteY34" fmla="*/ 206430 h 734113"/>
                    <a:gd name="connsiteX35" fmla="*/ 619918 w 928622"/>
                    <a:gd name="connsiteY35" fmla="*/ 82823 h 734113"/>
                    <a:gd name="connsiteX36" fmla="*/ 621173 w 928622"/>
                    <a:gd name="connsiteY36" fmla="*/ 67137 h 734113"/>
                    <a:gd name="connsiteX37" fmla="*/ 701487 w 928622"/>
                    <a:gd name="connsiteY37" fmla="*/ 102274 h 73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28622" h="734113">
                      <a:moveTo>
                        <a:pt x="701487" y="102274"/>
                      </a:moveTo>
                      <a:cubicBezTo>
                        <a:pt x="719682" y="193254"/>
                        <a:pt x="735996" y="284234"/>
                        <a:pt x="748545" y="375841"/>
                      </a:cubicBezTo>
                      <a:cubicBezTo>
                        <a:pt x="752937" y="409723"/>
                        <a:pt x="751055" y="438586"/>
                        <a:pt x="729722" y="466193"/>
                      </a:cubicBezTo>
                      <a:cubicBezTo>
                        <a:pt x="725329" y="471841"/>
                        <a:pt x="710271" y="480625"/>
                        <a:pt x="726584" y="488781"/>
                      </a:cubicBezTo>
                      <a:cubicBezTo>
                        <a:pt x="738506" y="494428"/>
                        <a:pt x="747290" y="513252"/>
                        <a:pt x="765486" y="498193"/>
                      </a:cubicBezTo>
                      <a:cubicBezTo>
                        <a:pt x="775525" y="490036"/>
                        <a:pt x="787447" y="483135"/>
                        <a:pt x="799995" y="478115"/>
                      </a:cubicBezTo>
                      <a:cubicBezTo>
                        <a:pt x="869015" y="448625"/>
                        <a:pt x="931132" y="489409"/>
                        <a:pt x="933014" y="564703"/>
                      </a:cubicBezTo>
                      <a:cubicBezTo>
                        <a:pt x="934269" y="628075"/>
                        <a:pt x="889721" y="699604"/>
                        <a:pt x="831368" y="725329"/>
                      </a:cubicBezTo>
                      <a:cubicBezTo>
                        <a:pt x="796858" y="741015"/>
                        <a:pt x="761721" y="744152"/>
                        <a:pt x="730349" y="720310"/>
                      </a:cubicBezTo>
                      <a:cubicBezTo>
                        <a:pt x="698349" y="695839"/>
                        <a:pt x="691447" y="660075"/>
                        <a:pt x="694584" y="622428"/>
                      </a:cubicBezTo>
                      <a:cubicBezTo>
                        <a:pt x="695212" y="613644"/>
                        <a:pt x="695839" y="604232"/>
                        <a:pt x="699604" y="596075"/>
                      </a:cubicBezTo>
                      <a:cubicBezTo>
                        <a:pt x="710271" y="572859"/>
                        <a:pt x="688310" y="571604"/>
                        <a:pt x="678271" y="564075"/>
                      </a:cubicBezTo>
                      <a:cubicBezTo>
                        <a:pt x="664467" y="554036"/>
                        <a:pt x="662585" y="570977"/>
                        <a:pt x="658820" y="577252"/>
                      </a:cubicBezTo>
                      <a:cubicBezTo>
                        <a:pt x="646271" y="599840"/>
                        <a:pt x="628702" y="611761"/>
                        <a:pt x="603604" y="617408"/>
                      </a:cubicBezTo>
                      <a:cubicBezTo>
                        <a:pt x="517644" y="636231"/>
                        <a:pt x="431684" y="656310"/>
                        <a:pt x="344469" y="668232"/>
                      </a:cubicBezTo>
                      <a:cubicBezTo>
                        <a:pt x="316861" y="656938"/>
                        <a:pt x="289253" y="644389"/>
                        <a:pt x="281097" y="611134"/>
                      </a:cubicBezTo>
                      <a:cubicBezTo>
                        <a:pt x="308704" y="597957"/>
                        <a:pt x="339449" y="596702"/>
                        <a:pt x="368939" y="590428"/>
                      </a:cubicBezTo>
                      <a:cubicBezTo>
                        <a:pt x="424155" y="577879"/>
                        <a:pt x="479997" y="565958"/>
                        <a:pt x="540860" y="550271"/>
                      </a:cubicBezTo>
                      <a:cubicBezTo>
                        <a:pt x="476860" y="506350"/>
                        <a:pt x="420390" y="461174"/>
                        <a:pt x="357018" y="426664"/>
                      </a:cubicBezTo>
                      <a:cubicBezTo>
                        <a:pt x="246587" y="366429"/>
                        <a:pt x="134901" y="309332"/>
                        <a:pt x="24471" y="249097"/>
                      </a:cubicBezTo>
                      <a:cubicBezTo>
                        <a:pt x="15059" y="244077"/>
                        <a:pt x="5020" y="239685"/>
                        <a:pt x="0" y="229018"/>
                      </a:cubicBezTo>
                      <a:cubicBezTo>
                        <a:pt x="3765" y="200155"/>
                        <a:pt x="21333" y="180705"/>
                        <a:pt x="43294" y="165019"/>
                      </a:cubicBezTo>
                      <a:cubicBezTo>
                        <a:pt x="72784" y="166901"/>
                        <a:pt x="96627" y="183842"/>
                        <a:pt x="122980" y="194509"/>
                      </a:cubicBezTo>
                      <a:cubicBezTo>
                        <a:pt x="193254" y="223999"/>
                        <a:pt x="264783" y="250351"/>
                        <a:pt x="334430" y="282351"/>
                      </a:cubicBezTo>
                      <a:cubicBezTo>
                        <a:pt x="337567" y="283606"/>
                        <a:pt x="335057" y="277332"/>
                        <a:pt x="335057" y="281096"/>
                      </a:cubicBezTo>
                      <a:cubicBezTo>
                        <a:pt x="335057" y="282351"/>
                        <a:pt x="334430" y="282979"/>
                        <a:pt x="332547" y="281724"/>
                      </a:cubicBezTo>
                      <a:cubicBezTo>
                        <a:pt x="303685" y="263528"/>
                        <a:pt x="281724" y="237175"/>
                        <a:pt x="257253" y="213959"/>
                      </a:cubicBezTo>
                      <a:cubicBezTo>
                        <a:pt x="214587" y="175058"/>
                        <a:pt x="172548" y="135528"/>
                        <a:pt x="128627" y="97882"/>
                      </a:cubicBezTo>
                      <a:cubicBezTo>
                        <a:pt x="119843" y="90352"/>
                        <a:pt x="111058" y="82823"/>
                        <a:pt x="106039" y="71529"/>
                      </a:cubicBezTo>
                      <a:cubicBezTo>
                        <a:pt x="108549" y="41411"/>
                        <a:pt x="121098" y="16941"/>
                        <a:pt x="146196" y="0"/>
                      </a:cubicBezTo>
                      <a:cubicBezTo>
                        <a:pt x="154980" y="0"/>
                        <a:pt x="160627" y="6274"/>
                        <a:pt x="166901" y="10667"/>
                      </a:cubicBezTo>
                      <a:cubicBezTo>
                        <a:pt x="266038" y="83450"/>
                        <a:pt x="360782" y="161254"/>
                        <a:pt x="457409" y="237175"/>
                      </a:cubicBezTo>
                      <a:cubicBezTo>
                        <a:pt x="517644" y="284861"/>
                        <a:pt x="587291" y="317488"/>
                        <a:pt x="652545" y="357017"/>
                      </a:cubicBezTo>
                      <a:cubicBezTo>
                        <a:pt x="653800" y="357645"/>
                        <a:pt x="655683" y="357645"/>
                        <a:pt x="660075" y="355135"/>
                      </a:cubicBezTo>
                      <a:cubicBezTo>
                        <a:pt x="655683" y="306194"/>
                        <a:pt x="648153" y="255998"/>
                        <a:pt x="640624" y="206430"/>
                      </a:cubicBezTo>
                      <a:cubicBezTo>
                        <a:pt x="634350" y="165019"/>
                        <a:pt x="628702" y="123607"/>
                        <a:pt x="619918" y="82823"/>
                      </a:cubicBezTo>
                      <a:cubicBezTo>
                        <a:pt x="618663" y="77803"/>
                        <a:pt x="618036" y="72156"/>
                        <a:pt x="621173" y="67137"/>
                      </a:cubicBezTo>
                      <a:cubicBezTo>
                        <a:pt x="653800" y="63372"/>
                        <a:pt x="677643" y="82195"/>
                        <a:pt x="701487" y="102274"/>
                      </a:cubicBezTo>
                      <a:close/>
                    </a:path>
                  </a:pathLst>
                </a:custGeom>
                <a:solidFill>
                  <a:schemeClr val="accent2"/>
                </a:solidFill>
                <a:ln w="627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8542EA7-136C-4613-A0C3-F7A6AB081F81}"/>
                    </a:ext>
                  </a:extLst>
                </p:cNvPr>
                <p:cNvSpPr/>
                <p:nvPr/>
              </p:nvSpPr>
              <p:spPr>
                <a:xfrm>
                  <a:off x="3588533" y="5057226"/>
                  <a:ext cx="859603" cy="834505"/>
                </a:xfrm>
                <a:custGeom>
                  <a:avLst/>
                  <a:gdLst>
                    <a:gd name="connsiteX0" fmla="*/ 641439 w 859602"/>
                    <a:gd name="connsiteY0" fmla="*/ 710898 h 834505"/>
                    <a:gd name="connsiteX1" fmla="*/ 347794 w 859602"/>
                    <a:gd name="connsiteY1" fmla="*/ 695212 h 834505"/>
                    <a:gd name="connsiteX2" fmla="*/ 278147 w 859602"/>
                    <a:gd name="connsiteY2" fmla="*/ 656310 h 834505"/>
                    <a:gd name="connsiteX3" fmla="*/ 257441 w 859602"/>
                    <a:gd name="connsiteY3" fmla="*/ 649408 h 834505"/>
                    <a:gd name="connsiteX4" fmla="*/ 238618 w 859602"/>
                    <a:gd name="connsiteY4" fmla="*/ 683290 h 834505"/>
                    <a:gd name="connsiteX5" fmla="*/ 252422 w 859602"/>
                    <a:gd name="connsiteY5" fmla="*/ 734741 h 834505"/>
                    <a:gd name="connsiteX6" fmla="*/ 147010 w 859602"/>
                    <a:gd name="connsiteY6" fmla="*/ 835132 h 834505"/>
                    <a:gd name="connsiteX7" fmla="*/ 188 w 859602"/>
                    <a:gd name="connsiteY7" fmla="*/ 682663 h 834505"/>
                    <a:gd name="connsiteX8" fmla="*/ 120030 w 859602"/>
                    <a:gd name="connsiteY8" fmla="*/ 585408 h 834505"/>
                    <a:gd name="connsiteX9" fmla="*/ 159559 w 859602"/>
                    <a:gd name="connsiteY9" fmla="*/ 600467 h 834505"/>
                    <a:gd name="connsiteX10" fmla="*/ 182775 w 859602"/>
                    <a:gd name="connsiteY10" fmla="*/ 597957 h 834505"/>
                    <a:gd name="connsiteX11" fmla="*/ 184030 w 859602"/>
                    <a:gd name="connsiteY11" fmla="*/ 560938 h 834505"/>
                    <a:gd name="connsiteX12" fmla="*/ 159559 w 859602"/>
                    <a:gd name="connsiteY12" fmla="*/ 503213 h 834505"/>
                    <a:gd name="connsiteX13" fmla="*/ 165834 w 859602"/>
                    <a:gd name="connsiteY13" fmla="*/ 235920 h 834505"/>
                    <a:gd name="connsiteX14" fmla="*/ 224186 w 859602"/>
                    <a:gd name="connsiteY14" fmla="*/ 184470 h 834505"/>
                    <a:gd name="connsiteX15" fmla="*/ 236108 w 859602"/>
                    <a:gd name="connsiteY15" fmla="*/ 186352 h 834505"/>
                    <a:gd name="connsiteX16" fmla="*/ 237363 w 859602"/>
                    <a:gd name="connsiteY16" fmla="*/ 209568 h 834505"/>
                    <a:gd name="connsiteX17" fmla="*/ 235480 w 859602"/>
                    <a:gd name="connsiteY17" fmla="*/ 449880 h 834505"/>
                    <a:gd name="connsiteX18" fmla="*/ 285676 w 859602"/>
                    <a:gd name="connsiteY18" fmla="*/ 410351 h 834505"/>
                    <a:gd name="connsiteX19" fmla="*/ 503401 w 859602"/>
                    <a:gd name="connsiteY19" fmla="*/ 180077 h 834505"/>
                    <a:gd name="connsiteX20" fmla="*/ 653360 w 859602"/>
                    <a:gd name="connsiteY20" fmla="*/ 10039 h 834505"/>
                    <a:gd name="connsiteX21" fmla="*/ 665909 w 859602"/>
                    <a:gd name="connsiteY21" fmla="*/ 0 h 834505"/>
                    <a:gd name="connsiteX22" fmla="*/ 724262 w 859602"/>
                    <a:gd name="connsiteY22" fmla="*/ 55215 h 834505"/>
                    <a:gd name="connsiteX23" fmla="*/ 719870 w 859602"/>
                    <a:gd name="connsiteY23" fmla="*/ 67764 h 834505"/>
                    <a:gd name="connsiteX24" fmla="*/ 547949 w 859602"/>
                    <a:gd name="connsiteY24" fmla="*/ 309959 h 834505"/>
                    <a:gd name="connsiteX25" fmla="*/ 547949 w 859602"/>
                    <a:gd name="connsiteY25" fmla="*/ 308704 h 834505"/>
                    <a:gd name="connsiteX26" fmla="*/ 797046 w 859602"/>
                    <a:gd name="connsiteY26" fmla="*/ 134901 h 834505"/>
                    <a:gd name="connsiteX27" fmla="*/ 802066 w 859602"/>
                    <a:gd name="connsiteY27" fmla="*/ 133646 h 834505"/>
                    <a:gd name="connsiteX28" fmla="*/ 862300 w 859602"/>
                    <a:gd name="connsiteY28" fmla="*/ 191999 h 834505"/>
                    <a:gd name="connsiteX29" fmla="*/ 783242 w 859602"/>
                    <a:gd name="connsiteY29" fmla="*/ 262901 h 834505"/>
                    <a:gd name="connsiteX30" fmla="*/ 581204 w 859602"/>
                    <a:gd name="connsiteY30" fmla="*/ 425409 h 834505"/>
                    <a:gd name="connsiteX31" fmla="*/ 406774 w 859602"/>
                    <a:gd name="connsiteY31" fmla="*/ 598585 h 834505"/>
                    <a:gd name="connsiteX32" fmla="*/ 401127 w 859602"/>
                    <a:gd name="connsiteY32" fmla="*/ 609879 h 834505"/>
                    <a:gd name="connsiteX33" fmla="*/ 417440 w 859602"/>
                    <a:gd name="connsiteY33" fmla="*/ 616781 h 834505"/>
                    <a:gd name="connsiteX34" fmla="*/ 534145 w 859602"/>
                    <a:gd name="connsiteY34" fmla="*/ 627447 h 834505"/>
                    <a:gd name="connsiteX35" fmla="*/ 670301 w 859602"/>
                    <a:gd name="connsiteY35" fmla="*/ 633722 h 834505"/>
                    <a:gd name="connsiteX36" fmla="*/ 696654 w 859602"/>
                    <a:gd name="connsiteY36" fmla="*/ 642506 h 834505"/>
                    <a:gd name="connsiteX37" fmla="*/ 641439 w 859602"/>
                    <a:gd name="connsiteY37" fmla="*/ 710898 h 834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59602" h="834505">
                      <a:moveTo>
                        <a:pt x="641439" y="710898"/>
                      </a:moveTo>
                      <a:cubicBezTo>
                        <a:pt x="543557" y="710271"/>
                        <a:pt x="445675" y="702741"/>
                        <a:pt x="347794" y="695212"/>
                      </a:cubicBezTo>
                      <a:cubicBezTo>
                        <a:pt x="316421" y="692702"/>
                        <a:pt x="298225" y="675761"/>
                        <a:pt x="278147" y="656310"/>
                      </a:cubicBezTo>
                      <a:cubicBezTo>
                        <a:pt x="273127" y="651290"/>
                        <a:pt x="267480" y="637486"/>
                        <a:pt x="257441" y="649408"/>
                      </a:cubicBezTo>
                      <a:cubicBezTo>
                        <a:pt x="249284" y="659447"/>
                        <a:pt x="230461" y="663839"/>
                        <a:pt x="238618" y="683290"/>
                      </a:cubicBezTo>
                      <a:cubicBezTo>
                        <a:pt x="245520" y="699604"/>
                        <a:pt x="251794" y="715917"/>
                        <a:pt x="252422" y="734741"/>
                      </a:cubicBezTo>
                      <a:cubicBezTo>
                        <a:pt x="255559" y="803760"/>
                        <a:pt x="215402" y="841407"/>
                        <a:pt x="147010" y="835132"/>
                      </a:cubicBezTo>
                      <a:cubicBezTo>
                        <a:pt x="76736" y="828858"/>
                        <a:pt x="3952" y="753564"/>
                        <a:pt x="188" y="682663"/>
                      </a:cubicBezTo>
                      <a:cubicBezTo>
                        <a:pt x="-3577" y="611134"/>
                        <a:pt x="49756" y="567213"/>
                        <a:pt x="120030" y="585408"/>
                      </a:cubicBezTo>
                      <a:cubicBezTo>
                        <a:pt x="133834" y="589173"/>
                        <a:pt x="147638" y="593565"/>
                        <a:pt x="159559" y="600467"/>
                      </a:cubicBezTo>
                      <a:cubicBezTo>
                        <a:pt x="169598" y="606114"/>
                        <a:pt x="175246" y="604232"/>
                        <a:pt x="182775" y="597957"/>
                      </a:cubicBezTo>
                      <a:cubicBezTo>
                        <a:pt x="197834" y="585408"/>
                        <a:pt x="202853" y="574742"/>
                        <a:pt x="184030" y="560938"/>
                      </a:cubicBezTo>
                      <a:cubicBezTo>
                        <a:pt x="164579" y="547134"/>
                        <a:pt x="159559" y="527683"/>
                        <a:pt x="159559" y="503213"/>
                      </a:cubicBezTo>
                      <a:cubicBezTo>
                        <a:pt x="160814" y="414115"/>
                        <a:pt x="158932" y="325018"/>
                        <a:pt x="165834" y="235920"/>
                      </a:cubicBezTo>
                      <a:cubicBezTo>
                        <a:pt x="179638" y="212077"/>
                        <a:pt x="203481" y="200156"/>
                        <a:pt x="224186" y="184470"/>
                      </a:cubicBezTo>
                      <a:cubicBezTo>
                        <a:pt x="227951" y="181960"/>
                        <a:pt x="232971" y="183215"/>
                        <a:pt x="236108" y="186352"/>
                      </a:cubicBezTo>
                      <a:cubicBezTo>
                        <a:pt x="241127" y="193881"/>
                        <a:pt x="237990" y="202038"/>
                        <a:pt x="237363" y="209568"/>
                      </a:cubicBezTo>
                      <a:cubicBezTo>
                        <a:pt x="234226" y="288626"/>
                        <a:pt x="236735" y="367684"/>
                        <a:pt x="235480" y="449880"/>
                      </a:cubicBezTo>
                      <a:cubicBezTo>
                        <a:pt x="256814" y="438586"/>
                        <a:pt x="270618" y="423527"/>
                        <a:pt x="285676" y="410351"/>
                      </a:cubicBezTo>
                      <a:cubicBezTo>
                        <a:pt x="365989" y="340704"/>
                        <a:pt x="436264" y="262273"/>
                        <a:pt x="503401" y="180077"/>
                      </a:cubicBezTo>
                      <a:cubicBezTo>
                        <a:pt x="551086" y="121725"/>
                        <a:pt x="601910" y="65255"/>
                        <a:pt x="653360" y="10039"/>
                      </a:cubicBezTo>
                      <a:cubicBezTo>
                        <a:pt x="657125" y="6274"/>
                        <a:pt x="660890" y="1882"/>
                        <a:pt x="665909" y="0"/>
                      </a:cubicBezTo>
                      <a:cubicBezTo>
                        <a:pt x="698537" y="4392"/>
                        <a:pt x="713595" y="27608"/>
                        <a:pt x="724262" y="55215"/>
                      </a:cubicBezTo>
                      <a:cubicBezTo>
                        <a:pt x="723635" y="59608"/>
                        <a:pt x="722380" y="64000"/>
                        <a:pt x="719870" y="67764"/>
                      </a:cubicBezTo>
                      <a:cubicBezTo>
                        <a:pt x="660262" y="148077"/>
                        <a:pt x="603792" y="231528"/>
                        <a:pt x="547949" y="309959"/>
                      </a:cubicBezTo>
                      <a:cubicBezTo>
                        <a:pt x="545439" y="311214"/>
                        <a:pt x="546694" y="309959"/>
                        <a:pt x="547949" y="308704"/>
                      </a:cubicBezTo>
                      <a:cubicBezTo>
                        <a:pt x="630772" y="250352"/>
                        <a:pt x="714223" y="193254"/>
                        <a:pt x="797046" y="134901"/>
                      </a:cubicBezTo>
                      <a:cubicBezTo>
                        <a:pt x="798301" y="133646"/>
                        <a:pt x="800183" y="134274"/>
                        <a:pt x="802066" y="133646"/>
                      </a:cubicBezTo>
                      <a:cubicBezTo>
                        <a:pt x="825908" y="148705"/>
                        <a:pt x="853516" y="160626"/>
                        <a:pt x="862300" y="191999"/>
                      </a:cubicBezTo>
                      <a:cubicBezTo>
                        <a:pt x="840967" y="221489"/>
                        <a:pt x="810222" y="240312"/>
                        <a:pt x="783242" y="262901"/>
                      </a:cubicBezTo>
                      <a:cubicBezTo>
                        <a:pt x="717360" y="318743"/>
                        <a:pt x="650223" y="373331"/>
                        <a:pt x="581204" y="425409"/>
                      </a:cubicBezTo>
                      <a:cubicBezTo>
                        <a:pt x="515322" y="475605"/>
                        <a:pt x="466381" y="542115"/>
                        <a:pt x="406774" y="598585"/>
                      </a:cubicBezTo>
                      <a:cubicBezTo>
                        <a:pt x="403636" y="601722"/>
                        <a:pt x="399244" y="605487"/>
                        <a:pt x="401127" y="609879"/>
                      </a:cubicBezTo>
                      <a:cubicBezTo>
                        <a:pt x="403636" y="616781"/>
                        <a:pt x="411166" y="616153"/>
                        <a:pt x="417440" y="616781"/>
                      </a:cubicBezTo>
                      <a:cubicBezTo>
                        <a:pt x="456342" y="619918"/>
                        <a:pt x="495244" y="625565"/>
                        <a:pt x="534145" y="627447"/>
                      </a:cubicBezTo>
                      <a:cubicBezTo>
                        <a:pt x="579322" y="628702"/>
                        <a:pt x="624498" y="636859"/>
                        <a:pt x="670301" y="633722"/>
                      </a:cubicBezTo>
                      <a:cubicBezTo>
                        <a:pt x="679713" y="633095"/>
                        <a:pt x="690380" y="632467"/>
                        <a:pt x="696654" y="642506"/>
                      </a:cubicBezTo>
                      <a:cubicBezTo>
                        <a:pt x="683478" y="670114"/>
                        <a:pt x="667792" y="694584"/>
                        <a:pt x="641439" y="710898"/>
                      </a:cubicBezTo>
                      <a:close/>
                    </a:path>
                  </a:pathLst>
                </a:custGeom>
                <a:solidFill>
                  <a:schemeClr val="accent2"/>
                </a:solidFill>
                <a:ln w="627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29CA79D-15B9-4E40-A453-0A59C86D8E2F}"/>
                    </a:ext>
                  </a:extLst>
                </p:cNvPr>
                <p:cNvSpPr/>
                <p:nvPr/>
              </p:nvSpPr>
              <p:spPr>
                <a:xfrm>
                  <a:off x="3165795" y="1492297"/>
                  <a:ext cx="928622" cy="734113"/>
                </a:xfrm>
                <a:custGeom>
                  <a:avLst/>
                  <a:gdLst>
                    <a:gd name="connsiteX0" fmla="*/ 231554 w 928622"/>
                    <a:gd name="connsiteY0" fmla="*/ 635377 h 734113"/>
                    <a:gd name="connsiteX1" fmla="*/ 184495 w 928622"/>
                    <a:gd name="connsiteY1" fmla="*/ 361810 h 734113"/>
                    <a:gd name="connsiteX2" fmla="*/ 203319 w 928622"/>
                    <a:gd name="connsiteY2" fmla="*/ 271458 h 734113"/>
                    <a:gd name="connsiteX3" fmla="*/ 206456 w 928622"/>
                    <a:gd name="connsiteY3" fmla="*/ 248870 h 734113"/>
                    <a:gd name="connsiteX4" fmla="*/ 167554 w 928622"/>
                    <a:gd name="connsiteY4" fmla="*/ 239458 h 734113"/>
                    <a:gd name="connsiteX5" fmla="*/ 133045 w 928622"/>
                    <a:gd name="connsiteY5" fmla="*/ 259536 h 734113"/>
                    <a:gd name="connsiteX6" fmla="*/ 26 w 928622"/>
                    <a:gd name="connsiteY6" fmla="*/ 172949 h 734113"/>
                    <a:gd name="connsiteX7" fmla="*/ 101672 w 928622"/>
                    <a:gd name="connsiteY7" fmla="*/ 12322 h 734113"/>
                    <a:gd name="connsiteX8" fmla="*/ 202691 w 928622"/>
                    <a:gd name="connsiteY8" fmla="*/ 17342 h 734113"/>
                    <a:gd name="connsiteX9" fmla="*/ 238456 w 928622"/>
                    <a:gd name="connsiteY9" fmla="*/ 115224 h 734113"/>
                    <a:gd name="connsiteX10" fmla="*/ 233436 w 928622"/>
                    <a:gd name="connsiteY10" fmla="*/ 141576 h 734113"/>
                    <a:gd name="connsiteX11" fmla="*/ 254770 w 928622"/>
                    <a:gd name="connsiteY11" fmla="*/ 173576 h 734113"/>
                    <a:gd name="connsiteX12" fmla="*/ 274220 w 928622"/>
                    <a:gd name="connsiteY12" fmla="*/ 160400 h 734113"/>
                    <a:gd name="connsiteX13" fmla="*/ 329436 w 928622"/>
                    <a:gd name="connsiteY13" fmla="*/ 120243 h 734113"/>
                    <a:gd name="connsiteX14" fmla="*/ 588572 w 928622"/>
                    <a:gd name="connsiteY14" fmla="*/ 69420 h 734113"/>
                    <a:gd name="connsiteX15" fmla="*/ 651944 w 928622"/>
                    <a:gd name="connsiteY15" fmla="*/ 126517 h 734113"/>
                    <a:gd name="connsiteX16" fmla="*/ 564101 w 928622"/>
                    <a:gd name="connsiteY16" fmla="*/ 147223 h 734113"/>
                    <a:gd name="connsiteX17" fmla="*/ 392181 w 928622"/>
                    <a:gd name="connsiteY17" fmla="*/ 187380 h 734113"/>
                    <a:gd name="connsiteX18" fmla="*/ 580415 w 928622"/>
                    <a:gd name="connsiteY18" fmla="*/ 313497 h 734113"/>
                    <a:gd name="connsiteX19" fmla="*/ 902923 w 928622"/>
                    <a:gd name="connsiteY19" fmla="*/ 486045 h 734113"/>
                    <a:gd name="connsiteX20" fmla="*/ 932413 w 928622"/>
                    <a:gd name="connsiteY20" fmla="*/ 508633 h 734113"/>
                    <a:gd name="connsiteX21" fmla="*/ 889119 w 928622"/>
                    <a:gd name="connsiteY21" fmla="*/ 572633 h 734113"/>
                    <a:gd name="connsiteX22" fmla="*/ 809433 w 928622"/>
                    <a:gd name="connsiteY22" fmla="*/ 543143 h 734113"/>
                    <a:gd name="connsiteX23" fmla="*/ 597983 w 928622"/>
                    <a:gd name="connsiteY23" fmla="*/ 455300 h 734113"/>
                    <a:gd name="connsiteX24" fmla="*/ 597356 w 928622"/>
                    <a:gd name="connsiteY24" fmla="*/ 456555 h 734113"/>
                    <a:gd name="connsiteX25" fmla="*/ 599866 w 928622"/>
                    <a:gd name="connsiteY25" fmla="*/ 455927 h 734113"/>
                    <a:gd name="connsiteX26" fmla="*/ 675159 w 928622"/>
                    <a:gd name="connsiteY26" fmla="*/ 523692 h 734113"/>
                    <a:gd name="connsiteX27" fmla="*/ 803786 w 928622"/>
                    <a:gd name="connsiteY27" fmla="*/ 639769 h 734113"/>
                    <a:gd name="connsiteX28" fmla="*/ 826374 w 928622"/>
                    <a:gd name="connsiteY28" fmla="*/ 666122 h 734113"/>
                    <a:gd name="connsiteX29" fmla="*/ 786218 w 928622"/>
                    <a:gd name="connsiteY29" fmla="*/ 737651 h 734113"/>
                    <a:gd name="connsiteX30" fmla="*/ 765512 w 928622"/>
                    <a:gd name="connsiteY30" fmla="*/ 726985 h 734113"/>
                    <a:gd name="connsiteX31" fmla="*/ 475004 w 928622"/>
                    <a:gd name="connsiteY31" fmla="*/ 500476 h 734113"/>
                    <a:gd name="connsiteX32" fmla="*/ 279867 w 928622"/>
                    <a:gd name="connsiteY32" fmla="*/ 380634 h 734113"/>
                    <a:gd name="connsiteX33" fmla="*/ 272338 w 928622"/>
                    <a:gd name="connsiteY33" fmla="*/ 382516 h 734113"/>
                    <a:gd name="connsiteX34" fmla="*/ 291789 w 928622"/>
                    <a:gd name="connsiteY34" fmla="*/ 531221 h 734113"/>
                    <a:gd name="connsiteX35" fmla="*/ 312495 w 928622"/>
                    <a:gd name="connsiteY35" fmla="*/ 654828 h 734113"/>
                    <a:gd name="connsiteX36" fmla="*/ 311240 w 928622"/>
                    <a:gd name="connsiteY36" fmla="*/ 670514 h 734113"/>
                    <a:gd name="connsiteX37" fmla="*/ 231554 w 928622"/>
                    <a:gd name="connsiteY37" fmla="*/ 635377 h 73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28622" h="734113">
                      <a:moveTo>
                        <a:pt x="231554" y="635377"/>
                      </a:moveTo>
                      <a:cubicBezTo>
                        <a:pt x="213358" y="544398"/>
                        <a:pt x="197044" y="453418"/>
                        <a:pt x="184495" y="361810"/>
                      </a:cubicBezTo>
                      <a:cubicBezTo>
                        <a:pt x="180103" y="327928"/>
                        <a:pt x="182613" y="299066"/>
                        <a:pt x="203319" y="271458"/>
                      </a:cubicBezTo>
                      <a:cubicBezTo>
                        <a:pt x="207711" y="265811"/>
                        <a:pt x="222770" y="257026"/>
                        <a:pt x="206456" y="248870"/>
                      </a:cubicBezTo>
                      <a:cubicBezTo>
                        <a:pt x="194535" y="242595"/>
                        <a:pt x="185750" y="224399"/>
                        <a:pt x="167554" y="239458"/>
                      </a:cubicBezTo>
                      <a:cubicBezTo>
                        <a:pt x="157515" y="247615"/>
                        <a:pt x="145594" y="254517"/>
                        <a:pt x="133045" y="259536"/>
                      </a:cubicBezTo>
                      <a:cubicBezTo>
                        <a:pt x="64025" y="289026"/>
                        <a:pt x="1908" y="248242"/>
                        <a:pt x="26" y="172949"/>
                      </a:cubicBezTo>
                      <a:cubicBezTo>
                        <a:pt x="-1229" y="109576"/>
                        <a:pt x="43320" y="38047"/>
                        <a:pt x="101672" y="12322"/>
                      </a:cubicBezTo>
                      <a:cubicBezTo>
                        <a:pt x="136182" y="-3364"/>
                        <a:pt x="171319" y="-6501"/>
                        <a:pt x="202691" y="17342"/>
                      </a:cubicBezTo>
                      <a:cubicBezTo>
                        <a:pt x="234691" y="41812"/>
                        <a:pt x="241593" y="77577"/>
                        <a:pt x="238456" y="115224"/>
                      </a:cubicBezTo>
                      <a:cubicBezTo>
                        <a:pt x="237828" y="124008"/>
                        <a:pt x="237201" y="133419"/>
                        <a:pt x="233436" y="141576"/>
                      </a:cubicBezTo>
                      <a:cubicBezTo>
                        <a:pt x="222770" y="164792"/>
                        <a:pt x="244730" y="166047"/>
                        <a:pt x="254770" y="173576"/>
                      </a:cubicBezTo>
                      <a:cubicBezTo>
                        <a:pt x="269201" y="184243"/>
                        <a:pt x="270456" y="166674"/>
                        <a:pt x="274220" y="160400"/>
                      </a:cubicBezTo>
                      <a:cubicBezTo>
                        <a:pt x="286769" y="137811"/>
                        <a:pt x="304338" y="125890"/>
                        <a:pt x="329436" y="120243"/>
                      </a:cubicBezTo>
                      <a:cubicBezTo>
                        <a:pt x="415396" y="101420"/>
                        <a:pt x="501356" y="81969"/>
                        <a:pt x="588572" y="69420"/>
                      </a:cubicBezTo>
                      <a:cubicBezTo>
                        <a:pt x="616179" y="80714"/>
                        <a:pt x="643787" y="93263"/>
                        <a:pt x="651944" y="126517"/>
                      </a:cubicBezTo>
                      <a:cubicBezTo>
                        <a:pt x="624336" y="139694"/>
                        <a:pt x="593591" y="140949"/>
                        <a:pt x="564101" y="147223"/>
                      </a:cubicBezTo>
                      <a:cubicBezTo>
                        <a:pt x="508886" y="159772"/>
                        <a:pt x="453043" y="171694"/>
                        <a:pt x="392181" y="187380"/>
                      </a:cubicBezTo>
                      <a:cubicBezTo>
                        <a:pt x="458062" y="231929"/>
                        <a:pt x="515160" y="278360"/>
                        <a:pt x="580415" y="313497"/>
                      </a:cubicBezTo>
                      <a:cubicBezTo>
                        <a:pt x="687708" y="371849"/>
                        <a:pt x="796257" y="426437"/>
                        <a:pt x="902923" y="486045"/>
                      </a:cubicBezTo>
                      <a:cubicBezTo>
                        <a:pt x="913589" y="492319"/>
                        <a:pt x="925511" y="497339"/>
                        <a:pt x="932413" y="508633"/>
                      </a:cubicBezTo>
                      <a:cubicBezTo>
                        <a:pt x="929276" y="537496"/>
                        <a:pt x="911707" y="556946"/>
                        <a:pt x="889119" y="572633"/>
                      </a:cubicBezTo>
                      <a:cubicBezTo>
                        <a:pt x="859629" y="570750"/>
                        <a:pt x="835786" y="553809"/>
                        <a:pt x="809433" y="543143"/>
                      </a:cubicBezTo>
                      <a:cubicBezTo>
                        <a:pt x="739159" y="513025"/>
                        <a:pt x="667630" y="487300"/>
                        <a:pt x="597983" y="455300"/>
                      </a:cubicBezTo>
                      <a:cubicBezTo>
                        <a:pt x="594846" y="454045"/>
                        <a:pt x="597356" y="460320"/>
                        <a:pt x="597356" y="456555"/>
                      </a:cubicBezTo>
                      <a:cubicBezTo>
                        <a:pt x="597356" y="455300"/>
                        <a:pt x="597983" y="454672"/>
                        <a:pt x="599866" y="455927"/>
                      </a:cubicBezTo>
                      <a:cubicBezTo>
                        <a:pt x="628728" y="474123"/>
                        <a:pt x="650689" y="500476"/>
                        <a:pt x="675159" y="523692"/>
                      </a:cubicBezTo>
                      <a:cubicBezTo>
                        <a:pt x="717826" y="562593"/>
                        <a:pt x="759865" y="602123"/>
                        <a:pt x="803786" y="639769"/>
                      </a:cubicBezTo>
                      <a:cubicBezTo>
                        <a:pt x="812570" y="647299"/>
                        <a:pt x="821354" y="654828"/>
                        <a:pt x="826374" y="666122"/>
                      </a:cubicBezTo>
                      <a:cubicBezTo>
                        <a:pt x="823864" y="696240"/>
                        <a:pt x="811315" y="720710"/>
                        <a:pt x="786218" y="737651"/>
                      </a:cubicBezTo>
                      <a:cubicBezTo>
                        <a:pt x="777433" y="737651"/>
                        <a:pt x="771786" y="731377"/>
                        <a:pt x="765512" y="726985"/>
                      </a:cubicBezTo>
                      <a:cubicBezTo>
                        <a:pt x="666375" y="654201"/>
                        <a:pt x="571631" y="576397"/>
                        <a:pt x="475004" y="500476"/>
                      </a:cubicBezTo>
                      <a:cubicBezTo>
                        <a:pt x="414769" y="452790"/>
                        <a:pt x="345122" y="420163"/>
                        <a:pt x="279867" y="380634"/>
                      </a:cubicBezTo>
                      <a:cubicBezTo>
                        <a:pt x="278613" y="380006"/>
                        <a:pt x="276730" y="380006"/>
                        <a:pt x="272338" y="382516"/>
                      </a:cubicBezTo>
                      <a:cubicBezTo>
                        <a:pt x="276730" y="431457"/>
                        <a:pt x="284260" y="481653"/>
                        <a:pt x="291789" y="531221"/>
                      </a:cubicBezTo>
                      <a:cubicBezTo>
                        <a:pt x="298063" y="572633"/>
                        <a:pt x="303710" y="614044"/>
                        <a:pt x="312495" y="654828"/>
                      </a:cubicBezTo>
                      <a:cubicBezTo>
                        <a:pt x="313750" y="659848"/>
                        <a:pt x="314377" y="665495"/>
                        <a:pt x="311240" y="670514"/>
                      </a:cubicBezTo>
                      <a:cubicBezTo>
                        <a:pt x="278613" y="674279"/>
                        <a:pt x="254770" y="655456"/>
                        <a:pt x="231554" y="635377"/>
                      </a:cubicBezTo>
                      <a:close/>
                    </a:path>
                  </a:pathLst>
                </a:custGeom>
                <a:solidFill>
                  <a:schemeClr val="accent4"/>
                </a:solidFill>
                <a:ln w="627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3787091-DA82-47B1-B6E9-96016B296ADA}"/>
                    </a:ext>
                  </a:extLst>
                </p:cNvPr>
                <p:cNvSpPr/>
                <p:nvPr/>
              </p:nvSpPr>
              <p:spPr>
                <a:xfrm>
                  <a:off x="4158114" y="5424283"/>
                  <a:ext cx="734113" cy="928622"/>
                </a:xfrm>
                <a:custGeom>
                  <a:avLst/>
                  <a:gdLst>
                    <a:gd name="connsiteX0" fmla="*/ 71857 w 734113"/>
                    <a:gd name="connsiteY0" fmla="*/ 343841 h 928622"/>
                    <a:gd name="connsiteX1" fmla="*/ 125818 w 734113"/>
                    <a:gd name="connsiteY1" fmla="*/ 277959 h 928622"/>
                    <a:gd name="connsiteX2" fmla="*/ 137739 w 734113"/>
                    <a:gd name="connsiteY2" fmla="*/ 309332 h 928622"/>
                    <a:gd name="connsiteX3" fmla="*/ 185426 w 734113"/>
                    <a:gd name="connsiteY3" fmla="*/ 523291 h 928622"/>
                    <a:gd name="connsiteX4" fmla="*/ 190445 w 734113"/>
                    <a:gd name="connsiteY4" fmla="*/ 533330 h 928622"/>
                    <a:gd name="connsiteX5" fmla="*/ 206759 w 734113"/>
                    <a:gd name="connsiteY5" fmla="*/ 514507 h 928622"/>
                    <a:gd name="connsiteX6" fmla="*/ 370523 w 734113"/>
                    <a:gd name="connsiteY6" fmla="*/ 248469 h 928622"/>
                    <a:gd name="connsiteX7" fmla="*/ 490365 w 734113"/>
                    <a:gd name="connsiteY7" fmla="*/ 24471 h 928622"/>
                    <a:gd name="connsiteX8" fmla="*/ 510443 w 734113"/>
                    <a:gd name="connsiteY8" fmla="*/ 0 h 928622"/>
                    <a:gd name="connsiteX9" fmla="*/ 574443 w 734113"/>
                    <a:gd name="connsiteY9" fmla="*/ 43294 h 928622"/>
                    <a:gd name="connsiteX10" fmla="*/ 544953 w 734113"/>
                    <a:gd name="connsiteY10" fmla="*/ 122980 h 928622"/>
                    <a:gd name="connsiteX11" fmla="*/ 457110 w 734113"/>
                    <a:gd name="connsiteY11" fmla="*/ 334429 h 928622"/>
                    <a:gd name="connsiteX12" fmla="*/ 458365 w 734113"/>
                    <a:gd name="connsiteY12" fmla="*/ 335057 h 928622"/>
                    <a:gd name="connsiteX13" fmla="*/ 457738 w 734113"/>
                    <a:gd name="connsiteY13" fmla="*/ 332547 h 928622"/>
                    <a:gd name="connsiteX14" fmla="*/ 528639 w 734113"/>
                    <a:gd name="connsiteY14" fmla="*/ 252861 h 928622"/>
                    <a:gd name="connsiteX15" fmla="*/ 641580 w 734113"/>
                    <a:gd name="connsiteY15" fmla="*/ 127999 h 928622"/>
                    <a:gd name="connsiteX16" fmla="*/ 667933 w 734113"/>
                    <a:gd name="connsiteY16" fmla="*/ 105411 h 928622"/>
                    <a:gd name="connsiteX17" fmla="*/ 738834 w 734113"/>
                    <a:gd name="connsiteY17" fmla="*/ 145568 h 928622"/>
                    <a:gd name="connsiteX18" fmla="*/ 721893 w 734113"/>
                    <a:gd name="connsiteY18" fmla="*/ 175058 h 928622"/>
                    <a:gd name="connsiteX19" fmla="*/ 502286 w 734113"/>
                    <a:gd name="connsiteY19" fmla="*/ 457409 h 928622"/>
                    <a:gd name="connsiteX20" fmla="*/ 382444 w 734113"/>
                    <a:gd name="connsiteY20" fmla="*/ 653173 h 928622"/>
                    <a:gd name="connsiteX21" fmla="*/ 384326 w 734113"/>
                    <a:gd name="connsiteY21" fmla="*/ 660075 h 928622"/>
                    <a:gd name="connsiteX22" fmla="*/ 506678 w 734113"/>
                    <a:gd name="connsiteY22" fmla="*/ 645016 h 928622"/>
                    <a:gd name="connsiteX23" fmla="*/ 654129 w 734113"/>
                    <a:gd name="connsiteY23" fmla="*/ 620546 h 928622"/>
                    <a:gd name="connsiteX24" fmla="*/ 672325 w 734113"/>
                    <a:gd name="connsiteY24" fmla="*/ 621173 h 928622"/>
                    <a:gd name="connsiteX25" fmla="*/ 635933 w 734113"/>
                    <a:gd name="connsiteY25" fmla="*/ 701486 h 928622"/>
                    <a:gd name="connsiteX26" fmla="*/ 362366 w 734113"/>
                    <a:gd name="connsiteY26" fmla="*/ 748545 h 928622"/>
                    <a:gd name="connsiteX27" fmla="*/ 272013 w 734113"/>
                    <a:gd name="connsiteY27" fmla="*/ 729721 h 928622"/>
                    <a:gd name="connsiteX28" fmla="*/ 250680 w 734113"/>
                    <a:gd name="connsiteY28" fmla="*/ 724702 h 928622"/>
                    <a:gd name="connsiteX29" fmla="*/ 240013 w 734113"/>
                    <a:gd name="connsiteY29" fmla="*/ 766113 h 928622"/>
                    <a:gd name="connsiteX30" fmla="*/ 260092 w 734113"/>
                    <a:gd name="connsiteY30" fmla="*/ 800623 h 928622"/>
                    <a:gd name="connsiteX31" fmla="*/ 172877 w 734113"/>
                    <a:gd name="connsiteY31" fmla="*/ 933014 h 928622"/>
                    <a:gd name="connsiteX32" fmla="*/ 12250 w 734113"/>
                    <a:gd name="connsiteY32" fmla="*/ 831368 h 928622"/>
                    <a:gd name="connsiteX33" fmla="*/ 17897 w 734113"/>
                    <a:gd name="connsiteY33" fmla="*/ 730349 h 928622"/>
                    <a:gd name="connsiteX34" fmla="*/ 116406 w 734113"/>
                    <a:gd name="connsiteY34" fmla="*/ 694584 h 928622"/>
                    <a:gd name="connsiteX35" fmla="*/ 142759 w 734113"/>
                    <a:gd name="connsiteY35" fmla="*/ 699604 h 928622"/>
                    <a:gd name="connsiteX36" fmla="*/ 174759 w 734113"/>
                    <a:gd name="connsiteY36" fmla="*/ 677643 h 928622"/>
                    <a:gd name="connsiteX37" fmla="*/ 161582 w 734113"/>
                    <a:gd name="connsiteY37" fmla="*/ 658192 h 928622"/>
                    <a:gd name="connsiteX38" fmla="*/ 121426 w 734113"/>
                    <a:gd name="connsiteY38" fmla="*/ 602977 h 928622"/>
                    <a:gd name="connsiteX39" fmla="*/ 71857 w 734113"/>
                    <a:gd name="connsiteY39" fmla="*/ 343841 h 92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34113" h="928622">
                      <a:moveTo>
                        <a:pt x="71857" y="343841"/>
                      </a:moveTo>
                      <a:cubicBezTo>
                        <a:pt x="90053" y="321880"/>
                        <a:pt x="108249" y="299920"/>
                        <a:pt x="125818" y="277959"/>
                      </a:cubicBezTo>
                      <a:cubicBezTo>
                        <a:pt x="135857" y="286116"/>
                        <a:pt x="135857" y="298665"/>
                        <a:pt x="137739" y="309332"/>
                      </a:cubicBezTo>
                      <a:cubicBezTo>
                        <a:pt x="151543" y="381488"/>
                        <a:pt x="167857" y="452389"/>
                        <a:pt x="185426" y="523291"/>
                      </a:cubicBezTo>
                      <a:cubicBezTo>
                        <a:pt x="186053" y="526429"/>
                        <a:pt x="186680" y="530193"/>
                        <a:pt x="190445" y="533330"/>
                      </a:cubicBezTo>
                      <a:cubicBezTo>
                        <a:pt x="199857" y="530820"/>
                        <a:pt x="202366" y="521409"/>
                        <a:pt x="206759" y="514507"/>
                      </a:cubicBezTo>
                      <a:cubicBezTo>
                        <a:pt x="267621" y="429801"/>
                        <a:pt x="325346" y="343214"/>
                        <a:pt x="370523" y="248469"/>
                      </a:cubicBezTo>
                      <a:cubicBezTo>
                        <a:pt x="407542" y="171921"/>
                        <a:pt x="449581" y="98509"/>
                        <a:pt x="490365" y="24471"/>
                      </a:cubicBezTo>
                      <a:cubicBezTo>
                        <a:pt x="495385" y="15059"/>
                        <a:pt x="500404" y="5647"/>
                        <a:pt x="510443" y="0"/>
                      </a:cubicBezTo>
                      <a:cubicBezTo>
                        <a:pt x="539306" y="3137"/>
                        <a:pt x="558757" y="20706"/>
                        <a:pt x="574443" y="43294"/>
                      </a:cubicBezTo>
                      <a:cubicBezTo>
                        <a:pt x="572560" y="72784"/>
                        <a:pt x="556247" y="96627"/>
                        <a:pt x="544953" y="122980"/>
                      </a:cubicBezTo>
                      <a:cubicBezTo>
                        <a:pt x="514835" y="193254"/>
                        <a:pt x="489738" y="265410"/>
                        <a:pt x="457110" y="334429"/>
                      </a:cubicBezTo>
                      <a:cubicBezTo>
                        <a:pt x="455855" y="337567"/>
                        <a:pt x="462130" y="335057"/>
                        <a:pt x="458365" y="335057"/>
                      </a:cubicBezTo>
                      <a:cubicBezTo>
                        <a:pt x="457110" y="335057"/>
                        <a:pt x="456483" y="334429"/>
                        <a:pt x="457738" y="332547"/>
                      </a:cubicBezTo>
                      <a:cubicBezTo>
                        <a:pt x="477189" y="302430"/>
                        <a:pt x="504796" y="279214"/>
                        <a:pt x="528639" y="252861"/>
                      </a:cubicBezTo>
                      <a:cubicBezTo>
                        <a:pt x="566286" y="211450"/>
                        <a:pt x="605188" y="170666"/>
                        <a:pt x="641580" y="127999"/>
                      </a:cubicBezTo>
                      <a:cubicBezTo>
                        <a:pt x="649109" y="119215"/>
                        <a:pt x="656638" y="110431"/>
                        <a:pt x="667933" y="105411"/>
                      </a:cubicBezTo>
                      <a:cubicBezTo>
                        <a:pt x="698050" y="107293"/>
                        <a:pt x="721893" y="119842"/>
                        <a:pt x="738834" y="145568"/>
                      </a:cubicBezTo>
                      <a:cubicBezTo>
                        <a:pt x="737579" y="158117"/>
                        <a:pt x="728795" y="166274"/>
                        <a:pt x="721893" y="175058"/>
                      </a:cubicBezTo>
                      <a:cubicBezTo>
                        <a:pt x="651619" y="271685"/>
                        <a:pt x="575698" y="363292"/>
                        <a:pt x="502286" y="457409"/>
                      </a:cubicBezTo>
                      <a:cubicBezTo>
                        <a:pt x="455228" y="517644"/>
                        <a:pt x="421973" y="587291"/>
                        <a:pt x="382444" y="653173"/>
                      </a:cubicBezTo>
                      <a:cubicBezTo>
                        <a:pt x="381816" y="654428"/>
                        <a:pt x="381816" y="656310"/>
                        <a:pt x="384326" y="660075"/>
                      </a:cubicBezTo>
                      <a:cubicBezTo>
                        <a:pt x="425110" y="658192"/>
                        <a:pt x="465894" y="650663"/>
                        <a:pt x="506678" y="645016"/>
                      </a:cubicBezTo>
                      <a:cubicBezTo>
                        <a:pt x="556247" y="638114"/>
                        <a:pt x="605188" y="631840"/>
                        <a:pt x="654129" y="620546"/>
                      </a:cubicBezTo>
                      <a:cubicBezTo>
                        <a:pt x="660403" y="619291"/>
                        <a:pt x="666678" y="618036"/>
                        <a:pt x="672325" y="621173"/>
                      </a:cubicBezTo>
                      <a:cubicBezTo>
                        <a:pt x="674835" y="654428"/>
                        <a:pt x="656638" y="678898"/>
                        <a:pt x="635933" y="701486"/>
                      </a:cubicBezTo>
                      <a:cubicBezTo>
                        <a:pt x="544953" y="719682"/>
                        <a:pt x="453973" y="735996"/>
                        <a:pt x="362366" y="748545"/>
                      </a:cubicBezTo>
                      <a:cubicBezTo>
                        <a:pt x="328483" y="752937"/>
                        <a:pt x="299621" y="750427"/>
                        <a:pt x="272013" y="729721"/>
                      </a:cubicBezTo>
                      <a:cubicBezTo>
                        <a:pt x="266366" y="725329"/>
                        <a:pt x="257582" y="712153"/>
                        <a:pt x="250680" y="724702"/>
                      </a:cubicBezTo>
                      <a:cubicBezTo>
                        <a:pt x="243778" y="736623"/>
                        <a:pt x="224327" y="746662"/>
                        <a:pt x="240013" y="766113"/>
                      </a:cubicBezTo>
                      <a:cubicBezTo>
                        <a:pt x="248170" y="776153"/>
                        <a:pt x="255072" y="788074"/>
                        <a:pt x="260092" y="800623"/>
                      </a:cubicBezTo>
                      <a:cubicBezTo>
                        <a:pt x="288954" y="870270"/>
                        <a:pt x="248170" y="931759"/>
                        <a:pt x="172877" y="933014"/>
                      </a:cubicBezTo>
                      <a:cubicBezTo>
                        <a:pt x="109504" y="934269"/>
                        <a:pt x="37975" y="889093"/>
                        <a:pt x="12250" y="831368"/>
                      </a:cubicBezTo>
                      <a:cubicBezTo>
                        <a:pt x="-3436" y="796858"/>
                        <a:pt x="-6573" y="761721"/>
                        <a:pt x="17897" y="730349"/>
                      </a:cubicBezTo>
                      <a:cubicBezTo>
                        <a:pt x="42367" y="698349"/>
                        <a:pt x="78132" y="691447"/>
                        <a:pt x="116406" y="694584"/>
                      </a:cubicBezTo>
                      <a:cubicBezTo>
                        <a:pt x="125191" y="695212"/>
                        <a:pt x="134602" y="695839"/>
                        <a:pt x="142759" y="699604"/>
                      </a:cubicBezTo>
                      <a:cubicBezTo>
                        <a:pt x="165975" y="710271"/>
                        <a:pt x="167229" y="688310"/>
                        <a:pt x="174759" y="677643"/>
                      </a:cubicBezTo>
                      <a:cubicBezTo>
                        <a:pt x="184798" y="663839"/>
                        <a:pt x="167857" y="661957"/>
                        <a:pt x="161582" y="658192"/>
                      </a:cubicBezTo>
                      <a:cubicBezTo>
                        <a:pt x="138994" y="645644"/>
                        <a:pt x="127073" y="628075"/>
                        <a:pt x="121426" y="602977"/>
                      </a:cubicBezTo>
                      <a:cubicBezTo>
                        <a:pt x="103230" y="516389"/>
                        <a:pt x="83779" y="431056"/>
                        <a:pt x="71857" y="343841"/>
                      </a:cubicBezTo>
                      <a:close/>
                    </a:path>
                  </a:pathLst>
                </a:custGeom>
                <a:solidFill>
                  <a:schemeClr val="accent1"/>
                </a:solidFill>
                <a:ln w="627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E2179B6-A681-45BE-9AA1-FCDD131FD468}"/>
                    </a:ext>
                  </a:extLst>
                </p:cNvPr>
                <p:cNvSpPr/>
                <p:nvPr/>
              </p:nvSpPr>
              <p:spPr>
                <a:xfrm>
                  <a:off x="7726108" y="5071030"/>
                  <a:ext cx="828231" cy="859603"/>
                </a:xfrm>
                <a:custGeom>
                  <a:avLst/>
                  <a:gdLst>
                    <a:gd name="connsiteX0" fmla="*/ 643134 w 828230"/>
                    <a:gd name="connsiteY0" fmla="*/ 168156 h 859602"/>
                    <a:gd name="connsiteX1" fmla="*/ 709643 w 828230"/>
                    <a:gd name="connsiteY1" fmla="*/ 222116 h 859602"/>
                    <a:gd name="connsiteX2" fmla="*/ 693957 w 828230"/>
                    <a:gd name="connsiteY2" fmla="*/ 515762 h 859602"/>
                    <a:gd name="connsiteX3" fmla="*/ 656938 w 828230"/>
                    <a:gd name="connsiteY3" fmla="*/ 583526 h 859602"/>
                    <a:gd name="connsiteX4" fmla="*/ 648153 w 828230"/>
                    <a:gd name="connsiteY4" fmla="*/ 606114 h 859602"/>
                    <a:gd name="connsiteX5" fmla="*/ 683918 w 828230"/>
                    <a:gd name="connsiteY5" fmla="*/ 624310 h 859602"/>
                    <a:gd name="connsiteX6" fmla="*/ 735368 w 828230"/>
                    <a:gd name="connsiteY6" fmla="*/ 611134 h 859602"/>
                    <a:gd name="connsiteX7" fmla="*/ 833250 w 828230"/>
                    <a:gd name="connsiteY7" fmla="*/ 711525 h 859602"/>
                    <a:gd name="connsiteX8" fmla="*/ 683290 w 828230"/>
                    <a:gd name="connsiteY8" fmla="*/ 863367 h 859602"/>
                    <a:gd name="connsiteX9" fmla="*/ 583526 w 828230"/>
                    <a:gd name="connsiteY9" fmla="*/ 743525 h 859602"/>
                    <a:gd name="connsiteX10" fmla="*/ 598585 w 828230"/>
                    <a:gd name="connsiteY10" fmla="*/ 703996 h 859602"/>
                    <a:gd name="connsiteX11" fmla="*/ 596075 w 828230"/>
                    <a:gd name="connsiteY11" fmla="*/ 680780 h 859602"/>
                    <a:gd name="connsiteX12" fmla="*/ 559683 w 828230"/>
                    <a:gd name="connsiteY12" fmla="*/ 679525 h 859602"/>
                    <a:gd name="connsiteX13" fmla="*/ 501958 w 828230"/>
                    <a:gd name="connsiteY13" fmla="*/ 703996 h 859602"/>
                    <a:gd name="connsiteX14" fmla="*/ 234665 w 828230"/>
                    <a:gd name="connsiteY14" fmla="*/ 697722 h 859602"/>
                    <a:gd name="connsiteX15" fmla="*/ 183215 w 828230"/>
                    <a:gd name="connsiteY15" fmla="*/ 639369 h 859602"/>
                    <a:gd name="connsiteX16" fmla="*/ 185097 w 828230"/>
                    <a:gd name="connsiteY16" fmla="*/ 627447 h 859602"/>
                    <a:gd name="connsiteX17" fmla="*/ 224626 w 828230"/>
                    <a:gd name="connsiteY17" fmla="*/ 627447 h 859602"/>
                    <a:gd name="connsiteX18" fmla="*/ 433566 w 828230"/>
                    <a:gd name="connsiteY18" fmla="*/ 627447 h 859602"/>
                    <a:gd name="connsiteX19" fmla="*/ 447998 w 828230"/>
                    <a:gd name="connsiteY19" fmla="*/ 623055 h 859602"/>
                    <a:gd name="connsiteX20" fmla="*/ 411606 w 828230"/>
                    <a:gd name="connsiteY20" fmla="*/ 578507 h 859602"/>
                    <a:gd name="connsiteX21" fmla="*/ 182587 w 828230"/>
                    <a:gd name="connsiteY21" fmla="*/ 361410 h 859602"/>
                    <a:gd name="connsiteX22" fmla="*/ 10039 w 828230"/>
                    <a:gd name="connsiteY22" fmla="*/ 208940 h 859602"/>
                    <a:gd name="connsiteX23" fmla="*/ 0 w 828230"/>
                    <a:gd name="connsiteY23" fmla="*/ 196391 h 859602"/>
                    <a:gd name="connsiteX24" fmla="*/ 55215 w 828230"/>
                    <a:gd name="connsiteY24" fmla="*/ 138038 h 859602"/>
                    <a:gd name="connsiteX25" fmla="*/ 67764 w 828230"/>
                    <a:gd name="connsiteY25" fmla="*/ 142431 h 859602"/>
                    <a:gd name="connsiteX26" fmla="*/ 306822 w 828230"/>
                    <a:gd name="connsiteY26" fmla="*/ 313096 h 859602"/>
                    <a:gd name="connsiteX27" fmla="*/ 225254 w 828230"/>
                    <a:gd name="connsiteY27" fmla="*/ 194509 h 859602"/>
                    <a:gd name="connsiteX28" fmla="*/ 146823 w 828230"/>
                    <a:gd name="connsiteY28" fmla="*/ 83450 h 859602"/>
                    <a:gd name="connsiteX29" fmla="*/ 134274 w 828230"/>
                    <a:gd name="connsiteY29" fmla="*/ 60235 h 859602"/>
                    <a:gd name="connsiteX30" fmla="*/ 192626 w 828230"/>
                    <a:gd name="connsiteY30" fmla="*/ 0 h 859602"/>
                    <a:gd name="connsiteX31" fmla="*/ 270430 w 828230"/>
                    <a:gd name="connsiteY31" fmla="*/ 87215 h 859602"/>
                    <a:gd name="connsiteX32" fmla="*/ 439841 w 828230"/>
                    <a:gd name="connsiteY32" fmla="*/ 297410 h 859602"/>
                    <a:gd name="connsiteX33" fmla="*/ 598585 w 828230"/>
                    <a:gd name="connsiteY33" fmla="*/ 455527 h 859602"/>
                    <a:gd name="connsiteX34" fmla="*/ 612389 w 828230"/>
                    <a:gd name="connsiteY34" fmla="*/ 460546 h 859602"/>
                    <a:gd name="connsiteX35" fmla="*/ 617408 w 828230"/>
                    <a:gd name="connsiteY35" fmla="*/ 446115 h 859602"/>
                    <a:gd name="connsiteX36" fmla="*/ 628075 w 828230"/>
                    <a:gd name="connsiteY36" fmla="*/ 329410 h 859602"/>
                    <a:gd name="connsiteX37" fmla="*/ 634977 w 828230"/>
                    <a:gd name="connsiteY37" fmla="*/ 196391 h 859602"/>
                    <a:gd name="connsiteX38" fmla="*/ 643134 w 828230"/>
                    <a:gd name="connsiteY38" fmla="*/ 168156 h 85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28230" h="859602">
                      <a:moveTo>
                        <a:pt x="643134" y="168156"/>
                      </a:moveTo>
                      <a:cubicBezTo>
                        <a:pt x="665094" y="186352"/>
                        <a:pt x="687055" y="204548"/>
                        <a:pt x="709643" y="222116"/>
                      </a:cubicBezTo>
                      <a:cubicBezTo>
                        <a:pt x="709016" y="319998"/>
                        <a:pt x="701486" y="417880"/>
                        <a:pt x="693957" y="515762"/>
                      </a:cubicBezTo>
                      <a:cubicBezTo>
                        <a:pt x="691447" y="545252"/>
                        <a:pt x="676388" y="564703"/>
                        <a:pt x="656938" y="583526"/>
                      </a:cubicBezTo>
                      <a:cubicBezTo>
                        <a:pt x="651290" y="589173"/>
                        <a:pt x="635604" y="594193"/>
                        <a:pt x="648153" y="606114"/>
                      </a:cubicBezTo>
                      <a:cubicBezTo>
                        <a:pt x="658192" y="614898"/>
                        <a:pt x="663212" y="634977"/>
                        <a:pt x="683918" y="624310"/>
                      </a:cubicBezTo>
                      <a:cubicBezTo>
                        <a:pt x="699604" y="616153"/>
                        <a:pt x="717172" y="611761"/>
                        <a:pt x="735368" y="611134"/>
                      </a:cubicBezTo>
                      <a:cubicBezTo>
                        <a:pt x="800623" y="609251"/>
                        <a:pt x="837015" y="646898"/>
                        <a:pt x="833250" y="711525"/>
                      </a:cubicBezTo>
                      <a:cubicBezTo>
                        <a:pt x="828858" y="783054"/>
                        <a:pt x="755447" y="857721"/>
                        <a:pt x="683290" y="863367"/>
                      </a:cubicBezTo>
                      <a:cubicBezTo>
                        <a:pt x="610506" y="869015"/>
                        <a:pt x="565330" y="814427"/>
                        <a:pt x="583526" y="743525"/>
                      </a:cubicBezTo>
                      <a:cubicBezTo>
                        <a:pt x="587291" y="729721"/>
                        <a:pt x="591683" y="715917"/>
                        <a:pt x="598585" y="703996"/>
                      </a:cubicBezTo>
                      <a:cubicBezTo>
                        <a:pt x="604232" y="693957"/>
                        <a:pt x="602350" y="688937"/>
                        <a:pt x="596075" y="680780"/>
                      </a:cubicBezTo>
                      <a:cubicBezTo>
                        <a:pt x="583526" y="665094"/>
                        <a:pt x="572859" y="660702"/>
                        <a:pt x="559683" y="679525"/>
                      </a:cubicBezTo>
                      <a:cubicBezTo>
                        <a:pt x="545252" y="698976"/>
                        <a:pt x="526429" y="703996"/>
                        <a:pt x="501958" y="703996"/>
                      </a:cubicBezTo>
                      <a:cubicBezTo>
                        <a:pt x="412860" y="702741"/>
                        <a:pt x="323763" y="705251"/>
                        <a:pt x="234665" y="697722"/>
                      </a:cubicBezTo>
                      <a:cubicBezTo>
                        <a:pt x="210823" y="683918"/>
                        <a:pt x="198901" y="660075"/>
                        <a:pt x="183215" y="639369"/>
                      </a:cubicBezTo>
                      <a:cubicBezTo>
                        <a:pt x="180705" y="635604"/>
                        <a:pt x="181960" y="630585"/>
                        <a:pt x="185097" y="627447"/>
                      </a:cubicBezTo>
                      <a:cubicBezTo>
                        <a:pt x="198274" y="620545"/>
                        <a:pt x="211450" y="628075"/>
                        <a:pt x="224626" y="627447"/>
                      </a:cubicBezTo>
                      <a:cubicBezTo>
                        <a:pt x="294273" y="627447"/>
                        <a:pt x="363920" y="627447"/>
                        <a:pt x="433566" y="627447"/>
                      </a:cubicBezTo>
                      <a:cubicBezTo>
                        <a:pt x="437958" y="627447"/>
                        <a:pt x="442350" y="628075"/>
                        <a:pt x="447998" y="623055"/>
                      </a:cubicBezTo>
                      <a:cubicBezTo>
                        <a:pt x="437331" y="607369"/>
                        <a:pt x="424155" y="592938"/>
                        <a:pt x="411606" y="578507"/>
                      </a:cubicBezTo>
                      <a:cubicBezTo>
                        <a:pt x="342587" y="498821"/>
                        <a:pt x="264156" y="428547"/>
                        <a:pt x="182587" y="361410"/>
                      </a:cubicBezTo>
                      <a:cubicBezTo>
                        <a:pt x="123607" y="312469"/>
                        <a:pt x="65882" y="261646"/>
                        <a:pt x="10039" y="208940"/>
                      </a:cubicBezTo>
                      <a:cubicBezTo>
                        <a:pt x="6274" y="205175"/>
                        <a:pt x="1882" y="201410"/>
                        <a:pt x="0" y="196391"/>
                      </a:cubicBezTo>
                      <a:cubicBezTo>
                        <a:pt x="4392" y="163764"/>
                        <a:pt x="28235" y="149960"/>
                        <a:pt x="55215" y="138038"/>
                      </a:cubicBezTo>
                      <a:cubicBezTo>
                        <a:pt x="59608" y="138038"/>
                        <a:pt x="64000" y="139921"/>
                        <a:pt x="67764" y="142431"/>
                      </a:cubicBezTo>
                      <a:cubicBezTo>
                        <a:pt x="148705" y="202038"/>
                        <a:pt x="230901" y="259136"/>
                        <a:pt x="306822" y="313096"/>
                      </a:cubicBezTo>
                      <a:cubicBezTo>
                        <a:pt x="279842" y="279214"/>
                        <a:pt x="254116" y="235293"/>
                        <a:pt x="225254" y="194509"/>
                      </a:cubicBezTo>
                      <a:cubicBezTo>
                        <a:pt x="198901" y="157489"/>
                        <a:pt x="172548" y="120470"/>
                        <a:pt x="146823" y="83450"/>
                      </a:cubicBezTo>
                      <a:cubicBezTo>
                        <a:pt x="141803" y="76549"/>
                        <a:pt x="134901" y="69647"/>
                        <a:pt x="134274" y="60235"/>
                      </a:cubicBezTo>
                      <a:cubicBezTo>
                        <a:pt x="149332" y="36392"/>
                        <a:pt x="161254" y="8784"/>
                        <a:pt x="192626" y="0"/>
                      </a:cubicBezTo>
                      <a:cubicBezTo>
                        <a:pt x="223999" y="24470"/>
                        <a:pt x="245332" y="57725"/>
                        <a:pt x="270430" y="87215"/>
                      </a:cubicBezTo>
                      <a:cubicBezTo>
                        <a:pt x="328783" y="155607"/>
                        <a:pt x="383998" y="226508"/>
                        <a:pt x="439841" y="297410"/>
                      </a:cubicBezTo>
                      <a:cubicBezTo>
                        <a:pt x="486899" y="356390"/>
                        <a:pt x="547134" y="401566"/>
                        <a:pt x="598585" y="455527"/>
                      </a:cubicBezTo>
                      <a:cubicBezTo>
                        <a:pt x="602350" y="459292"/>
                        <a:pt x="606114" y="464311"/>
                        <a:pt x="612389" y="460546"/>
                      </a:cubicBezTo>
                      <a:cubicBezTo>
                        <a:pt x="617408" y="457409"/>
                        <a:pt x="617408" y="451134"/>
                        <a:pt x="617408" y="446115"/>
                      </a:cubicBezTo>
                      <a:cubicBezTo>
                        <a:pt x="618663" y="407213"/>
                        <a:pt x="626820" y="368312"/>
                        <a:pt x="628075" y="329410"/>
                      </a:cubicBezTo>
                      <a:cubicBezTo>
                        <a:pt x="629330" y="284861"/>
                        <a:pt x="636859" y="240940"/>
                        <a:pt x="634977" y="196391"/>
                      </a:cubicBezTo>
                      <a:cubicBezTo>
                        <a:pt x="633095" y="185724"/>
                        <a:pt x="629957" y="173803"/>
                        <a:pt x="643134" y="168156"/>
                      </a:cubicBezTo>
                      <a:close/>
                    </a:path>
                  </a:pathLst>
                </a:custGeom>
                <a:solidFill>
                  <a:schemeClr val="accent3"/>
                </a:solidFill>
                <a:ln w="627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4EDC876-C2EF-4000-ACC2-34756F10CABF}"/>
                    </a:ext>
                  </a:extLst>
                </p:cNvPr>
                <p:cNvSpPr/>
                <p:nvPr/>
              </p:nvSpPr>
              <p:spPr>
                <a:xfrm>
                  <a:off x="3630493" y="921535"/>
                  <a:ext cx="828231" cy="859603"/>
                </a:xfrm>
                <a:custGeom>
                  <a:avLst/>
                  <a:gdLst>
                    <a:gd name="connsiteX0" fmla="*/ 191010 w 828230"/>
                    <a:gd name="connsiteY0" fmla="*/ 694770 h 859602"/>
                    <a:gd name="connsiteX1" fmla="*/ 124500 w 828230"/>
                    <a:gd name="connsiteY1" fmla="*/ 640809 h 859602"/>
                    <a:gd name="connsiteX2" fmla="*/ 140187 w 828230"/>
                    <a:gd name="connsiteY2" fmla="*/ 347164 h 859602"/>
                    <a:gd name="connsiteX3" fmla="*/ 179088 w 828230"/>
                    <a:gd name="connsiteY3" fmla="*/ 277517 h 859602"/>
                    <a:gd name="connsiteX4" fmla="*/ 185990 w 828230"/>
                    <a:gd name="connsiteY4" fmla="*/ 256812 h 859602"/>
                    <a:gd name="connsiteX5" fmla="*/ 152108 w 828230"/>
                    <a:gd name="connsiteY5" fmla="*/ 237988 h 859602"/>
                    <a:gd name="connsiteX6" fmla="*/ 98148 w 828230"/>
                    <a:gd name="connsiteY6" fmla="*/ 252420 h 859602"/>
                    <a:gd name="connsiteX7" fmla="*/ 266 w 828230"/>
                    <a:gd name="connsiteY7" fmla="*/ 152028 h 859602"/>
                    <a:gd name="connsiteX8" fmla="*/ 152736 w 828230"/>
                    <a:gd name="connsiteY8" fmla="*/ 186 h 859602"/>
                    <a:gd name="connsiteX9" fmla="*/ 249990 w 828230"/>
                    <a:gd name="connsiteY9" fmla="*/ 120028 h 859602"/>
                    <a:gd name="connsiteX10" fmla="*/ 234931 w 828230"/>
                    <a:gd name="connsiteY10" fmla="*/ 159557 h 859602"/>
                    <a:gd name="connsiteX11" fmla="*/ 237441 w 828230"/>
                    <a:gd name="connsiteY11" fmla="*/ 182773 h 859602"/>
                    <a:gd name="connsiteX12" fmla="*/ 273833 w 828230"/>
                    <a:gd name="connsiteY12" fmla="*/ 184028 h 859602"/>
                    <a:gd name="connsiteX13" fmla="*/ 331558 w 828230"/>
                    <a:gd name="connsiteY13" fmla="*/ 159557 h 859602"/>
                    <a:gd name="connsiteX14" fmla="*/ 598851 w 828230"/>
                    <a:gd name="connsiteY14" fmla="*/ 165832 h 859602"/>
                    <a:gd name="connsiteX15" fmla="*/ 650301 w 828230"/>
                    <a:gd name="connsiteY15" fmla="*/ 224184 h 859602"/>
                    <a:gd name="connsiteX16" fmla="*/ 648419 w 828230"/>
                    <a:gd name="connsiteY16" fmla="*/ 236106 h 859602"/>
                    <a:gd name="connsiteX17" fmla="*/ 608890 w 828230"/>
                    <a:gd name="connsiteY17" fmla="*/ 236106 h 859602"/>
                    <a:gd name="connsiteX18" fmla="*/ 399950 w 828230"/>
                    <a:gd name="connsiteY18" fmla="*/ 236106 h 859602"/>
                    <a:gd name="connsiteX19" fmla="*/ 385519 w 828230"/>
                    <a:gd name="connsiteY19" fmla="*/ 240498 h 859602"/>
                    <a:gd name="connsiteX20" fmla="*/ 418146 w 828230"/>
                    <a:gd name="connsiteY20" fmla="*/ 281282 h 859602"/>
                    <a:gd name="connsiteX21" fmla="*/ 655321 w 828230"/>
                    <a:gd name="connsiteY21" fmla="*/ 505281 h 859602"/>
                    <a:gd name="connsiteX22" fmla="*/ 823477 w 828230"/>
                    <a:gd name="connsiteY22" fmla="*/ 653986 h 859602"/>
                    <a:gd name="connsiteX23" fmla="*/ 833516 w 828230"/>
                    <a:gd name="connsiteY23" fmla="*/ 666535 h 859602"/>
                    <a:gd name="connsiteX24" fmla="*/ 778301 w 828230"/>
                    <a:gd name="connsiteY24" fmla="*/ 724887 h 859602"/>
                    <a:gd name="connsiteX25" fmla="*/ 765752 w 828230"/>
                    <a:gd name="connsiteY25" fmla="*/ 720495 h 859602"/>
                    <a:gd name="connsiteX26" fmla="*/ 526067 w 828230"/>
                    <a:gd name="connsiteY26" fmla="*/ 549830 h 859602"/>
                    <a:gd name="connsiteX27" fmla="*/ 608262 w 828230"/>
                    <a:gd name="connsiteY27" fmla="*/ 669045 h 859602"/>
                    <a:gd name="connsiteX28" fmla="*/ 686693 w 828230"/>
                    <a:gd name="connsiteY28" fmla="*/ 780103 h 859602"/>
                    <a:gd name="connsiteX29" fmla="*/ 699242 w 828230"/>
                    <a:gd name="connsiteY29" fmla="*/ 803318 h 859602"/>
                    <a:gd name="connsiteX30" fmla="*/ 640890 w 828230"/>
                    <a:gd name="connsiteY30" fmla="*/ 863553 h 859602"/>
                    <a:gd name="connsiteX31" fmla="*/ 563086 w 828230"/>
                    <a:gd name="connsiteY31" fmla="*/ 776338 h 859602"/>
                    <a:gd name="connsiteX32" fmla="*/ 393675 w 828230"/>
                    <a:gd name="connsiteY32" fmla="*/ 566143 h 859602"/>
                    <a:gd name="connsiteX33" fmla="*/ 234931 w 828230"/>
                    <a:gd name="connsiteY33" fmla="*/ 408026 h 859602"/>
                    <a:gd name="connsiteX34" fmla="*/ 221127 w 828230"/>
                    <a:gd name="connsiteY34" fmla="*/ 403007 h 859602"/>
                    <a:gd name="connsiteX35" fmla="*/ 216108 w 828230"/>
                    <a:gd name="connsiteY35" fmla="*/ 417438 h 859602"/>
                    <a:gd name="connsiteX36" fmla="*/ 206069 w 828230"/>
                    <a:gd name="connsiteY36" fmla="*/ 534143 h 859602"/>
                    <a:gd name="connsiteX37" fmla="*/ 199167 w 828230"/>
                    <a:gd name="connsiteY37" fmla="*/ 667162 h 859602"/>
                    <a:gd name="connsiteX38" fmla="*/ 191010 w 828230"/>
                    <a:gd name="connsiteY38" fmla="*/ 694770 h 85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28230" h="859602">
                      <a:moveTo>
                        <a:pt x="191010" y="694770"/>
                      </a:moveTo>
                      <a:cubicBezTo>
                        <a:pt x="169049" y="676574"/>
                        <a:pt x="147089" y="659005"/>
                        <a:pt x="124500" y="640809"/>
                      </a:cubicBezTo>
                      <a:cubicBezTo>
                        <a:pt x="125128" y="542928"/>
                        <a:pt x="132657" y="445046"/>
                        <a:pt x="140187" y="347164"/>
                      </a:cubicBezTo>
                      <a:cubicBezTo>
                        <a:pt x="142696" y="316419"/>
                        <a:pt x="159637" y="297596"/>
                        <a:pt x="179088" y="277517"/>
                      </a:cubicBezTo>
                      <a:cubicBezTo>
                        <a:pt x="184108" y="272498"/>
                        <a:pt x="197912" y="266851"/>
                        <a:pt x="185990" y="256812"/>
                      </a:cubicBezTo>
                      <a:cubicBezTo>
                        <a:pt x="175951" y="248655"/>
                        <a:pt x="171559" y="229831"/>
                        <a:pt x="152108" y="237988"/>
                      </a:cubicBezTo>
                      <a:cubicBezTo>
                        <a:pt x="135167" y="245518"/>
                        <a:pt x="117599" y="251792"/>
                        <a:pt x="98148" y="252420"/>
                      </a:cubicBezTo>
                      <a:cubicBezTo>
                        <a:pt x="32893" y="254302"/>
                        <a:pt x="-3499" y="216655"/>
                        <a:pt x="266" y="152028"/>
                      </a:cubicBezTo>
                      <a:cubicBezTo>
                        <a:pt x="4658" y="79244"/>
                        <a:pt x="80579" y="3950"/>
                        <a:pt x="152736" y="186"/>
                      </a:cubicBezTo>
                      <a:cubicBezTo>
                        <a:pt x="224265" y="-3579"/>
                        <a:pt x="268186" y="50381"/>
                        <a:pt x="249990" y="120028"/>
                      </a:cubicBezTo>
                      <a:cubicBezTo>
                        <a:pt x="246225" y="133832"/>
                        <a:pt x="241833" y="147636"/>
                        <a:pt x="234931" y="159557"/>
                      </a:cubicBezTo>
                      <a:cubicBezTo>
                        <a:pt x="229284" y="169596"/>
                        <a:pt x="231166" y="174616"/>
                        <a:pt x="237441" y="182773"/>
                      </a:cubicBezTo>
                      <a:cubicBezTo>
                        <a:pt x="249990" y="198459"/>
                        <a:pt x="260657" y="202851"/>
                        <a:pt x="273833" y="184028"/>
                      </a:cubicBezTo>
                      <a:cubicBezTo>
                        <a:pt x="288264" y="164577"/>
                        <a:pt x="307088" y="159557"/>
                        <a:pt x="331558" y="159557"/>
                      </a:cubicBezTo>
                      <a:cubicBezTo>
                        <a:pt x="420656" y="160812"/>
                        <a:pt x="509753" y="158302"/>
                        <a:pt x="598851" y="165832"/>
                      </a:cubicBezTo>
                      <a:cubicBezTo>
                        <a:pt x="622694" y="179636"/>
                        <a:pt x="634615" y="203479"/>
                        <a:pt x="650301" y="224184"/>
                      </a:cubicBezTo>
                      <a:cubicBezTo>
                        <a:pt x="652811" y="227949"/>
                        <a:pt x="651556" y="232969"/>
                        <a:pt x="648419" y="236106"/>
                      </a:cubicBezTo>
                      <a:cubicBezTo>
                        <a:pt x="635243" y="243008"/>
                        <a:pt x="622066" y="235478"/>
                        <a:pt x="608890" y="236106"/>
                      </a:cubicBezTo>
                      <a:cubicBezTo>
                        <a:pt x="539243" y="236106"/>
                        <a:pt x="469596" y="236106"/>
                        <a:pt x="399950" y="236106"/>
                      </a:cubicBezTo>
                      <a:cubicBezTo>
                        <a:pt x="395558" y="236106"/>
                        <a:pt x="391166" y="235478"/>
                        <a:pt x="385519" y="240498"/>
                      </a:cubicBezTo>
                      <a:cubicBezTo>
                        <a:pt x="394930" y="254929"/>
                        <a:pt x="406852" y="268106"/>
                        <a:pt x="418146" y="281282"/>
                      </a:cubicBezTo>
                      <a:cubicBezTo>
                        <a:pt x="490302" y="363478"/>
                        <a:pt x="570616" y="436262"/>
                        <a:pt x="655321" y="505281"/>
                      </a:cubicBezTo>
                      <a:cubicBezTo>
                        <a:pt x="713046" y="552967"/>
                        <a:pt x="768889" y="602535"/>
                        <a:pt x="823477" y="653986"/>
                      </a:cubicBezTo>
                      <a:cubicBezTo>
                        <a:pt x="827242" y="657751"/>
                        <a:pt x="831634" y="661515"/>
                        <a:pt x="833516" y="666535"/>
                      </a:cubicBezTo>
                      <a:cubicBezTo>
                        <a:pt x="829124" y="699162"/>
                        <a:pt x="805281" y="712966"/>
                        <a:pt x="778301" y="724887"/>
                      </a:cubicBezTo>
                      <a:cubicBezTo>
                        <a:pt x="773908" y="724887"/>
                        <a:pt x="769516" y="723005"/>
                        <a:pt x="765752" y="720495"/>
                      </a:cubicBezTo>
                      <a:cubicBezTo>
                        <a:pt x="684811" y="660888"/>
                        <a:pt x="602615" y="604418"/>
                        <a:pt x="526067" y="549830"/>
                      </a:cubicBezTo>
                      <a:cubicBezTo>
                        <a:pt x="553674" y="583712"/>
                        <a:pt x="578772" y="627633"/>
                        <a:pt x="608262" y="669045"/>
                      </a:cubicBezTo>
                      <a:cubicBezTo>
                        <a:pt x="634615" y="706064"/>
                        <a:pt x="660968" y="743083"/>
                        <a:pt x="686693" y="780103"/>
                      </a:cubicBezTo>
                      <a:cubicBezTo>
                        <a:pt x="691713" y="787005"/>
                        <a:pt x="698615" y="793907"/>
                        <a:pt x="699242" y="803318"/>
                      </a:cubicBezTo>
                      <a:cubicBezTo>
                        <a:pt x="684184" y="827161"/>
                        <a:pt x="672262" y="854769"/>
                        <a:pt x="640890" y="863553"/>
                      </a:cubicBezTo>
                      <a:cubicBezTo>
                        <a:pt x="609517" y="839083"/>
                        <a:pt x="588184" y="805828"/>
                        <a:pt x="563086" y="776338"/>
                      </a:cubicBezTo>
                      <a:cubicBezTo>
                        <a:pt x="504734" y="707946"/>
                        <a:pt x="449518" y="637045"/>
                        <a:pt x="393675" y="566143"/>
                      </a:cubicBezTo>
                      <a:cubicBezTo>
                        <a:pt x="346617" y="507163"/>
                        <a:pt x="286382" y="461987"/>
                        <a:pt x="234931" y="408026"/>
                      </a:cubicBezTo>
                      <a:cubicBezTo>
                        <a:pt x="231166" y="404262"/>
                        <a:pt x="227402" y="399242"/>
                        <a:pt x="221127" y="403007"/>
                      </a:cubicBezTo>
                      <a:cubicBezTo>
                        <a:pt x="216108" y="406144"/>
                        <a:pt x="216108" y="412419"/>
                        <a:pt x="216108" y="417438"/>
                      </a:cubicBezTo>
                      <a:cubicBezTo>
                        <a:pt x="212971" y="456340"/>
                        <a:pt x="207324" y="495242"/>
                        <a:pt x="206069" y="534143"/>
                      </a:cubicBezTo>
                      <a:cubicBezTo>
                        <a:pt x="204814" y="578692"/>
                        <a:pt x="197284" y="622614"/>
                        <a:pt x="199167" y="667162"/>
                      </a:cubicBezTo>
                      <a:cubicBezTo>
                        <a:pt x="201049" y="677201"/>
                        <a:pt x="204186" y="689123"/>
                        <a:pt x="191010" y="694770"/>
                      </a:cubicBezTo>
                      <a:close/>
                    </a:path>
                  </a:pathLst>
                </a:custGeom>
                <a:solidFill>
                  <a:schemeClr val="accent1"/>
                </a:solidFill>
                <a:ln w="627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EF35BC30-6A54-4156-8A66-F9A5C2EFBA16}"/>
                    </a:ext>
                  </a:extLst>
                </p:cNvPr>
                <p:cNvSpPr/>
                <p:nvPr/>
              </p:nvSpPr>
              <p:spPr>
                <a:xfrm>
                  <a:off x="4794674" y="5693319"/>
                  <a:ext cx="652545" cy="985092"/>
                </a:xfrm>
                <a:custGeom>
                  <a:avLst/>
                  <a:gdLst>
                    <a:gd name="connsiteX0" fmla="*/ 0 w 652545"/>
                    <a:gd name="connsiteY0" fmla="*/ 432449 h 985092"/>
                    <a:gd name="connsiteX1" fmla="*/ 37647 w 652545"/>
                    <a:gd name="connsiteY1" fmla="*/ 354646 h 985092"/>
                    <a:gd name="connsiteX2" fmla="*/ 52706 w 652545"/>
                    <a:gd name="connsiteY2" fmla="*/ 370960 h 985092"/>
                    <a:gd name="connsiteX3" fmla="*/ 158744 w 652545"/>
                    <a:gd name="connsiteY3" fmla="*/ 593076 h 985092"/>
                    <a:gd name="connsiteX4" fmla="*/ 161881 w 652545"/>
                    <a:gd name="connsiteY4" fmla="*/ 595586 h 985092"/>
                    <a:gd name="connsiteX5" fmla="*/ 252861 w 652545"/>
                    <a:gd name="connsiteY5" fmla="*/ 348372 h 985092"/>
                    <a:gd name="connsiteX6" fmla="*/ 338822 w 652545"/>
                    <a:gd name="connsiteY6" fmla="*/ 30883 h 985092"/>
                    <a:gd name="connsiteX7" fmla="*/ 350116 w 652545"/>
                    <a:gd name="connsiteY7" fmla="*/ 3903 h 985092"/>
                    <a:gd name="connsiteX8" fmla="*/ 426664 w 652545"/>
                    <a:gd name="connsiteY8" fmla="*/ 25864 h 985092"/>
                    <a:gd name="connsiteX9" fmla="*/ 426664 w 652545"/>
                    <a:gd name="connsiteY9" fmla="*/ 54726 h 985092"/>
                    <a:gd name="connsiteX10" fmla="*/ 381488 w 652545"/>
                    <a:gd name="connsiteY10" fmla="*/ 315117 h 985092"/>
                    <a:gd name="connsiteX11" fmla="*/ 375213 w 652545"/>
                    <a:gd name="connsiteY11" fmla="*/ 336450 h 985092"/>
                    <a:gd name="connsiteX12" fmla="*/ 509487 w 652545"/>
                    <a:gd name="connsiteY12" fmla="*/ 95510 h 985092"/>
                    <a:gd name="connsiteX13" fmla="*/ 534585 w 652545"/>
                    <a:gd name="connsiteY13" fmla="*/ 62255 h 985092"/>
                    <a:gd name="connsiteX14" fmla="*/ 607997 w 652545"/>
                    <a:gd name="connsiteY14" fmla="*/ 89863 h 985092"/>
                    <a:gd name="connsiteX15" fmla="*/ 601095 w 652545"/>
                    <a:gd name="connsiteY15" fmla="*/ 119981 h 985092"/>
                    <a:gd name="connsiteX16" fmla="*/ 444233 w 652545"/>
                    <a:gd name="connsiteY16" fmla="*/ 456920 h 985092"/>
                    <a:gd name="connsiteX17" fmla="*/ 372076 w 652545"/>
                    <a:gd name="connsiteY17" fmla="*/ 670252 h 985092"/>
                    <a:gd name="connsiteX18" fmla="*/ 427919 w 652545"/>
                    <a:gd name="connsiteY18" fmla="*/ 653938 h 985092"/>
                    <a:gd name="connsiteX19" fmla="*/ 631212 w 652545"/>
                    <a:gd name="connsiteY19" fmla="*/ 571743 h 985092"/>
                    <a:gd name="connsiteX20" fmla="*/ 655683 w 652545"/>
                    <a:gd name="connsiteY20" fmla="*/ 569861 h 985092"/>
                    <a:gd name="connsiteX21" fmla="*/ 636232 w 652545"/>
                    <a:gd name="connsiteY21" fmla="*/ 652684 h 985092"/>
                    <a:gd name="connsiteX22" fmla="*/ 375841 w 652545"/>
                    <a:gd name="connsiteY22" fmla="*/ 761860 h 985092"/>
                    <a:gd name="connsiteX23" fmla="*/ 286743 w 652545"/>
                    <a:gd name="connsiteY23" fmla="*/ 762487 h 985092"/>
                    <a:gd name="connsiteX24" fmla="*/ 262900 w 652545"/>
                    <a:gd name="connsiteY24" fmla="*/ 763742 h 985092"/>
                    <a:gd name="connsiteX25" fmla="*/ 263528 w 652545"/>
                    <a:gd name="connsiteY25" fmla="*/ 805781 h 985092"/>
                    <a:gd name="connsiteX26" fmla="*/ 284234 w 652545"/>
                    <a:gd name="connsiteY26" fmla="*/ 826486 h 985092"/>
                    <a:gd name="connsiteX27" fmla="*/ 225254 w 652545"/>
                    <a:gd name="connsiteY27" fmla="*/ 983975 h 985092"/>
                    <a:gd name="connsiteX28" fmla="*/ 74039 w 652545"/>
                    <a:gd name="connsiteY28" fmla="*/ 939427 h 985092"/>
                    <a:gd name="connsiteX29" fmla="*/ 35764 w 652545"/>
                    <a:gd name="connsiteY29" fmla="*/ 825232 h 985092"/>
                    <a:gd name="connsiteX30" fmla="*/ 143685 w 652545"/>
                    <a:gd name="connsiteY30" fmla="*/ 761232 h 985092"/>
                    <a:gd name="connsiteX31" fmla="*/ 170666 w 652545"/>
                    <a:gd name="connsiteY31" fmla="*/ 757467 h 985092"/>
                    <a:gd name="connsiteX32" fmla="*/ 158744 w 652545"/>
                    <a:gd name="connsiteY32" fmla="*/ 717311 h 985092"/>
                    <a:gd name="connsiteX33" fmla="*/ 110431 w 652545"/>
                    <a:gd name="connsiteY33" fmla="*/ 672762 h 985092"/>
                    <a:gd name="connsiteX34" fmla="*/ 0 w 652545"/>
                    <a:gd name="connsiteY34" fmla="*/ 432449 h 98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2545" h="985092">
                      <a:moveTo>
                        <a:pt x="0" y="432449"/>
                      </a:moveTo>
                      <a:cubicBezTo>
                        <a:pt x="12549" y="406724"/>
                        <a:pt x="25098" y="380371"/>
                        <a:pt x="37647" y="354646"/>
                      </a:cubicBezTo>
                      <a:cubicBezTo>
                        <a:pt x="48313" y="354646"/>
                        <a:pt x="49568" y="364058"/>
                        <a:pt x="52706" y="370960"/>
                      </a:cubicBezTo>
                      <a:cubicBezTo>
                        <a:pt x="87215" y="445626"/>
                        <a:pt x="120470" y="520292"/>
                        <a:pt x="158744" y="593076"/>
                      </a:cubicBezTo>
                      <a:cubicBezTo>
                        <a:pt x="159999" y="595586"/>
                        <a:pt x="160627" y="598096"/>
                        <a:pt x="161881" y="595586"/>
                      </a:cubicBezTo>
                      <a:cubicBezTo>
                        <a:pt x="188862" y="515900"/>
                        <a:pt x="231528" y="436214"/>
                        <a:pt x="252861" y="348372"/>
                      </a:cubicBezTo>
                      <a:cubicBezTo>
                        <a:pt x="279214" y="241706"/>
                        <a:pt x="307449" y="135667"/>
                        <a:pt x="338822" y="30883"/>
                      </a:cubicBezTo>
                      <a:cubicBezTo>
                        <a:pt x="341331" y="21471"/>
                        <a:pt x="343214" y="12060"/>
                        <a:pt x="350116" y="3903"/>
                      </a:cubicBezTo>
                      <a:cubicBezTo>
                        <a:pt x="370821" y="-6136"/>
                        <a:pt x="404704" y="3903"/>
                        <a:pt x="426664" y="25864"/>
                      </a:cubicBezTo>
                      <a:cubicBezTo>
                        <a:pt x="430429" y="35275"/>
                        <a:pt x="429174" y="45314"/>
                        <a:pt x="426664" y="54726"/>
                      </a:cubicBezTo>
                      <a:cubicBezTo>
                        <a:pt x="409096" y="140686"/>
                        <a:pt x="395919" y="227902"/>
                        <a:pt x="381488" y="315117"/>
                      </a:cubicBezTo>
                      <a:cubicBezTo>
                        <a:pt x="380233" y="323274"/>
                        <a:pt x="380233" y="332058"/>
                        <a:pt x="375213" y="336450"/>
                      </a:cubicBezTo>
                      <a:cubicBezTo>
                        <a:pt x="417253" y="256137"/>
                        <a:pt x="466821" y="178333"/>
                        <a:pt x="509487" y="95510"/>
                      </a:cubicBezTo>
                      <a:cubicBezTo>
                        <a:pt x="515762" y="82961"/>
                        <a:pt x="520781" y="69158"/>
                        <a:pt x="534585" y="62255"/>
                      </a:cubicBezTo>
                      <a:cubicBezTo>
                        <a:pt x="562193" y="63510"/>
                        <a:pt x="587918" y="68530"/>
                        <a:pt x="607997" y="89863"/>
                      </a:cubicBezTo>
                      <a:cubicBezTo>
                        <a:pt x="611134" y="101157"/>
                        <a:pt x="604859" y="110569"/>
                        <a:pt x="601095" y="119981"/>
                      </a:cubicBezTo>
                      <a:cubicBezTo>
                        <a:pt x="551526" y="233548"/>
                        <a:pt x="497566" y="345234"/>
                        <a:pt x="444233" y="456920"/>
                      </a:cubicBezTo>
                      <a:cubicBezTo>
                        <a:pt x="412860" y="523429"/>
                        <a:pt x="398429" y="596841"/>
                        <a:pt x="372076" y="670252"/>
                      </a:cubicBezTo>
                      <a:cubicBezTo>
                        <a:pt x="395292" y="667742"/>
                        <a:pt x="411606" y="660213"/>
                        <a:pt x="427919" y="653938"/>
                      </a:cubicBezTo>
                      <a:cubicBezTo>
                        <a:pt x="495683" y="627586"/>
                        <a:pt x="564703" y="601860"/>
                        <a:pt x="631212" y="571743"/>
                      </a:cubicBezTo>
                      <a:cubicBezTo>
                        <a:pt x="638741" y="567978"/>
                        <a:pt x="646898" y="561704"/>
                        <a:pt x="655683" y="569861"/>
                      </a:cubicBezTo>
                      <a:cubicBezTo>
                        <a:pt x="656937" y="599351"/>
                        <a:pt x="652545" y="627586"/>
                        <a:pt x="636232" y="652684"/>
                      </a:cubicBezTo>
                      <a:cubicBezTo>
                        <a:pt x="550899" y="692213"/>
                        <a:pt x="463684" y="727977"/>
                        <a:pt x="375841" y="761860"/>
                      </a:cubicBezTo>
                      <a:cubicBezTo>
                        <a:pt x="345096" y="773781"/>
                        <a:pt x="317488" y="777546"/>
                        <a:pt x="286743" y="762487"/>
                      </a:cubicBezTo>
                      <a:cubicBezTo>
                        <a:pt x="281096" y="759350"/>
                        <a:pt x="267920" y="747428"/>
                        <a:pt x="262900" y="763742"/>
                      </a:cubicBezTo>
                      <a:cubicBezTo>
                        <a:pt x="259136" y="776918"/>
                        <a:pt x="243450" y="791977"/>
                        <a:pt x="263528" y="805781"/>
                      </a:cubicBezTo>
                      <a:cubicBezTo>
                        <a:pt x="271685" y="811427"/>
                        <a:pt x="277959" y="818957"/>
                        <a:pt x="284234" y="826486"/>
                      </a:cubicBezTo>
                      <a:cubicBezTo>
                        <a:pt x="337567" y="892996"/>
                        <a:pt x="309332" y="970799"/>
                        <a:pt x="225254" y="983975"/>
                      </a:cubicBezTo>
                      <a:cubicBezTo>
                        <a:pt x="168783" y="992760"/>
                        <a:pt x="117333" y="978329"/>
                        <a:pt x="74039" y="939427"/>
                      </a:cubicBezTo>
                      <a:cubicBezTo>
                        <a:pt x="40157" y="908682"/>
                        <a:pt x="20078" y="871663"/>
                        <a:pt x="35764" y="825232"/>
                      </a:cubicBezTo>
                      <a:cubicBezTo>
                        <a:pt x="48313" y="786330"/>
                        <a:pt x="92235" y="762487"/>
                        <a:pt x="143685" y="761232"/>
                      </a:cubicBezTo>
                      <a:cubicBezTo>
                        <a:pt x="152470" y="761232"/>
                        <a:pt x="163136" y="767506"/>
                        <a:pt x="170666" y="757467"/>
                      </a:cubicBezTo>
                      <a:cubicBezTo>
                        <a:pt x="185097" y="738644"/>
                        <a:pt x="181960" y="724212"/>
                        <a:pt x="158744" y="717311"/>
                      </a:cubicBezTo>
                      <a:cubicBezTo>
                        <a:pt x="134901" y="709781"/>
                        <a:pt x="121725" y="694722"/>
                        <a:pt x="110431" y="672762"/>
                      </a:cubicBezTo>
                      <a:cubicBezTo>
                        <a:pt x="69019" y="594331"/>
                        <a:pt x="38274" y="511508"/>
                        <a:pt x="0" y="432449"/>
                      </a:cubicBezTo>
                      <a:close/>
                    </a:path>
                  </a:pathLst>
                </a:custGeom>
                <a:solidFill>
                  <a:schemeClr val="accent4"/>
                </a:solidFill>
                <a:ln w="627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4198428-B3B1-4FDE-9DB7-DF4FC556D2B4}"/>
                    </a:ext>
                  </a:extLst>
                </p:cNvPr>
                <p:cNvSpPr/>
                <p:nvPr/>
              </p:nvSpPr>
              <p:spPr>
                <a:xfrm>
                  <a:off x="8360319" y="4072577"/>
                  <a:ext cx="985092" cy="652545"/>
                </a:xfrm>
                <a:custGeom>
                  <a:avLst/>
                  <a:gdLst>
                    <a:gd name="connsiteX0" fmla="*/ 433077 w 985092"/>
                    <a:gd name="connsiteY0" fmla="*/ 655239 h 652545"/>
                    <a:gd name="connsiteX1" fmla="*/ 355273 w 985092"/>
                    <a:gd name="connsiteY1" fmla="*/ 617592 h 652545"/>
                    <a:gd name="connsiteX2" fmla="*/ 366567 w 985092"/>
                    <a:gd name="connsiteY2" fmla="*/ 605043 h 652545"/>
                    <a:gd name="connsiteX3" fmla="*/ 596213 w 985092"/>
                    <a:gd name="connsiteY3" fmla="*/ 495867 h 652545"/>
                    <a:gd name="connsiteX4" fmla="*/ 604997 w 985092"/>
                    <a:gd name="connsiteY4" fmla="*/ 496495 h 652545"/>
                    <a:gd name="connsiteX5" fmla="*/ 505234 w 985092"/>
                    <a:gd name="connsiteY5" fmla="*/ 457593 h 652545"/>
                    <a:gd name="connsiteX6" fmla="*/ 229784 w 985092"/>
                    <a:gd name="connsiteY6" fmla="*/ 371633 h 652545"/>
                    <a:gd name="connsiteX7" fmla="*/ 25864 w 985092"/>
                    <a:gd name="connsiteY7" fmla="*/ 315163 h 652545"/>
                    <a:gd name="connsiteX8" fmla="*/ 3903 w 985092"/>
                    <a:gd name="connsiteY8" fmla="*/ 305751 h 652545"/>
                    <a:gd name="connsiteX9" fmla="*/ 25864 w 985092"/>
                    <a:gd name="connsiteY9" fmla="*/ 229202 h 652545"/>
                    <a:gd name="connsiteX10" fmla="*/ 52216 w 985092"/>
                    <a:gd name="connsiteY10" fmla="*/ 228575 h 652545"/>
                    <a:gd name="connsiteX11" fmla="*/ 320137 w 985092"/>
                    <a:gd name="connsiteY11" fmla="*/ 275006 h 652545"/>
                    <a:gd name="connsiteX12" fmla="*/ 334568 w 985092"/>
                    <a:gd name="connsiteY12" fmla="*/ 280026 h 652545"/>
                    <a:gd name="connsiteX13" fmla="*/ 86098 w 985092"/>
                    <a:gd name="connsiteY13" fmla="*/ 141987 h 652545"/>
                    <a:gd name="connsiteX14" fmla="*/ 62255 w 985092"/>
                    <a:gd name="connsiteY14" fmla="*/ 121282 h 652545"/>
                    <a:gd name="connsiteX15" fmla="*/ 89863 w 985092"/>
                    <a:gd name="connsiteY15" fmla="*/ 47870 h 652545"/>
                    <a:gd name="connsiteX16" fmla="*/ 119981 w 985092"/>
                    <a:gd name="connsiteY16" fmla="*/ 54772 h 652545"/>
                    <a:gd name="connsiteX17" fmla="*/ 456920 w 985092"/>
                    <a:gd name="connsiteY17" fmla="*/ 211634 h 652545"/>
                    <a:gd name="connsiteX18" fmla="*/ 670252 w 985092"/>
                    <a:gd name="connsiteY18" fmla="*/ 283163 h 652545"/>
                    <a:gd name="connsiteX19" fmla="*/ 653938 w 985092"/>
                    <a:gd name="connsiteY19" fmla="*/ 227948 h 652545"/>
                    <a:gd name="connsiteX20" fmla="*/ 571743 w 985092"/>
                    <a:gd name="connsiteY20" fmla="*/ 24655 h 652545"/>
                    <a:gd name="connsiteX21" fmla="*/ 569861 w 985092"/>
                    <a:gd name="connsiteY21" fmla="*/ 184 h 652545"/>
                    <a:gd name="connsiteX22" fmla="*/ 652684 w 985092"/>
                    <a:gd name="connsiteY22" fmla="*/ 19635 h 652545"/>
                    <a:gd name="connsiteX23" fmla="*/ 762487 w 985092"/>
                    <a:gd name="connsiteY23" fmla="*/ 282535 h 652545"/>
                    <a:gd name="connsiteX24" fmla="*/ 762487 w 985092"/>
                    <a:gd name="connsiteY24" fmla="*/ 368496 h 652545"/>
                    <a:gd name="connsiteX25" fmla="*/ 763114 w 985092"/>
                    <a:gd name="connsiteY25" fmla="*/ 392339 h 652545"/>
                    <a:gd name="connsiteX26" fmla="*/ 805153 w 985092"/>
                    <a:gd name="connsiteY26" fmla="*/ 392339 h 652545"/>
                    <a:gd name="connsiteX27" fmla="*/ 880447 w 985092"/>
                    <a:gd name="connsiteY27" fmla="*/ 345908 h 652545"/>
                    <a:gd name="connsiteX28" fmla="*/ 983975 w 985092"/>
                    <a:gd name="connsiteY28" fmla="*/ 429985 h 652545"/>
                    <a:gd name="connsiteX29" fmla="*/ 941309 w 985092"/>
                    <a:gd name="connsiteY29" fmla="*/ 579318 h 652545"/>
                    <a:gd name="connsiteX30" fmla="*/ 825232 w 985092"/>
                    <a:gd name="connsiteY30" fmla="*/ 620102 h 652545"/>
                    <a:gd name="connsiteX31" fmla="*/ 760604 w 985092"/>
                    <a:gd name="connsiteY31" fmla="*/ 509671 h 652545"/>
                    <a:gd name="connsiteX32" fmla="*/ 756840 w 985092"/>
                    <a:gd name="connsiteY32" fmla="*/ 485201 h 652545"/>
                    <a:gd name="connsiteX33" fmla="*/ 716056 w 985092"/>
                    <a:gd name="connsiteY33" fmla="*/ 496495 h 652545"/>
                    <a:gd name="connsiteX34" fmla="*/ 671507 w 985092"/>
                    <a:gd name="connsiteY34" fmla="*/ 545436 h 652545"/>
                    <a:gd name="connsiteX35" fmla="*/ 433077 w 985092"/>
                    <a:gd name="connsiteY35" fmla="*/ 655239 h 65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85092" h="652545">
                      <a:moveTo>
                        <a:pt x="433077" y="655239"/>
                      </a:moveTo>
                      <a:cubicBezTo>
                        <a:pt x="407352" y="642690"/>
                        <a:pt x="381626" y="630141"/>
                        <a:pt x="355273" y="617592"/>
                      </a:cubicBezTo>
                      <a:cubicBezTo>
                        <a:pt x="354018" y="609436"/>
                        <a:pt x="361548" y="607553"/>
                        <a:pt x="366567" y="605043"/>
                      </a:cubicBezTo>
                      <a:cubicBezTo>
                        <a:pt x="443743" y="569279"/>
                        <a:pt x="520292" y="534769"/>
                        <a:pt x="596213" y="495867"/>
                      </a:cubicBezTo>
                      <a:cubicBezTo>
                        <a:pt x="598096" y="495240"/>
                        <a:pt x="599978" y="495240"/>
                        <a:pt x="604997" y="496495"/>
                      </a:cubicBezTo>
                      <a:cubicBezTo>
                        <a:pt x="569233" y="483946"/>
                        <a:pt x="536606" y="472025"/>
                        <a:pt x="505234" y="457593"/>
                      </a:cubicBezTo>
                      <a:cubicBezTo>
                        <a:pt x="416763" y="417437"/>
                        <a:pt x="322646" y="396731"/>
                        <a:pt x="229784" y="371633"/>
                      </a:cubicBezTo>
                      <a:cubicBezTo>
                        <a:pt x="161392" y="353437"/>
                        <a:pt x="93628" y="334614"/>
                        <a:pt x="25864" y="315163"/>
                      </a:cubicBezTo>
                      <a:cubicBezTo>
                        <a:pt x="18334" y="312653"/>
                        <a:pt x="10177" y="310770"/>
                        <a:pt x="3903" y="305751"/>
                      </a:cubicBezTo>
                      <a:cubicBezTo>
                        <a:pt x="-6136" y="285045"/>
                        <a:pt x="3903" y="251163"/>
                        <a:pt x="25864" y="229202"/>
                      </a:cubicBezTo>
                      <a:cubicBezTo>
                        <a:pt x="34648" y="226065"/>
                        <a:pt x="43432" y="226693"/>
                        <a:pt x="52216" y="228575"/>
                      </a:cubicBezTo>
                      <a:cubicBezTo>
                        <a:pt x="141314" y="246771"/>
                        <a:pt x="231039" y="260575"/>
                        <a:pt x="320137" y="275006"/>
                      </a:cubicBezTo>
                      <a:cubicBezTo>
                        <a:pt x="325783" y="275634"/>
                        <a:pt x="331431" y="276889"/>
                        <a:pt x="334568" y="280026"/>
                      </a:cubicBezTo>
                      <a:cubicBezTo>
                        <a:pt x="251745" y="236732"/>
                        <a:pt x="171431" y="184026"/>
                        <a:pt x="86098" y="141987"/>
                      </a:cubicBezTo>
                      <a:cubicBezTo>
                        <a:pt x="76687" y="136968"/>
                        <a:pt x="67275" y="131948"/>
                        <a:pt x="62255" y="121282"/>
                      </a:cubicBezTo>
                      <a:cubicBezTo>
                        <a:pt x="64138" y="94301"/>
                        <a:pt x="68530" y="67949"/>
                        <a:pt x="89863" y="47870"/>
                      </a:cubicBezTo>
                      <a:cubicBezTo>
                        <a:pt x="101157" y="44733"/>
                        <a:pt x="110569" y="51007"/>
                        <a:pt x="119981" y="54772"/>
                      </a:cubicBezTo>
                      <a:cubicBezTo>
                        <a:pt x="233548" y="104968"/>
                        <a:pt x="345234" y="158301"/>
                        <a:pt x="456920" y="211634"/>
                      </a:cubicBezTo>
                      <a:cubicBezTo>
                        <a:pt x="523429" y="243006"/>
                        <a:pt x="596841" y="258065"/>
                        <a:pt x="670252" y="283163"/>
                      </a:cubicBezTo>
                      <a:cubicBezTo>
                        <a:pt x="667742" y="260575"/>
                        <a:pt x="660213" y="244261"/>
                        <a:pt x="653938" y="227948"/>
                      </a:cubicBezTo>
                      <a:cubicBezTo>
                        <a:pt x="627586" y="160183"/>
                        <a:pt x="601860" y="91164"/>
                        <a:pt x="571743" y="24655"/>
                      </a:cubicBezTo>
                      <a:cubicBezTo>
                        <a:pt x="567978" y="17125"/>
                        <a:pt x="561704" y="8968"/>
                        <a:pt x="569861" y="184"/>
                      </a:cubicBezTo>
                      <a:cubicBezTo>
                        <a:pt x="599351" y="-1071"/>
                        <a:pt x="627586" y="3949"/>
                        <a:pt x="652684" y="19635"/>
                      </a:cubicBezTo>
                      <a:cubicBezTo>
                        <a:pt x="692213" y="106223"/>
                        <a:pt x="729232" y="193438"/>
                        <a:pt x="762487" y="282535"/>
                      </a:cubicBezTo>
                      <a:cubicBezTo>
                        <a:pt x="773781" y="312653"/>
                        <a:pt x="776918" y="339633"/>
                        <a:pt x="762487" y="368496"/>
                      </a:cubicBezTo>
                      <a:cubicBezTo>
                        <a:pt x="759350" y="374143"/>
                        <a:pt x="746801" y="387319"/>
                        <a:pt x="763114" y="392339"/>
                      </a:cubicBezTo>
                      <a:cubicBezTo>
                        <a:pt x="776291" y="396104"/>
                        <a:pt x="790095" y="412417"/>
                        <a:pt x="805153" y="392339"/>
                      </a:cubicBezTo>
                      <a:cubicBezTo>
                        <a:pt x="823976" y="367241"/>
                        <a:pt x="849074" y="350300"/>
                        <a:pt x="880447" y="345908"/>
                      </a:cubicBezTo>
                      <a:cubicBezTo>
                        <a:pt x="932525" y="337751"/>
                        <a:pt x="974564" y="371633"/>
                        <a:pt x="983975" y="429985"/>
                      </a:cubicBezTo>
                      <a:cubicBezTo>
                        <a:pt x="992760" y="485201"/>
                        <a:pt x="978956" y="536652"/>
                        <a:pt x="941309" y="579318"/>
                      </a:cubicBezTo>
                      <a:cubicBezTo>
                        <a:pt x="910564" y="614455"/>
                        <a:pt x="873545" y="635789"/>
                        <a:pt x="825232" y="620102"/>
                      </a:cubicBezTo>
                      <a:cubicBezTo>
                        <a:pt x="785075" y="606926"/>
                        <a:pt x="761232" y="563004"/>
                        <a:pt x="760604" y="509671"/>
                      </a:cubicBezTo>
                      <a:cubicBezTo>
                        <a:pt x="760604" y="501515"/>
                        <a:pt x="766252" y="492730"/>
                        <a:pt x="756840" y="485201"/>
                      </a:cubicBezTo>
                      <a:cubicBezTo>
                        <a:pt x="738644" y="470770"/>
                        <a:pt x="723585" y="473907"/>
                        <a:pt x="716056" y="496495"/>
                      </a:cubicBezTo>
                      <a:cubicBezTo>
                        <a:pt x="708526" y="519711"/>
                        <a:pt x="694095" y="533514"/>
                        <a:pt x="671507" y="545436"/>
                      </a:cubicBezTo>
                      <a:cubicBezTo>
                        <a:pt x="594958" y="586220"/>
                        <a:pt x="512763" y="617592"/>
                        <a:pt x="433077" y="655239"/>
                      </a:cubicBezTo>
                      <a:close/>
                    </a:path>
                  </a:pathLst>
                </a:custGeom>
                <a:solidFill>
                  <a:schemeClr val="accent1"/>
                </a:solidFill>
                <a:ln w="627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C1D7037-2B8C-4EC2-A336-610FA3CCBC48}"/>
                    </a:ext>
                  </a:extLst>
                </p:cNvPr>
                <p:cNvSpPr/>
                <p:nvPr/>
              </p:nvSpPr>
              <p:spPr>
                <a:xfrm>
                  <a:off x="2843654" y="2127674"/>
                  <a:ext cx="985092" cy="652545"/>
                </a:xfrm>
                <a:custGeom>
                  <a:avLst/>
                  <a:gdLst>
                    <a:gd name="connsiteX0" fmla="*/ 553695 w 985092"/>
                    <a:gd name="connsiteY0" fmla="*/ 0 h 652545"/>
                    <a:gd name="connsiteX1" fmla="*/ 631498 w 985092"/>
                    <a:gd name="connsiteY1" fmla="*/ 37647 h 652545"/>
                    <a:gd name="connsiteX2" fmla="*/ 617695 w 985092"/>
                    <a:gd name="connsiteY2" fmla="*/ 51451 h 652545"/>
                    <a:gd name="connsiteX3" fmla="*/ 393068 w 985092"/>
                    <a:gd name="connsiteY3" fmla="*/ 158117 h 652545"/>
                    <a:gd name="connsiteX4" fmla="*/ 385539 w 985092"/>
                    <a:gd name="connsiteY4" fmla="*/ 159372 h 652545"/>
                    <a:gd name="connsiteX5" fmla="*/ 640910 w 985092"/>
                    <a:gd name="connsiteY5" fmla="*/ 252861 h 652545"/>
                    <a:gd name="connsiteX6" fmla="*/ 955889 w 985092"/>
                    <a:gd name="connsiteY6" fmla="*/ 338194 h 652545"/>
                    <a:gd name="connsiteX7" fmla="*/ 982869 w 985092"/>
                    <a:gd name="connsiteY7" fmla="*/ 349488 h 652545"/>
                    <a:gd name="connsiteX8" fmla="*/ 960908 w 985092"/>
                    <a:gd name="connsiteY8" fmla="*/ 426037 h 652545"/>
                    <a:gd name="connsiteX9" fmla="*/ 934556 w 985092"/>
                    <a:gd name="connsiteY9" fmla="*/ 426664 h 652545"/>
                    <a:gd name="connsiteX10" fmla="*/ 666635 w 985092"/>
                    <a:gd name="connsiteY10" fmla="*/ 380233 h 652545"/>
                    <a:gd name="connsiteX11" fmla="*/ 652204 w 985092"/>
                    <a:gd name="connsiteY11" fmla="*/ 375213 h 652545"/>
                    <a:gd name="connsiteX12" fmla="*/ 900673 w 985092"/>
                    <a:gd name="connsiteY12" fmla="*/ 513252 h 652545"/>
                    <a:gd name="connsiteX13" fmla="*/ 924516 w 985092"/>
                    <a:gd name="connsiteY13" fmla="*/ 533958 h 652545"/>
                    <a:gd name="connsiteX14" fmla="*/ 896909 w 985092"/>
                    <a:gd name="connsiteY14" fmla="*/ 607369 h 652545"/>
                    <a:gd name="connsiteX15" fmla="*/ 866791 w 985092"/>
                    <a:gd name="connsiteY15" fmla="*/ 600467 h 652545"/>
                    <a:gd name="connsiteX16" fmla="*/ 529852 w 985092"/>
                    <a:gd name="connsiteY16" fmla="*/ 443605 h 652545"/>
                    <a:gd name="connsiteX17" fmla="*/ 316520 w 985092"/>
                    <a:gd name="connsiteY17" fmla="*/ 371449 h 652545"/>
                    <a:gd name="connsiteX18" fmla="*/ 332833 w 985092"/>
                    <a:gd name="connsiteY18" fmla="*/ 427292 h 652545"/>
                    <a:gd name="connsiteX19" fmla="*/ 415029 w 985092"/>
                    <a:gd name="connsiteY19" fmla="*/ 630585 h 652545"/>
                    <a:gd name="connsiteX20" fmla="*/ 416911 w 985092"/>
                    <a:gd name="connsiteY20" fmla="*/ 655055 h 652545"/>
                    <a:gd name="connsiteX21" fmla="*/ 334088 w 985092"/>
                    <a:gd name="connsiteY21" fmla="*/ 635604 h 652545"/>
                    <a:gd name="connsiteX22" fmla="*/ 224285 w 985092"/>
                    <a:gd name="connsiteY22" fmla="*/ 372704 h 652545"/>
                    <a:gd name="connsiteX23" fmla="*/ 223658 w 985092"/>
                    <a:gd name="connsiteY23" fmla="*/ 286743 h 652545"/>
                    <a:gd name="connsiteX24" fmla="*/ 223030 w 985092"/>
                    <a:gd name="connsiteY24" fmla="*/ 262900 h 652545"/>
                    <a:gd name="connsiteX25" fmla="*/ 180991 w 985092"/>
                    <a:gd name="connsiteY25" fmla="*/ 262900 h 652545"/>
                    <a:gd name="connsiteX26" fmla="*/ 158403 w 985092"/>
                    <a:gd name="connsiteY26" fmla="*/ 285489 h 652545"/>
                    <a:gd name="connsiteX27" fmla="*/ 2796 w 985092"/>
                    <a:gd name="connsiteY27" fmla="*/ 225254 h 652545"/>
                    <a:gd name="connsiteX28" fmla="*/ 44835 w 985092"/>
                    <a:gd name="connsiteY28" fmla="*/ 75921 h 652545"/>
                    <a:gd name="connsiteX29" fmla="*/ 160913 w 985092"/>
                    <a:gd name="connsiteY29" fmla="*/ 35137 h 652545"/>
                    <a:gd name="connsiteX30" fmla="*/ 225540 w 985092"/>
                    <a:gd name="connsiteY30" fmla="*/ 145568 h 652545"/>
                    <a:gd name="connsiteX31" fmla="*/ 229305 w 985092"/>
                    <a:gd name="connsiteY31" fmla="*/ 170038 h 652545"/>
                    <a:gd name="connsiteX32" fmla="*/ 270089 w 985092"/>
                    <a:gd name="connsiteY32" fmla="*/ 158744 h 652545"/>
                    <a:gd name="connsiteX33" fmla="*/ 314637 w 985092"/>
                    <a:gd name="connsiteY33" fmla="*/ 109803 h 652545"/>
                    <a:gd name="connsiteX34" fmla="*/ 553695 w 985092"/>
                    <a:gd name="connsiteY34" fmla="*/ 0 h 65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85092" h="652545">
                      <a:moveTo>
                        <a:pt x="553695" y="0"/>
                      </a:moveTo>
                      <a:cubicBezTo>
                        <a:pt x="579420" y="12549"/>
                        <a:pt x="605773" y="25098"/>
                        <a:pt x="631498" y="37647"/>
                      </a:cubicBezTo>
                      <a:cubicBezTo>
                        <a:pt x="632126" y="47059"/>
                        <a:pt x="623342" y="48941"/>
                        <a:pt x="617695" y="51451"/>
                      </a:cubicBezTo>
                      <a:cubicBezTo>
                        <a:pt x="542401" y="85960"/>
                        <a:pt x="466480" y="119842"/>
                        <a:pt x="393068" y="158117"/>
                      </a:cubicBezTo>
                      <a:cubicBezTo>
                        <a:pt x="390559" y="159372"/>
                        <a:pt x="388049" y="159999"/>
                        <a:pt x="385539" y="159372"/>
                      </a:cubicBezTo>
                      <a:cubicBezTo>
                        <a:pt x="471499" y="188862"/>
                        <a:pt x="552440" y="231528"/>
                        <a:pt x="640910" y="252861"/>
                      </a:cubicBezTo>
                      <a:cubicBezTo>
                        <a:pt x="746949" y="278587"/>
                        <a:pt x="851732" y="307449"/>
                        <a:pt x="955889" y="338194"/>
                      </a:cubicBezTo>
                      <a:cubicBezTo>
                        <a:pt x="965300" y="340704"/>
                        <a:pt x="974712" y="342586"/>
                        <a:pt x="982869" y="349488"/>
                      </a:cubicBezTo>
                      <a:cubicBezTo>
                        <a:pt x="992908" y="370194"/>
                        <a:pt x="982869" y="404076"/>
                        <a:pt x="960908" y="426037"/>
                      </a:cubicBezTo>
                      <a:cubicBezTo>
                        <a:pt x="952124" y="429174"/>
                        <a:pt x="943340" y="428547"/>
                        <a:pt x="934556" y="426664"/>
                      </a:cubicBezTo>
                      <a:cubicBezTo>
                        <a:pt x="845458" y="408468"/>
                        <a:pt x="755733" y="394664"/>
                        <a:pt x="666635" y="380233"/>
                      </a:cubicBezTo>
                      <a:cubicBezTo>
                        <a:pt x="660988" y="379606"/>
                        <a:pt x="654714" y="378978"/>
                        <a:pt x="652204" y="375213"/>
                      </a:cubicBezTo>
                      <a:cubicBezTo>
                        <a:pt x="735027" y="418507"/>
                        <a:pt x="815341" y="471213"/>
                        <a:pt x="900673" y="513252"/>
                      </a:cubicBezTo>
                      <a:cubicBezTo>
                        <a:pt x="910085" y="518272"/>
                        <a:pt x="919497" y="523291"/>
                        <a:pt x="924516" y="533958"/>
                      </a:cubicBezTo>
                      <a:cubicBezTo>
                        <a:pt x="922634" y="560938"/>
                        <a:pt x="918242" y="587291"/>
                        <a:pt x="896909" y="607369"/>
                      </a:cubicBezTo>
                      <a:cubicBezTo>
                        <a:pt x="885615" y="610506"/>
                        <a:pt x="876203" y="604232"/>
                        <a:pt x="866791" y="600467"/>
                      </a:cubicBezTo>
                      <a:cubicBezTo>
                        <a:pt x="753223" y="550271"/>
                        <a:pt x="641538" y="496938"/>
                        <a:pt x="529852" y="443605"/>
                      </a:cubicBezTo>
                      <a:cubicBezTo>
                        <a:pt x="463342" y="411606"/>
                        <a:pt x="389931" y="397802"/>
                        <a:pt x="316520" y="371449"/>
                      </a:cubicBezTo>
                      <a:cubicBezTo>
                        <a:pt x="319030" y="394664"/>
                        <a:pt x="326559" y="410978"/>
                        <a:pt x="332833" y="427292"/>
                      </a:cubicBezTo>
                      <a:cubicBezTo>
                        <a:pt x="359186" y="495056"/>
                        <a:pt x="384912" y="564075"/>
                        <a:pt x="415029" y="630585"/>
                      </a:cubicBezTo>
                      <a:cubicBezTo>
                        <a:pt x="418794" y="638114"/>
                        <a:pt x="425068" y="646271"/>
                        <a:pt x="416911" y="655055"/>
                      </a:cubicBezTo>
                      <a:cubicBezTo>
                        <a:pt x="387421" y="656310"/>
                        <a:pt x="359186" y="651290"/>
                        <a:pt x="334088" y="635604"/>
                      </a:cubicBezTo>
                      <a:cubicBezTo>
                        <a:pt x="294559" y="549016"/>
                        <a:pt x="257540" y="461801"/>
                        <a:pt x="224285" y="372704"/>
                      </a:cubicBezTo>
                      <a:cubicBezTo>
                        <a:pt x="212991" y="342586"/>
                        <a:pt x="209854" y="315606"/>
                        <a:pt x="223658" y="286743"/>
                      </a:cubicBezTo>
                      <a:cubicBezTo>
                        <a:pt x="226795" y="281096"/>
                        <a:pt x="239344" y="267920"/>
                        <a:pt x="223030" y="262900"/>
                      </a:cubicBezTo>
                      <a:cubicBezTo>
                        <a:pt x="209854" y="259136"/>
                        <a:pt x="195422" y="242822"/>
                        <a:pt x="180991" y="262900"/>
                      </a:cubicBezTo>
                      <a:cubicBezTo>
                        <a:pt x="174717" y="271685"/>
                        <a:pt x="166560" y="278587"/>
                        <a:pt x="158403" y="285489"/>
                      </a:cubicBezTo>
                      <a:cubicBezTo>
                        <a:pt x="91894" y="336939"/>
                        <a:pt x="15972" y="308077"/>
                        <a:pt x="2796" y="225254"/>
                      </a:cubicBezTo>
                      <a:cubicBezTo>
                        <a:pt x="-6616" y="170038"/>
                        <a:pt x="7816" y="118588"/>
                        <a:pt x="44835" y="75921"/>
                      </a:cubicBezTo>
                      <a:cubicBezTo>
                        <a:pt x="75580" y="40784"/>
                        <a:pt x="112599" y="19451"/>
                        <a:pt x="160913" y="35137"/>
                      </a:cubicBezTo>
                      <a:cubicBezTo>
                        <a:pt x="201069" y="48313"/>
                        <a:pt x="224912" y="92235"/>
                        <a:pt x="225540" y="145568"/>
                      </a:cubicBezTo>
                      <a:cubicBezTo>
                        <a:pt x="225540" y="153725"/>
                        <a:pt x="219893" y="162509"/>
                        <a:pt x="229305" y="170038"/>
                      </a:cubicBezTo>
                      <a:cubicBezTo>
                        <a:pt x="247501" y="184470"/>
                        <a:pt x="262559" y="181332"/>
                        <a:pt x="270089" y="158744"/>
                      </a:cubicBezTo>
                      <a:cubicBezTo>
                        <a:pt x="277618" y="135529"/>
                        <a:pt x="292049" y="121725"/>
                        <a:pt x="314637" y="109803"/>
                      </a:cubicBezTo>
                      <a:cubicBezTo>
                        <a:pt x="391813" y="69019"/>
                        <a:pt x="474009" y="37019"/>
                        <a:pt x="553695" y="0"/>
                      </a:cubicBezTo>
                      <a:close/>
                    </a:path>
                  </a:pathLst>
                </a:custGeom>
                <a:solidFill>
                  <a:schemeClr val="accent3"/>
                </a:solidFill>
                <a:ln w="627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E89B99A-CC92-4C8E-BF05-C23BD084EC56}"/>
                    </a:ext>
                  </a:extLst>
                </p:cNvPr>
                <p:cNvSpPr/>
                <p:nvPr/>
              </p:nvSpPr>
              <p:spPr>
                <a:xfrm>
                  <a:off x="4208843" y="467539"/>
                  <a:ext cx="709016" cy="947446"/>
                </a:xfrm>
                <a:custGeom>
                  <a:avLst/>
                  <a:gdLst>
                    <a:gd name="connsiteX0" fmla="*/ 71324 w 709015"/>
                    <a:gd name="connsiteY0" fmla="*/ 688219 h 947445"/>
                    <a:gd name="connsiteX1" fmla="*/ 21128 w 709015"/>
                    <a:gd name="connsiteY1" fmla="*/ 619828 h 947445"/>
                    <a:gd name="connsiteX2" fmla="*/ 107716 w 709015"/>
                    <a:gd name="connsiteY2" fmla="*/ 317398 h 947445"/>
                    <a:gd name="connsiteX3" fmla="*/ 151010 w 709015"/>
                    <a:gd name="connsiteY3" fmla="*/ 279751 h 947445"/>
                    <a:gd name="connsiteX4" fmla="*/ 163559 w 709015"/>
                    <a:gd name="connsiteY4" fmla="*/ 258418 h 947445"/>
                    <a:gd name="connsiteX5" fmla="*/ 134069 w 709015"/>
                    <a:gd name="connsiteY5" fmla="*/ 233320 h 947445"/>
                    <a:gd name="connsiteX6" fmla="*/ 83873 w 709015"/>
                    <a:gd name="connsiteY6" fmla="*/ 235830 h 947445"/>
                    <a:gd name="connsiteX7" fmla="*/ 14854 w 709015"/>
                    <a:gd name="connsiteY7" fmla="*/ 94654 h 947445"/>
                    <a:gd name="connsiteX8" fmla="*/ 193049 w 709015"/>
                    <a:gd name="connsiteY8" fmla="*/ 2419 h 947445"/>
                    <a:gd name="connsiteX9" fmla="*/ 258303 w 709015"/>
                    <a:gd name="connsiteY9" fmla="*/ 138575 h 947445"/>
                    <a:gd name="connsiteX10" fmla="*/ 236343 w 709015"/>
                    <a:gd name="connsiteY10" fmla="*/ 171830 h 947445"/>
                    <a:gd name="connsiteX11" fmla="*/ 238225 w 709015"/>
                    <a:gd name="connsiteY11" fmla="*/ 208849 h 947445"/>
                    <a:gd name="connsiteX12" fmla="*/ 267088 w 709015"/>
                    <a:gd name="connsiteY12" fmla="*/ 208222 h 947445"/>
                    <a:gd name="connsiteX13" fmla="*/ 334852 w 709015"/>
                    <a:gd name="connsiteY13" fmla="*/ 198810 h 947445"/>
                    <a:gd name="connsiteX14" fmla="*/ 588341 w 709015"/>
                    <a:gd name="connsiteY14" fmla="*/ 262182 h 947445"/>
                    <a:gd name="connsiteX15" fmla="*/ 624105 w 709015"/>
                    <a:gd name="connsiteY15" fmla="*/ 339986 h 947445"/>
                    <a:gd name="connsiteX16" fmla="*/ 596498 w 709015"/>
                    <a:gd name="connsiteY16" fmla="*/ 338731 h 947445"/>
                    <a:gd name="connsiteX17" fmla="*/ 393205 w 709015"/>
                    <a:gd name="connsiteY17" fmla="*/ 292300 h 947445"/>
                    <a:gd name="connsiteX18" fmla="*/ 366852 w 709015"/>
                    <a:gd name="connsiteY18" fmla="*/ 289163 h 947445"/>
                    <a:gd name="connsiteX19" fmla="*/ 371244 w 709015"/>
                    <a:gd name="connsiteY19" fmla="*/ 305476 h 947445"/>
                    <a:gd name="connsiteX20" fmla="*/ 566380 w 709015"/>
                    <a:gd name="connsiteY20" fmla="*/ 604769 h 947445"/>
                    <a:gd name="connsiteX21" fmla="*/ 701909 w 709015"/>
                    <a:gd name="connsiteY21" fmla="*/ 790493 h 947445"/>
                    <a:gd name="connsiteX22" fmla="*/ 710693 w 709015"/>
                    <a:gd name="connsiteY22" fmla="*/ 806807 h 947445"/>
                    <a:gd name="connsiteX23" fmla="*/ 639164 w 709015"/>
                    <a:gd name="connsiteY23" fmla="*/ 851356 h 947445"/>
                    <a:gd name="connsiteX24" fmla="*/ 550694 w 709015"/>
                    <a:gd name="connsiteY24" fmla="*/ 751591 h 947445"/>
                    <a:gd name="connsiteX25" fmla="*/ 427087 w 709015"/>
                    <a:gd name="connsiteY25" fmla="*/ 613553 h 947445"/>
                    <a:gd name="connsiteX26" fmla="*/ 437753 w 709015"/>
                    <a:gd name="connsiteY26" fmla="*/ 631122 h 947445"/>
                    <a:gd name="connsiteX27" fmla="*/ 540027 w 709015"/>
                    <a:gd name="connsiteY27" fmla="*/ 883355 h 947445"/>
                    <a:gd name="connsiteX28" fmla="*/ 545047 w 709015"/>
                    <a:gd name="connsiteY28" fmla="*/ 909081 h 947445"/>
                    <a:gd name="connsiteX29" fmla="*/ 476655 w 709015"/>
                    <a:gd name="connsiteY29" fmla="*/ 952375 h 947445"/>
                    <a:gd name="connsiteX30" fmla="*/ 457204 w 709015"/>
                    <a:gd name="connsiteY30" fmla="*/ 923512 h 947445"/>
                    <a:gd name="connsiteX31" fmla="*/ 314146 w 709015"/>
                    <a:gd name="connsiteY31" fmla="*/ 633631 h 947445"/>
                    <a:gd name="connsiteX32" fmla="*/ 195559 w 709015"/>
                    <a:gd name="connsiteY32" fmla="*/ 440378 h 947445"/>
                    <a:gd name="connsiteX33" fmla="*/ 171088 w 709015"/>
                    <a:gd name="connsiteY33" fmla="*/ 405868 h 947445"/>
                    <a:gd name="connsiteX34" fmla="*/ 158539 w 709015"/>
                    <a:gd name="connsiteY34" fmla="*/ 430966 h 947445"/>
                    <a:gd name="connsiteX35" fmla="*/ 87010 w 709015"/>
                    <a:gd name="connsiteY35" fmla="*/ 663121 h 947445"/>
                    <a:gd name="connsiteX36" fmla="*/ 71324 w 709015"/>
                    <a:gd name="connsiteY36" fmla="*/ 688219 h 947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9015" h="947445">
                      <a:moveTo>
                        <a:pt x="71324" y="688219"/>
                      </a:moveTo>
                      <a:cubicBezTo>
                        <a:pt x="54383" y="665631"/>
                        <a:pt x="38069" y="643043"/>
                        <a:pt x="21128" y="619828"/>
                      </a:cubicBezTo>
                      <a:cubicBezTo>
                        <a:pt x="43089" y="516926"/>
                        <a:pt x="74461" y="417162"/>
                        <a:pt x="107716" y="317398"/>
                      </a:cubicBezTo>
                      <a:cubicBezTo>
                        <a:pt x="115245" y="296065"/>
                        <a:pt x="137206" y="292927"/>
                        <a:pt x="151010" y="279751"/>
                      </a:cubicBezTo>
                      <a:cubicBezTo>
                        <a:pt x="157284" y="274104"/>
                        <a:pt x="172343" y="272222"/>
                        <a:pt x="163559" y="258418"/>
                      </a:cubicBezTo>
                      <a:cubicBezTo>
                        <a:pt x="156657" y="247124"/>
                        <a:pt x="154147" y="230183"/>
                        <a:pt x="134069" y="233320"/>
                      </a:cubicBezTo>
                      <a:cubicBezTo>
                        <a:pt x="117755" y="235830"/>
                        <a:pt x="101442" y="238967"/>
                        <a:pt x="83873" y="235830"/>
                      </a:cubicBezTo>
                      <a:cubicBezTo>
                        <a:pt x="8579" y="220771"/>
                        <a:pt x="-20283" y="162418"/>
                        <a:pt x="14854" y="94654"/>
                      </a:cubicBezTo>
                      <a:cubicBezTo>
                        <a:pt x="47481" y="31282"/>
                        <a:pt x="128422" y="-10757"/>
                        <a:pt x="193049" y="2419"/>
                      </a:cubicBezTo>
                      <a:cubicBezTo>
                        <a:pt x="260813" y="16223"/>
                        <a:pt x="290303" y="77085"/>
                        <a:pt x="258303" y="138575"/>
                      </a:cubicBezTo>
                      <a:cubicBezTo>
                        <a:pt x="252029" y="150497"/>
                        <a:pt x="245754" y="163046"/>
                        <a:pt x="236343" y="171830"/>
                      </a:cubicBezTo>
                      <a:cubicBezTo>
                        <a:pt x="220029" y="186261"/>
                        <a:pt x="231323" y="196928"/>
                        <a:pt x="238225" y="208849"/>
                      </a:cubicBezTo>
                      <a:cubicBezTo>
                        <a:pt x="247637" y="225791"/>
                        <a:pt x="258931" y="213869"/>
                        <a:pt x="267088" y="208222"/>
                      </a:cubicBezTo>
                      <a:cubicBezTo>
                        <a:pt x="288421" y="191908"/>
                        <a:pt x="309754" y="193791"/>
                        <a:pt x="334852" y="198810"/>
                      </a:cubicBezTo>
                      <a:cubicBezTo>
                        <a:pt x="420185" y="215751"/>
                        <a:pt x="503635" y="240849"/>
                        <a:pt x="588341" y="262182"/>
                      </a:cubicBezTo>
                      <a:cubicBezTo>
                        <a:pt x="600262" y="287908"/>
                        <a:pt x="612184" y="313633"/>
                        <a:pt x="624105" y="339986"/>
                      </a:cubicBezTo>
                      <a:cubicBezTo>
                        <a:pt x="614694" y="348143"/>
                        <a:pt x="605282" y="341241"/>
                        <a:pt x="596498" y="338731"/>
                      </a:cubicBezTo>
                      <a:cubicBezTo>
                        <a:pt x="529361" y="321163"/>
                        <a:pt x="460969" y="306731"/>
                        <a:pt x="393205" y="292300"/>
                      </a:cubicBezTo>
                      <a:cubicBezTo>
                        <a:pt x="384420" y="290418"/>
                        <a:pt x="376264" y="287280"/>
                        <a:pt x="366852" y="289163"/>
                      </a:cubicBezTo>
                      <a:cubicBezTo>
                        <a:pt x="361832" y="296065"/>
                        <a:pt x="368107" y="300457"/>
                        <a:pt x="371244" y="305476"/>
                      </a:cubicBezTo>
                      <a:cubicBezTo>
                        <a:pt x="427087" y="411515"/>
                        <a:pt x="491714" y="511279"/>
                        <a:pt x="566380" y="604769"/>
                      </a:cubicBezTo>
                      <a:cubicBezTo>
                        <a:pt x="614066" y="664376"/>
                        <a:pt x="656733" y="728376"/>
                        <a:pt x="701909" y="790493"/>
                      </a:cubicBezTo>
                      <a:cubicBezTo>
                        <a:pt x="705674" y="795513"/>
                        <a:pt x="709438" y="800532"/>
                        <a:pt x="710693" y="806807"/>
                      </a:cubicBezTo>
                      <a:cubicBezTo>
                        <a:pt x="695007" y="835042"/>
                        <a:pt x="666144" y="841316"/>
                        <a:pt x="639164" y="851356"/>
                      </a:cubicBezTo>
                      <a:cubicBezTo>
                        <a:pt x="606537" y="820611"/>
                        <a:pt x="580811" y="784219"/>
                        <a:pt x="550694" y="751591"/>
                      </a:cubicBezTo>
                      <a:cubicBezTo>
                        <a:pt x="509282" y="705788"/>
                        <a:pt x="465989" y="660612"/>
                        <a:pt x="427087" y="613553"/>
                      </a:cubicBezTo>
                      <a:cubicBezTo>
                        <a:pt x="432106" y="617945"/>
                        <a:pt x="435244" y="624220"/>
                        <a:pt x="437753" y="631122"/>
                      </a:cubicBezTo>
                      <a:cubicBezTo>
                        <a:pt x="470381" y="715827"/>
                        <a:pt x="504263" y="799905"/>
                        <a:pt x="540027" y="883355"/>
                      </a:cubicBezTo>
                      <a:cubicBezTo>
                        <a:pt x="543164" y="891512"/>
                        <a:pt x="548184" y="899669"/>
                        <a:pt x="545047" y="909081"/>
                      </a:cubicBezTo>
                      <a:cubicBezTo>
                        <a:pt x="525596" y="928532"/>
                        <a:pt x="506773" y="949865"/>
                        <a:pt x="476655" y="952375"/>
                      </a:cubicBezTo>
                      <a:cubicBezTo>
                        <a:pt x="467871" y="944218"/>
                        <a:pt x="462224" y="934179"/>
                        <a:pt x="457204" y="923512"/>
                      </a:cubicBezTo>
                      <a:cubicBezTo>
                        <a:pt x="408891" y="827513"/>
                        <a:pt x="358067" y="732141"/>
                        <a:pt x="314146" y="633631"/>
                      </a:cubicBezTo>
                      <a:cubicBezTo>
                        <a:pt x="282774" y="563985"/>
                        <a:pt x="235715" y="504377"/>
                        <a:pt x="195559" y="440378"/>
                      </a:cubicBezTo>
                      <a:cubicBezTo>
                        <a:pt x="188029" y="428456"/>
                        <a:pt x="181127" y="416534"/>
                        <a:pt x="171088" y="405868"/>
                      </a:cubicBezTo>
                      <a:cubicBezTo>
                        <a:pt x="161049" y="412770"/>
                        <a:pt x="161049" y="422809"/>
                        <a:pt x="158539" y="430966"/>
                      </a:cubicBezTo>
                      <a:cubicBezTo>
                        <a:pt x="132186" y="507514"/>
                        <a:pt x="108971" y="585318"/>
                        <a:pt x="87010" y="663121"/>
                      </a:cubicBezTo>
                      <a:cubicBezTo>
                        <a:pt x="83873" y="672533"/>
                        <a:pt x="85755" y="685709"/>
                        <a:pt x="71324" y="688219"/>
                      </a:cubicBezTo>
                      <a:close/>
                    </a:path>
                  </a:pathLst>
                </a:custGeom>
                <a:solidFill>
                  <a:schemeClr val="accent2"/>
                </a:solidFill>
                <a:ln w="627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447703F-7AF4-4BA2-8DE0-563ACF620127}"/>
                    </a:ext>
                  </a:extLst>
                </p:cNvPr>
                <p:cNvSpPr/>
                <p:nvPr/>
              </p:nvSpPr>
              <p:spPr>
                <a:xfrm>
                  <a:off x="7271209" y="5435577"/>
                  <a:ext cx="709016" cy="947446"/>
                </a:xfrm>
                <a:custGeom>
                  <a:avLst/>
                  <a:gdLst>
                    <a:gd name="connsiteX0" fmla="*/ 638741 w 709015"/>
                    <a:gd name="connsiteY0" fmla="*/ 264156 h 947445"/>
                    <a:gd name="connsiteX1" fmla="*/ 688937 w 709015"/>
                    <a:gd name="connsiteY1" fmla="*/ 331920 h 947445"/>
                    <a:gd name="connsiteX2" fmla="*/ 602350 w 709015"/>
                    <a:gd name="connsiteY2" fmla="*/ 634350 h 947445"/>
                    <a:gd name="connsiteX3" fmla="*/ 559056 w 709015"/>
                    <a:gd name="connsiteY3" fmla="*/ 671996 h 947445"/>
                    <a:gd name="connsiteX4" fmla="*/ 545879 w 709015"/>
                    <a:gd name="connsiteY4" fmla="*/ 693329 h 947445"/>
                    <a:gd name="connsiteX5" fmla="*/ 575369 w 709015"/>
                    <a:gd name="connsiteY5" fmla="*/ 718427 h 947445"/>
                    <a:gd name="connsiteX6" fmla="*/ 625565 w 709015"/>
                    <a:gd name="connsiteY6" fmla="*/ 715918 h 947445"/>
                    <a:gd name="connsiteX7" fmla="*/ 694584 w 709015"/>
                    <a:gd name="connsiteY7" fmla="*/ 857093 h 947445"/>
                    <a:gd name="connsiteX8" fmla="*/ 516389 w 709015"/>
                    <a:gd name="connsiteY8" fmla="*/ 949328 h 947445"/>
                    <a:gd name="connsiteX9" fmla="*/ 448625 w 709015"/>
                    <a:gd name="connsiteY9" fmla="*/ 817564 h 947445"/>
                    <a:gd name="connsiteX10" fmla="*/ 471841 w 709015"/>
                    <a:gd name="connsiteY10" fmla="*/ 781800 h 947445"/>
                    <a:gd name="connsiteX11" fmla="*/ 471841 w 709015"/>
                    <a:gd name="connsiteY11" fmla="*/ 742898 h 947445"/>
                    <a:gd name="connsiteX12" fmla="*/ 441095 w 709015"/>
                    <a:gd name="connsiteY12" fmla="*/ 745407 h 947445"/>
                    <a:gd name="connsiteX13" fmla="*/ 378351 w 709015"/>
                    <a:gd name="connsiteY13" fmla="*/ 754192 h 947445"/>
                    <a:gd name="connsiteX14" fmla="*/ 122352 w 709015"/>
                    <a:gd name="connsiteY14" fmla="*/ 690192 h 947445"/>
                    <a:gd name="connsiteX15" fmla="*/ 86588 w 709015"/>
                    <a:gd name="connsiteY15" fmla="*/ 612389 h 947445"/>
                    <a:gd name="connsiteX16" fmla="*/ 114196 w 709015"/>
                    <a:gd name="connsiteY16" fmla="*/ 613644 h 947445"/>
                    <a:gd name="connsiteX17" fmla="*/ 317489 w 709015"/>
                    <a:gd name="connsiteY17" fmla="*/ 660075 h 947445"/>
                    <a:gd name="connsiteX18" fmla="*/ 343841 w 709015"/>
                    <a:gd name="connsiteY18" fmla="*/ 663212 h 947445"/>
                    <a:gd name="connsiteX19" fmla="*/ 339449 w 709015"/>
                    <a:gd name="connsiteY19" fmla="*/ 646899 h 947445"/>
                    <a:gd name="connsiteX20" fmla="*/ 144313 w 709015"/>
                    <a:gd name="connsiteY20" fmla="*/ 347606 h 947445"/>
                    <a:gd name="connsiteX21" fmla="*/ 8784 w 709015"/>
                    <a:gd name="connsiteY21" fmla="*/ 161881 h 947445"/>
                    <a:gd name="connsiteX22" fmla="*/ 0 w 709015"/>
                    <a:gd name="connsiteY22" fmla="*/ 145568 h 947445"/>
                    <a:gd name="connsiteX23" fmla="*/ 71529 w 709015"/>
                    <a:gd name="connsiteY23" fmla="*/ 101019 h 947445"/>
                    <a:gd name="connsiteX24" fmla="*/ 159999 w 709015"/>
                    <a:gd name="connsiteY24" fmla="*/ 200783 h 947445"/>
                    <a:gd name="connsiteX25" fmla="*/ 282979 w 709015"/>
                    <a:gd name="connsiteY25" fmla="*/ 338194 h 947445"/>
                    <a:gd name="connsiteX26" fmla="*/ 272312 w 709015"/>
                    <a:gd name="connsiteY26" fmla="*/ 319371 h 947445"/>
                    <a:gd name="connsiteX27" fmla="*/ 173176 w 709015"/>
                    <a:gd name="connsiteY27" fmla="*/ 74039 h 947445"/>
                    <a:gd name="connsiteX28" fmla="*/ 166274 w 709015"/>
                    <a:gd name="connsiteY28" fmla="*/ 43294 h 947445"/>
                    <a:gd name="connsiteX29" fmla="*/ 234665 w 709015"/>
                    <a:gd name="connsiteY29" fmla="*/ 0 h 947445"/>
                    <a:gd name="connsiteX30" fmla="*/ 269802 w 709015"/>
                    <a:gd name="connsiteY30" fmla="*/ 59608 h 947445"/>
                    <a:gd name="connsiteX31" fmla="*/ 398429 w 709015"/>
                    <a:gd name="connsiteY31" fmla="*/ 321253 h 947445"/>
                    <a:gd name="connsiteX32" fmla="*/ 535840 w 709015"/>
                    <a:gd name="connsiteY32" fmla="*/ 540860 h 947445"/>
                    <a:gd name="connsiteX33" fmla="*/ 543370 w 709015"/>
                    <a:gd name="connsiteY33" fmla="*/ 544624 h 947445"/>
                    <a:gd name="connsiteX34" fmla="*/ 553409 w 709015"/>
                    <a:gd name="connsiteY34" fmla="*/ 522036 h 947445"/>
                    <a:gd name="connsiteX35" fmla="*/ 624938 w 709015"/>
                    <a:gd name="connsiteY35" fmla="*/ 289881 h 947445"/>
                    <a:gd name="connsiteX36" fmla="*/ 638741 w 709015"/>
                    <a:gd name="connsiteY36" fmla="*/ 264156 h 947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9015" h="947445">
                      <a:moveTo>
                        <a:pt x="638741" y="264156"/>
                      </a:moveTo>
                      <a:cubicBezTo>
                        <a:pt x="655683" y="286744"/>
                        <a:pt x="671996" y="309332"/>
                        <a:pt x="688937" y="331920"/>
                      </a:cubicBezTo>
                      <a:cubicBezTo>
                        <a:pt x="666977" y="434821"/>
                        <a:pt x="635604" y="534585"/>
                        <a:pt x="602350" y="634350"/>
                      </a:cubicBezTo>
                      <a:cubicBezTo>
                        <a:pt x="594820" y="655683"/>
                        <a:pt x="573487" y="658820"/>
                        <a:pt x="559056" y="671996"/>
                      </a:cubicBezTo>
                      <a:cubicBezTo>
                        <a:pt x="552781" y="677643"/>
                        <a:pt x="537723" y="679525"/>
                        <a:pt x="545879" y="693329"/>
                      </a:cubicBezTo>
                      <a:cubicBezTo>
                        <a:pt x="552781" y="704623"/>
                        <a:pt x="555291" y="721565"/>
                        <a:pt x="575369" y="718427"/>
                      </a:cubicBezTo>
                      <a:cubicBezTo>
                        <a:pt x="591683" y="715918"/>
                        <a:pt x="607997" y="712780"/>
                        <a:pt x="625565" y="715918"/>
                      </a:cubicBezTo>
                      <a:cubicBezTo>
                        <a:pt x="700859" y="730976"/>
                        <a:pt x="729721" y="789329"/>
                        <a:pt x="694584" y="857093"/>
                      </a:cubicBezTo>
                      <a:cubicBezTo>
                        <a:pt x="661957" y="920465"/>
                        <a:pt x="580389" y="962504"/>
                        <a:pt x="516389" y="949328"/>
                      </a:cubicBezTo>
                      <a:cubicBezTo>
                        <a:pt x="450507" y="936152"/>
                        <a:pt x="421017" y="878426"/>
                        <a:pt x="448625" y="817564"/>
                      </a:cubicBezTo>
                      <a:cubicBezTo>
                        <a:pt x="454272" y="805015"/>
                        <a:pt x="461802" y="791211"/>
                        <a:pt x="471841" y="781800"/>
                      </a:cubicBezTo>
                      <a:cubicBezTo>
                        <a:pt x="487527" y="767368"/>
                        <a:pt x="480625" y="756074"/>
                        <a:pt x="471841" y="742898"/>
                      </a:cubicBezTo>
                      <a:cubicBezTo>
                        <a:pt x="459919" y="724702"/>
                        <a:pt x="449253" y="739133"/>
                        <a:pt x="441095" y="745407"/>
                      </a:cubicBezTo>
                      <a:cubicBezTo>
                        <a:pt x="421017" y="759839"/>
                        <a:pt x="400939" y="758584"/>
                        <a:pt x="378351" y="754192"/>
                      </a:cubicBezTo>
                      <a:cubicBezTo>
                        <a:pt x="291763" y="736623"/>
                        <a:pt x="207685" y="711526"/>
                        <a:pt x="122352" y="690192"/>
                      </a:cubicBezTo>
                      <a:cubicBezTo>
                        <a:pt x="110431" y="664467"/>
                        <a:pt x="98509" y="638741"/>
                        <a:pt x="86588" y="612389"/>
                      </a:cubicBezTo>
                      <a:cubicBezTo>
                        <a:pt x="95999" y="604232"/>
                        <a:pt x="105411" y="611134"/>
                        <a:pt x="114196" y="613644"/>
                      </a:cubicBezTo>
                      <a:cubicBezTo>
                        <a:pt x="181960" y="630585"/>
                        <a:pt x="249097" y="646899"/>
                        <a:pt x="317489" y="660075"/>
                      </a:cubicBezTo>
                      <a:cubicBezTo>
                        <a:pt x="326273" y="661957"/>
                        <a:pt x="334429" y="665094"/>
                        <a:pt x="343841" y="663212"/>
                      </a:cubicBezTo>
                      <a:cubicBezTo>
                        <a:pt x="348861" y="656310"/>
                        <a:pt x="341959" y="651918"/>
                        <a:pt x="339449" y="646899"/>
                      </a:cubicBezTo>
                      <a:cubicBezTo>
                        <a:pt x="283606" y="541487"/>
                        <a:pt x="218979" y="441095"/>
                        <a:pt x="144313" y="347606"/>
                      </a:cubicBezTo>
                      <a:cubicBezTo>
                        <a:pt x="96627" y="287999"/>
                        <a:pt x="53961" y="223999"/>
                        <a:pt x="8784" y="161881"/>
                      </a:cubicBezTo>
                      <a:cubicBezTo>
                        <a:pt x="5020" y="156862"/>
                        <a:pt x="1255" y="151842"/>
                        <a:pt x="0" y="145568"/>
                      </a:cubicBezTo>
                      <a:cubicBezTo>
                        <a:pt x="15686" y="117333"/>
                        <a:pt x="44549" y="111058"/>
                        <a:pt x="71529" y="101019"/>
                      </a:cubicBezTo>
                      <a:cubicBezTo>
                        <a:pt x="104157" y="131764"/>
                        <a:pt x="129882" y="167529"/>
                        <a:pt x="159999" y="200783"/>
                      </a:cubicBezTo>
                      <a:cubicBezTo>
                        <a:pt x="201411" y="247214"/>
                        <a:pt x="245332" y="291136"/>
                        <a:pt x="282979" y="338194"/>
                      </a:cubicBezTo>
                      <a:cubicBezTo>
                        <a:pt x="277959" y="333802"/>
                        <a:pt x="274822" y="326273"/>
                        <a:pt x="272312" y="319371"/>
                      </a:cubicBezTo>
                      <a:cubicBezTo>
                        <a:pt x="240312" y="237175"/>
                        <a:pt x="207685" y="154980"/>
                        <a:pt x="173176" y="74039"/>
                      </a:cubicBezTo>
                      <a:cubicBezTo>
                        <a:pt x="168784" y="64627"/>
                        <a:pt x="163136" y="55215"/>
                        <a:pt x="166274" y="43294"/>
                      </a:cubicBezTo>
                      <a:cubicBezTo>
                        <a:pt x="185725" y="23843"/>
                        <a:pt x="204548" y="2510"/>
                        <a:pt x="234665" y="0"/>
                      </a:cubicBezTo>
                      <a:cubicBezTo>
                        <a:pt x="249097" y="18196"/>
                        <a:pt x="259763" y="38902"/>
                        <a:pt x="269802" y="59608"/>
                      </a:cubicBezTo>
                      <a:cubicBezTo>
                        <a:pt x="312469" y="146823"/>
                        <a:pt x="358273" y="232156"/>
                        <a:pt x="398429" y="321253"/>
                      </a:cubicBezTo>
                      <a:cubicBezTo>
                        <a:pt x="434194" y="400939"/>
                        <a:pt x="488782" y="468076"/>
                        <a:pt x="535840" y="540860"/>
                      </a:cubicBezTo>
                      <a:cubicBezTo>
                        <a:pt x="537095" y="543370"/>
                        <a:pt x="538977" y="545252"/>
                        <a:pt x="543370" y="544624"/>
                      </a:cubicBezTo>
                      <a:cubicBezTo>
                        <a:pt x="550271" y="539605"/>
                        <a:pt x="550899" y="529566"/>
                        <a:pt x="553409" y="522036"/>
                      </a:cubicBezTo>
                      <a:cubicBezTo>
                        <a:pt x="579762" y="445488"/>
                        <a:pt x="602977" y="367684"/>
                        <a:pt x="624938" y="289881"/>
                      </a:cubicBezTo>
                      <a:cubicBezTo>
                        <a:pt x="626192" y="279214"/>
                        <a:pt x="624310" y="266665"/>
                        <a:pt x="638741" y="264156"/>
                      </a:cubicBezTo>
                      <a:close/>
                    </a:path>
                  </a:pathLst>
                </a:custGeom>
                <a:solidFill>
                  <a:schemeClr val="accent4"/>
                </a:solidFill>
                <a:ln w="627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2A69D64-EEB6-4E19-911D-CD2E225D89AA}"/>
                    </a:ext>
                  </a:extLst>
                </p:cNvPr>
                <p:cNvSpPr/>
                <p:nvPr/>
              </p:nvSpPr>
              <p:spPr>
                <a:xfrm>
                  <a:off x="2673677" y="2762651"/>
                  <a:ext cx="1003916" cy="671369"/>
                </a:xfrm>
                <a:custGeom>
                  <a:avLst/>
                  <a:gdLst>
                    <a:gd name="connsiteX0" fmla="*/ 503438 w 1003915"/>
                    <a:gd name="connsiteY0" fmla="*/ 0 h 671368"/>
                    <a:gd name="connsiteX1" fmla="*/ 586888 w 1003915"/>
                    <a:gd name="connsiteY1" fmla="*/ 16941 h 671368"/>
                    <a:gd name="connsiteX2" fmla="*/ 566810 w 1003915"/>
                    <a:gd name="connsiteY2" fmla="*/ 41412 h 671368"/>
                    <a:gd name="connsiteX3" fmla="*/ 392380 w 1003915"/>
                    <a:gd name="connsiteY3" fmla="*/ 178823 h 671368"/>
                    <a:gd name="connsiteX4" fmla="*/ 386105 w 1003915"/>
                    <a:gd name="connsiteY4" fmla="*/ 189489 h 671368"/>
                    <a:gd name="connsiteX5" fmla="*/ 444458 w 1003915"/>
                    <a:gd name="connsiteY5" fmla="*/ 200783 h 671368"/>
                    <a:gd name="connsiteX6" fmla="*/ 824691 w 1003915"/>
                    <a:gd name="connsiteY6" fmla="*/ 229646 h 671368"/>
                    <a:gd name="connsiteX7" fmla="*/ 984690 w 1003915"/>
                    <a:gd name="connsiteY7" fmla="*/ 239685 h 671368"/>
                    <a:gd name="connsiteX8" fmla="*/ 1007278 w 1003915"/>
                    <a:gd name="connsiteY8" fmla="*/ 246587 h 671368"/>
                    <a:gd name="connsiteX9" fmla="*/ 996611 w 1003915"/>
                    <a:gd name="connsiteY9" fmla="*/ 323135 h 671368"/>
                    <a:gd name="connsiteX10" fmla="*/ 974023 w 1003915"/>
                    <a:gd name="connsiteY10" fmla="*/ 329410 h 671368"/>
                    <a:gd name="connsiteX11" fmla="*/ 702339 w 1003915"/>
                    <a:gd name="connsiteY11" fmla="*/ 344469 h 671368"/>
                    <a:gd name="connsiteX12" fmla="*/ 678496 w 1003915"/>
                    <a:gd name="connsiteY12" fmla="*/ 341959 h 671368"/>
                    <a:gd name="connsiteX13" fmla="*/ 675358 w 1003915"/>
                    <a:gd name="connsiteY13" fmla="*/ 344469 h 671368"/>
                    <a:gd name="connsiteX14" fmla="*/ 676613 w 1003915"/>
                    <a:gd name="connsiteY14" fmla="*/ 343841 h 671368"/>
                    <a:gd name="connsiteX15" fmla="*/ 746260 w 1003915"/>
                    <a:gd name="connsiteY15" fmla="*/ 358900 h 671368"/>
                    <a:gd name="connsiteX16" fmla="*/ 953318 w 1003915"/>
                    <a:gd name="connsiteY16" fmla="*/ 420390 h 671368"/>
                    <a:gd name="connsiteX17" fmla="*/ 981553 w 1003915"/>
                    <a:gd name="connsiteY17" fmla="*/ 434194 h 671368"/>
                    <a:gd name="connsiteX18" fmla="*/ 977161 w 1003915"/>
                    <a:gd name="connsiteY18" fmla="*/ 507605 h 671368"/>
                    <a:gd name="connsiteX19" fmla="*/ 937004 w 1003915"/>
                    <a:gd name="connsiteY19" fmla="*/ 511997 h 671368"/>
                    <a:gd name="connsiteX20" fmla="*/ 608221 w 1003915"/>
                    <a:gd name="connsiteY20" fmla="*/ 441096 h 671368"/>
                    <a:gd name="connsiteX21" fmla="*/ 441320 w 1003915"/>
                    <a:gd name="connsiteY21" fmla="*/ 420390 h 671368"/>
                    <a:gd name="connsiteX22" fmla="*/ 350968 w 1003915"/>
                    <a:gd name="connsiteY22" fmla="*/ 412861 h 671368"/>
                    <a:gd name="connsiteX23" fmla="*/ 432536 w 1003915"/>
                    <a:gd name="connsiteY23" fmla="*/ 537723 h 671368"/>
                    <a:gd name="connsiteX24" fmla="*/ 503438 w 1003915"/>
                    <a:gd name="connsiteY24" fmla="*/ 638114 h 671368"/>
                    <a:gd name="connsiteX25" fmla="*/ 509085 w 1003915"/>
                    <a:gd name="connsiteY25" fmla="*/ 668232 h 671368"/>
                    <a:gd name="connsiteX26" fmla="*/ 427517 w 1003915"/>
                    <a:gd name="connsiteY26" fmla="*/ 664467 h 671368"/>
                    <a:gd name="connsiteX27" fmla="*/ 248694 w 1003915"/>
                    <a:gd name="connsiteY27" fmla="*/ 410978 h 671368"/>
                    <a:gd name="connsiteX28" fmla="*/ 243675 w 1003915"/>
                    <a:gd name="connsiteY28" fmla="*/ 362665 h 671368"/>
                    <a:gd name="connsiteX29" fmla="*/ 217949 w 1003915"/>
                    <a:gd name="connsiteY29" fmla="*/ 323135 h 671368"/>
                    <a:gd name="connsiteX30" fmla="*/ 194734 w 1003915"/>
                    <a:gd name="connsiteY30" fmla="*/ 339449 h 671368"/>
                    <a:gd name="connsiteX31" fmla="*/ 124460 w 1003915"/>
                    <a:gd name="connsiteY31" fmla="*/ 400939 h 671368"/>
                    <a:gd name="connsiteX32" fmla="*/ 10264 w 1003915"/>
                    <a:gd name="connsiteY32" fmla="*/ 330037 h 671368"/>
                    <a:gd name="connsiteX33" fmla="*/ 46029 w 1003915"/>
                    <a:gd name="connsiteY33" fmla="*/ 149960 h 671368"/>
                    <a:gd name="connsiteX34" fmla="*/ 189714 w 1003915"/>
                    <a:gd name="connsiteY34" fmla="*/ 159999 h 671368"/>
                    <a:gd name="connsiteX35" fmla="*/ 212302 w 1003915"/>
                    <a:gd name="connsiteY35" fmla="*/ 213332 h 671368"/>
                    <a:gd name="connsiteX36" fmla="*/ 245557 w 1003915"/>
                    <a:gd name="connsiteY36" fmla="*/ 237175 h 671368"/>
                    <a:gd name="connsiteX37" fmla="*/ 260616 w 1003915"/>
                    <a:gd name="connsiteY37" fmla="*/ 212077 h 671368"/>
                    <a:gd name="connsiteX38" fmla="*/ 290106 w 1003915"/>
                    <a:gd name="connsiteY38" fmla="*/ 159372 h 671368"/>
                    <a:gd name="connsiteX39" fmla="*/ 503438 w 1003915"/>
                    <a:gd name="connsiteY39" fmla="*/ 0 h 67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3915" h="671368">
                      <a:moveTo>
                        <a:pt x="503438" y="0"/>
                      </a:moveTo>
                      <a:cubicBezTo>
                        <a:pt x="531045" y="5647"/>
                        <a:pt x="559281" y="11294"/>
                        <a:pt x="586888" y="16941"/>
                      </a:cubicBezTo>
                      <a:cubicBezTo>
                        <a:pt x="588143" y="32000"/>
                        <a:pt x="575594" y="35137"/>
                        <a:pt x="566810" y="41412"/>
                      </a:cubicBezTo>
                      <a:cubicBezTo>
                        <a:pt x="507202" y="85333"/>
                        <a:pt x="450105" y="132391"/>
                        <a:pt x="392380" y="178823"/>
                      </a:cubicBezTo>
                      <a:cubicBezTo>
                        <a:pt x="389870" y="180705"/>
                        <a:pt x="386733" y="183215"/>
                        <a:pt x="386105" y="189489"/>
                      </a:cubicBezTo>
                      <a:cubicBezTo>
                        <a:pt x="404301" y="196391"/>
                        <a:pt x="425007" y="197019"/>
                        <a:pt x="444458" y="200783"/>
                      </a:cubicBezTo>
                      <a:cubicBezTo>
                        <a:pt x="569947" y="224626"/>
                        <a:pt x="697319" y="225881"/>
                        <a:pt x="824691" y="229646"/>
                      </a:cubicBezTo>
                      <a:cubicBezTo>
                        <a:pt x="878024" y="230901"/>
                        <a:pt x="931357" y="231528"/>
                        <a:pt x="984690" y="239685"/>
                      </a:cubicBezTo>
                      <a:cubicBezTo>
                        <a:pt x="992847" y="240940"/>
                        <a:pt x="1001004" y="240940"/>
                        <a:pt x="1007278" y="246587"/>
                      </a:cubicBezTo>
                      <a:cubicBezTo>
                        <a:pt x="1012298" y="272940"/>
                        <a:pt x="1005396" y="298038"/>
                        <a:pt x="996611" y="323135"/>
                      </a:cubicBezTo>
                      <a:cubicBezTo>
                        <a:pt x="990337" y="328783"/>
                        <a:pt x="982180" y="329410"/>
                        <a:pt x="974023" y="329410"/>
                      </a:cubicBezTo>
                      <a:cubicBezTo>
                        <a:pt x="883043" y="330037"/>
                        <a:pt x="792691" y="338822"/>
                        <a:pt x="702339" y="344469"/>
                      </a:cubicBezTo>
                      <a:cubicBezTo>
                        <a:pt x="693554" y="345096"/>
                        <a:pt x="684770" y="343214"/>
                        <a:pt x="678496" y="341959"/>
                      </a:cubicBezTo>
                      <a:cubicBezTo>
                        <a:pt x="672849" y="341332"/>
                        <a:pt x="675358" y="347606"/>
                        <a:pt x="675358" y="344469"/>
                      </a:cubicBezTo>
                      <a:cubicBezTo>
                        <a:pt x="675358" y="343841"/>
                        <a:pt x="675986" y="343841"/>
                        <a:pt x="676613" y="343841"/>
                      </a:cubicBezTo>
                      <a:cubicBezTo>
                        <a:pt x="701084" y="342586"/>
                        <a:pt x="723672" y="351998"/>
                        <a:pt x="746260" y="358900"/>
                      </a:cubicBezTo>
                      <a:cubicBezTo>
                        <a:pt x="815279" y="380233"/>
                        <a:pt x="883671" y="402194"/>
                        <a:pt x="953318" y="420390"/>
                      </a:cubicBezTo>
                      <a:cubicBezTo>
                        <a:pt x="963357" y="422900"/>
                        <a:pt x="974023" y="425409"/>
                        <a:pt x="981553" y="434194"/>
                      </a:cubicBezTo>
                      <a:cubicBezTo>
                        <a:pt x="991592" y="459292"/>
                        <a:pt x="984062" y="483762"/>
                        <a:pt x="977161" y="507605"/>
                      </a:cubicBezTo>
                      <a:cubicBezTo>
                        <a:pt x="965239" y="520781"/>
                        <a:pt x="950808" y="514507"/>
                        <a:pt x="937004" y="511997"/>
                      </a:cubicBezTo>
                      <a:cubicBezTo>
                        <a:pt x="826573" y="491919"/>
                        <a:pt x="717397" y="466821"/>
                        <a:pt x="608221" y="441096"/>
                      </a:cubicBezTo>
                      <a:cubicBezTo>
                        <a:pt x="553006" y="427919"/>
                        <a:pt x="497163" y="424782"/>
                        <a:pt x="441320" y="420390"/>
                      </a:cubicBezTo>
                      <a:cubicBezTo>
                        <a:pt x="411830" y="418508"/>
                        <a:pt x="382968" y="413488"/>
                        <a:pt x="350968" y="412861"/>
                      </a:cubicBezTo>
                      <a:cubicBezTo>
                        <a:pt x="375438" y="456154"/>
                        <a:pt x="404301" y="496938"/>
                        <a:pt x="432536" y="537723"/>
                      </a:cubicBezTo>
                      <a:cubicBezTo>
                        <a:pt x="455752" y="571605"/>
                        <a:pt x="479595" y="604859"/>
                        <a:pt x="503438" y="638114"/>
                      </a:cubicBezTo>
                      <a:cubicBezTo>
                        <a:pt x="509085" y="646271"/>
                        <a:pt x="521006" y="655683"/>
                        <a:pt x="509085" y="668232"/>
                      </a:cubicBezTo>
                      <a:cubicBezTo>
                        <a:pt x="481477" y="673251"/>
                        <a:pt x="453869" y="678271"/>
                        <a:pt x="427517" y="664467"/>
                      </a:cubicBezTo>
                      <a:cubicBezTo>
                        <a:pt x="364772" y="582271"/>
                        <a:pt x="303909" y="498821"/>
                        <a:pt x="248694" y="410978"/>
                      </a:cubicBezTo>
                      <a:cubicBezTo>
                        <a:pt x="238028" y="394037"/>
                        <a:pt x="240537" y="379606"/>
                        <a:pt x="243675" y="362665"/>
                      </a:cubicBezTo>
                      <a:cubicBezTo>
                        <a:pt x="247439" y="342586"/>
                        <a:pt x="249322" y="324390"/>
                        <a:pt x="217949" y="323135"/>
                      </a:cubicBezTo>
                      <a:cubicBezTo>
                        <a:pt x="202890" y="322508"/>
                        <a:pt x="199753" y="330037"/>
                        <a:pt x="194734" y="339449"/>
                      </a:cubicBezTo>
                      <a:cubicBezTo>
                        <a:pt x="178420" y="367684"/>
                        <a:pt x="157714" y="392782"/>
                        <a:pt x="124460" y="400939"/>
                      </a:cubicBezTo>
                      <a:cubicBezTo>
                        <a:pt x="74891" y="414115"/>
                        <a:pt x="28460" y="385880"/>
                        <a:pt x="10264" y="330037"/>
                      </a:cubicBezTo>
                      <a:cubicBezTo>
                        <a:pt x="-11069" y="264155"/>
                        <a:pt x="852" y="202666"/>
                        <a:pt x="46029" y="149960"/>
                      </a:cubicBezTo>
                      <a:cubicBezTo>
                        <a:pt x="87440" y="101647"/>
                        <a:pt x="153322" y="107294"/>
                        <a:pt x="189714" y="159999"/>
                      </a:cubicBezTo>
                      <a:cubicBezTo>
                        <a:pt x="201008" y="176313"/>
                        <a:pt x="211675" y="194509"/>
                        <a:pt x="212302" y="213332"/>
                      </a:cubicBezTo>
                      <a:cubicBezTo>
                        <a:pt x="212930" y="239058"/>
                        <a:pt x="231126" y="235920"/>
                        <a:pt x="245557" y="237175"/>
                      </a:cubicBezTo>
                      <a:cubicBezTo>
                        <a:pt x="263125" y="238430"/>
                        <a:pt x="260616" y="221489"/>
                        <a:pt x="260616" y="212077"/>
                      </a:cubicBezTo>
                      <a:cubicBezTo>
                        <a:pt x="259361" y="186979"/>
                        <a:pt x="271910" y="173803"/>
                        <a:pt x="290106" y="159372"/>
                      </a:cubicBezTo>
                      <a:cubicBezTo>
                        <a:pt x="359752" y="105411"/>
                        <a:pt x="428144" y="48314"/>
                        <a:pt x="503438" y="0"/>
                      </a:cubicBezTo>
                      <a:close/>
                    </a:path>
                  </a:pathLst>
                </a:custGeom>
                <a:solidFill>
                  <a:schemeClr val="accent2"/>
                </a:solidFill>
                <a:ln w="627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7118202-E4F9-4217-8CEF-0C73788E2B14}"/>
                    </a:ext>
                  </a:extLst>
                </p:cNvPr>
                <p:cNvSpPr/>
                <p:nvPr/>
              </p:nvSpPr>
              <p:spPr>
                <a:xfrm>
                  <a:off x="3135321" y="4603582"/>
                  <a:ext cx="947446" cy="702741"/>
                </a:xfrm>
                <a:custGeom>
                  <a:avLst/>
                  <a:gdLst>
                    <a:gd name="connsiteX0" fmla="*/ 688065 w 947445"/>
                    <a:gd name="connsiteY0" fmla="*/ 638741 h 702741"/>
                    <a:gd name="connsiteX1" fmla="*/ 619673 w 947445"/>
                    <a:gd name="connsiteY1" fmla="*/ 688937 h 702741"/>
                    <a:gd name="connsiteX2" fmla="*/ 319753 w 947445"/>
                    <a:gd name="connsiteY2" fmla="*/ 602977 h 702741"/>
                    <a:gd name="connsiteX3" fmla="*/ 279597 w 947445"/>
                    <a:gd name="connsiteY3" fmla="*/ 558428 h 702741"/>
                    <a:gd name="connsiteX4" fmla="*/ 258264 w 947445"/>
                    <a:gd name="connsiteY4" fmla="*/ 545879 h 702741"/>
                    <a:gd name="connsiteX5" fmla="*/ 233166 w 947445"/>
                    <a:gd name="connsiteY5" fmla="*/ 575369 h 702741"/>
                    <a:gd name="connsiteX6" fmla="*/ 234421 w 947445"/>
                    <a:gd name="connsiteY6" fmla="*/ 630585 h 702741"/>
                    <a:gd name="connsiteX7" fmla="*/ 116460 w 947445"/>
                    <a:gd name="connsiteY7" fmla="*/ 703368 h 702741"/>
                    <a:gd name="connsiteX8" fmla="*/ 2265 w 947445"/>
                    <a:gd name="connsiteY8" fmla="*/ 515762 h 702741"/>
                    <a:gd name="connsiteX9" fmla="*/ 134029 w 947445"/>
                    <a:gd name="connsiteY9" fmla="*/ 448625 h 702741"/>
                    <a:gd name="connsiteX10" fmla="*/ 169793 w 947445"/>
                    <a:gd name="connsiteY10" fmla="*/ 471841 h 702741"/>
                    <a:gd name="connsiteX11" fmla="*/ 208695 w 947445"/>
                    <a:gd name="connsiteY11" fmla="*/ 471841 h 702741"/>
                    <a:gd name="connsiteX12" fmla="*/ 206185 w 947445"/>
                    <a:gd name="connsiteY12" fmla="*/ 441095 h 702741"/>
                    <a:gd name="connsiteX13" fmla="*/ 197401 w 947445"/>
                    <a:gd name="connsiteY13" fmla="*/ 378351 h 702741"/>
                    <a:gd name="connsiteX14" fmla="*/ 261401 w 947445"/>
                    <a:gd name="connsiteY14" fmla="*/ 122352 h 702741"/>
                    <a:gd name="connsiteX15" fmla="*/ 339204 w 947445"/>
                    <a:gd name="connsiteY15" fmla="*/ 86588 h 702741"/>
                    <a:gd name="connsiteX16" fmla="*/ 337949 w 947445"/>
                    <a:gd name="connsiteY16" fmla="*/ 114196 h 702741"/>
                    <a:gd name="connsiteX17" fmla="*/ 291518 w 947445"/>
                    <a:gd name="connsiteY17" fmla="*/ 317488 h 702741"/>
                    <a:gd name="connsiteX18" fmla="*/ 287754 w 947445"/>
                    <a:gd name="connsiteY18" fmla="*/ 343214 h 702741"/>
                    <a:gd name="connsiteX19" fmla="*/ 304695 w 947445"/>
                    <a:gd name="connsiteY19" fmla="*/ 339449 h 702741"/>
                    <a:gd name="connsiteX20" fmla="*/ 603987 w 947445"/>
                    <a:gd name="connsiteY20" fmla="*/ 144313 h 702741"/>
                    <a:gd name="connsiteX21" fmla="*/ 789711 w 947445"/>
                    <a:gd name="connsiteY21" fmla="*/ 8784 h 702741"/>
                    <a:gd name="connsiteX22" fmla="*/ 806025 w 947445"/>
                    <a:gd name="connsiteY22" fmla="*/ 0 h 702741"/>
                    <a:gd name="connsiteX23" fmla="*/ 850574 w 947445"/>
                    <a:gd name="connsiteY23" fmla="*/ 71529 h 702741"/>
                    <a:gd name="connsiteX24" fmla="*/ 744535 w 947445"/>
                    <a:gd name="connsiteY24" fmla="*/ 165646 h 702741"/>
                    <a:gd name="connsiteX25" fmla="*/ 630340 w 947445"/>
                    <a:gd name="connsiteY25" fmla="*/ 270430 h 702741"/>
                    <a:gd name="connsiteX26" fmla="*/ 611516 w 947445"/>
                    <a:gd name="connsiteY26" fmla="*/ 284234 h 702741"/>
                    <a:gd name="connsiteX27" fmla="*/ 714418 w 947445"/>
                    <a:gd name="connsiteY27" fmla="*/ 240312 h 702741"/>
                    <a:gd name="connsiteX28" fmla="*/ 867515 w 947445"/>
                    <a:gd name="connsiteY28" fmla="*/ 176940 h 702741"/>
                    <a:gd name="connsiteX29" fmla="*/ 908299 w 947445"/>
                    <a:gd name="connsiteY29" fmla="*/ 165646 h 702741"/>
                    <a:gd name="connsiteX30" fmla="*/ 951593 w 947445"/>
                    <a:gd name="connsiteY30" fmla="*/ 234038 h 702741"/>
                    <a:gd name="connsiteX31" fmla="*/ 891985 w 947445"/>
                    <a:gd name="connsiteY31" fmla="*/ 269175 h 702741"/>
                    <a:gd name="connsiteX32" fmla="*/ 630340 w 947445"/>
                    <a:gd name="connsiteY32" fmla="*/ 397801 h 702741"/>
                    <a:gd name="connsiteX33" fmla="*/ 410733 w 947445"/>
                    <a:gd name="connsiteY33" fmla="*/ 535213 h 702741"/>
                    <a:gd name="connsiteX34" fmla="*/ 406969 w 947445"/>
                    <a:gd name="connsiteY34" fmla="*/ 542114 h 702741"/>
                    <a:gd name="connsiteX35" fmla="*/ 430184 w 947445"/>
                    <a:gd name="connsiteY35" fmla="*/ 552781 h 702741"/>
                    <a:gd name="connsiteX36" fmla="*/ 662340 w 947445"/>
                    <a:gd name="connsiteY36" fmla="*/ 624310 h 702741"/>
                    <a:gd name="connsiteX37" fmla="*/ 688065 w 947445"/>
                    <a:gd name="connsiteY37" fmla="*/ 638741 h 70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47445" h="702741">
                      <a:moveTo>
                        <a:pt x="688065" y="638741"/>
                      </a:moveTo>
                      <a:cubicBezTo>
                        <a:pt x="665477" y="655683"/>
                        <a:pt x="642889" y="671996"/>
                        <a:pt x="619673" y="688937"/>
                      </a:cubicBezTo>
                      <a:cubicBezTo>
                        <a:pt x="518027" y="666977"/>
                        <a:pt x="418263" y="636231"/>
                        <a:pt x="319753" y="602977"/>
                      </a:cubicBezTo>
                      <a:cubicBezTo>
                        <a:pt x="296538" y="595447"/>
                        <a:pt x="292773" y="573487"/>
                        <a:pt x="279597" y="558428"/>
                      </a:cubicBezTo>
                      <a:cubicBezTo>
                        <a:pt x="273950" y="552154"/>
                        <a:pt x="272067" y="537095"/>
                        <a:pt x="258264" y="545879"/>
                      </a:cubicBezTo>
                      <a:cubicBezTo>
                        <a:pt x="246969" y="552781"/>
                        <a:pt x="230028" y="555291"/>
                        <a:pt x="233166" y="575369"/>
                      </a:cubicBezTo>
                      <a:cubicBezTo>
                        <a:pt x="236303" y="593565"/>
                        <a:pt x="238185" y="611761"/>
                        <a:pt x="234421" y="630585"/>
                      </a:cubicBezTo>
                      <a:cubicBezTo>
                        <a:pt x="221872" y="692074"/>
                        <a:pt x="176695" y="720937"/>
                        <a:pt x="116460" y="703368"/>
                      </a:cubicBezTo>
                      <a:cubicBezTo>
                        <a:pt x="44304" y="682663"/>
                        <a:pt x="-12166" y="589173"/>
                        <a:pt x="2265" y="515762"/>
                      </a:cubicBezTo>
                      <a:cubicBezTo>
                        <a:pt x="15441" y="449880"/>
                        <a:pt x="73167" y="420390"/>
                        <a:pt x="134029" y="448625"/>
                      </a:cubicBezTo>
                      <a:cubicBezTo>
                        <a:pt x="146578" y="454272"/>
                        <a:pt x="160382" y="461801"/>
                        <a:pt x="169793" y="471841"/>
                      </a:cubicBezTo>
                      <a:cubicBezTo>
                        <a:pt x="184225" y="488154"/>
                        <a:pt x="196146" y="480625"/>
                        <a:pt x="208695" y="471841"/>
                      </a:cubicBezTo>
                      <a:cubicBezTo>
                        <a:pt x="226264" y="459919"/>
                        <a:pt x="211832" y="448625"/>
                        <a:pt x="206185" y="441095"/>
                      </a:cubicBezTo>
                      <a:cubicBezTo>
                        <a:pt x="190499" y="421017"/>
                        <a:pt x="193009" y="400939"/>
                        <a:pt x="197401" y="378351"/>
                      </a:cubicBezTo>
                      <a:cubicBezTo>
                        <a:pt x="214970" y="291763"/>
                        <a:pt x="239440" y="207685"/>
                        <a:pt x="261401" y="122352"/>
                      </a:cubicBezTo>
                      <a:cubicBezTo>
                        <a:pt x="287126" y="110431"/>
                        <a:pt x="312851" y="98509"/>
                        <a:pt x="339204" y="86588"/>
                      </a:cubicBezTo>
                      <a:cubicBezTo>
                        <a:pt x="347361" y="95999"/>
                        <a:pt x="340459" y="105411"/>
                        <a:pt x="337949" y="114196"/>
                      </a:cubicBezTo>
                      <a:cubicBezTo>
                        <a:pt x="320381" y="181332"/>
                        <a:pt x="305950" y="249724"/>
                        <a:pt x="291518" y="317488"/>
                      </a:cubicBezTo>
                      <a:cubicBezTo>
                        <a:pt x="289636" y="326273"/>
                        <a:pt x="287126" y="334429"/>
                        <a:pt x="287754" y="343214"/>
                      </a:cubicBezTo>
                      <a:cubicBezTo>
                        <a:pt x="295283" y="348861"/>
                        <a:pt x="299675" y="341959"/>
                        <a:pt x="304695" y="339449"/>
                      </a:cubicBezTo>
                      <a:cubicBezTo>
                        <a:pt x="410733" y="283606"/>
                        <a:pt x="510497" y="218979"/>
                        <a:pt x="603987" y="144313"/>
                      </a:cubicBezTo>
                      <a:cubicBezTo>
                        <a:pt x="663595" y="96627"/>
                        <a:pt x="727594" y="53960"/>
                        <a:pt x="789711" y="8784"/>
                      </a:cubicBezTo>
                      <a:cubicBezTo>
                        <a:pt x="794731" y="5020"/>
                        <a:pt x="799751" y="1255"/>
                        <a:pt x="806025" y="0"/>
                      </a:cubicBezTo>
                      <a:cubicBezTo>
                        <a:pt x="834260" y="15686"/>
                        <a:pt x="840535" y="44549"/>
                        <a:pt x="850574" y="71529"/>
                      </a:cubicBezTo>
                      <a:cubicBezTo>
                        <a:pt x="817947" y="106038"/>
                        <a:pt x="779045" y="133019"/>
                        <a:pt x="744535" y="165646"/>
                      </a:cubicBezTo>
                      <a:cubicBezTo>
                        <a:pt x="706888" y="200783"/>
                        <a:pt x="667359" y="234038"/>
                        <a:pt x="630340" y="270430"/>
                      </a:cubicBezTo>
                      <a:cubicBezTo>
                        <a:pt x="624693" y="276077"/>
                        <a:pt x="617163" y="279841"/>
                        <a:pt x="611516" y="284234"/>
                      </a:cubicBezTo>
                      <a:cubicBezTo>
                        <a:pt x="643516" y="265410"/>
                        <a:pt x="679908" y="254743"/>
                        <a:pt x="714418" y="240312"/>
                      </a:cubicBezTo>
                      <a:cubicBezTo>
                        <a:pt x="765241" y="218979"/>
                        <a:pt x="817319" y="200155"/>
                        <a:pt x="867515" y="176940"/>
                      </a:cubicBezTo>
                      <a:cubicBezTo>
                        <a:pt x="880064" y="171293"/>
                        <a:pt x="892613" y="162509"/>
                        <a:pt x="908299" y="165646"/>
                      </a:cubicBezTo>
                      <a:cubicBezTo>
                        <a:pt x="927750" y="185097"/>
                        <a:pt x="949083" y="203920"/>
                        <a:pt x="951593" y="234038"/>
                      </a:cubicBezTo>
                      <a:cubicBezTo>
                        <a:pt x="933397" y="248469"/>
                        <a:pt x="912691" y="259136"/>
                        <a:pt x="891985" y="269175"/>
                      </a:cubicBezTo>
                      <a:cubicBezTo>
                        <a:pt x="804770" y="311841"/>
                        <a:pt x="719437" y="357645"/>
                        <a:pt x="630340" y="397801"/>
                      </a:cubicBezTo>
                      <a:cubicBezTo>
                        <a:pt x="550654" y="433566"/>
                        <a:pt x="483517" y="488154"/>
                        <a:pt x="410733" y="535213"/>
                      </a:cubicBezTo>
                      <a:cubicBezTo>
                        <a:pt x="408223" y="536468"/>
                        <a:pt x="406969" y="538977"/>
                        <a:pt x="406969" y="542114"/>
                      </a:cubicBezTo>
                      <a:cubicBezTo>
                        <a:pt x="412616" y="549644"/>
                        <a:pt x="422027" y="549644"/>
                        <a:pt x="430184" y="552781"/>
                      </a:cubicBezTo>
                      <a:cubicBezTo>
                        <a:pt x="506733" y="579134"/>
                        <a:pt x="584536" y="602350"/>
                        <a:pt x="662340" y="624310"/>
                      </a:cubicBezTo>
                      <a:cubicBezTo>
                        <a:pt x="672379" y="626192"/>
                        <a:pt x="685555" y="624310"/>
                        <a:pt x="688065" y="638741"/>
                      </a:cubicBezTo>
                      <a:close/>
                    </a:path>
                  </a:pathLst>
                </a:custGeom>
                <a:solidFill>
                  <a:schemeClr val="accent3"/>
                </a:solidFill>
                <a:ln w="627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3391070-6F58-4108-AC6E-7B51C5DA4B47}"/>
                    </a:ext>
                  </a:extLst>
                </p:cNvPr>
                <p:cNvSpPr/>
                <p:nvPr/>
              </p:nvSpPr>
              <p:spPr>
                <a:xfrm>
                  <a:off x="8507469" y="3425863"/>
                  <a:ext cx="1003916" cy="665094"/>
                </a:xfrm>
                <a:custGeom>
                  <a:avLst/>
                  <a:gdLst>
                    <a:gd name="connsiteX0" fmla="*/ 505535 w 1003915"/>
                    <a:gd name="connsiteY0" fmla="*/ 666349 h 665094"/>
                    <a:gd name="connsiteX1" fmla="*/ 422084 w 1003915"/>
                    <a:gd name="connsiteY1" fmla="*/ 649408 h 665094"/>
                    <a:gd name="connsiteX2" fmla="*/ 442162 w 1003915"/>
                    <a:gd name="connsiteY2" fmla="*/ 624310 h 665094"/>
                    <a:gd name="connsiteX3" fmla="*/ 616592 w 1003915"/>
                    <a:gd name="connsiteY3" fmla="*/ 486899 h 665094"/>
                    <a:gd name="connsiteX4" fmla="*/ 622867 w 1003915"/>
                    <a:gd name="connsiteY4" fmla="*/ 476233 h 665094"/>
                    <a:gd name="connsiteX5" fmla="*/ 564514 w 1003915"/>
                    <a:gd name="connsiteY5" fmla="*/ 464938 h 665094"/>
                    <a:gd name="connsiteX6" fmla="*/ 184281 w 1003915"/>
                    <a:gd name="connsiteY6" fmla="*/ 436076 h 665094"/>
                    <a:gd name="connsiteX7" fmla="*/ 24282 w 1003915"/>
                    <a:gd name="connsiteY7" fmla="*/ 426037 h 665094"/>
                    <a:gd name="connsiteX8" fmla="*/ 1694 w 1003915"/>
                    <a:gd name="connsiteY8" fmla="*/ 419135 h 665094"/>
                    <a:gd name="connsiteX9" fmla="*/ 12361 w 1003915"/>
                    <a:gd name="connsiteY9" fmla="*/ 342586 h 665094"/>
                    <a:gd name="connsiteX10" fmla="*/ 29929 w 1003915"/>
                    <a:gd name="connsiteY10" fmla="*/ 336312 h 665094"/>
                    <a:gd name="connsiteX11" fmla="*/ 327967 w 1003915"/>
                    <a:gd name="connsiteY11" fmla="*/ 321253 h 665094"/>
                    <a:gd name="connsiteX12" fmla="*/ 327967 w 1003915"/>
                    <a:gd name="connsiteY12" fmla="*/ 320625 h 665094"/>
                    <a:gd name="connsiteX13" fmla="*/ 326084 w 1003915"/>
                    <a:gd name="connsiteY13" fmla="*/ 321880 h 665094"/>
                    <a:gd name="connsiteX14" fmla="*/ 251418 w 1003915"/>
                    <a:gd name="connsiteY14" fmla="*/ 302430 h 665094"/>
                    <a:gd name="connsiteX15" fmla="*/ 56282 w 1003915"/>
                    <a:gd name="connsiteY15" fmla="*/ 245332 h 665094"/>
                    <a:gd name="connsiteX16" fmla="*/ 28047 w 1003915"/>
                    <a:gd name="connsiteY16" fmla="*/ 231528 h 665094"/>
                    <a:gd name="connsiteX17" fmla="*/ 32439 w 1003915"/>
                    <a:gd name="connsiteY17" fmla="*/ 158117 h 665094"/>
                    <a:gd name="connsiteX18" fmla="*/ 69459 w 1003915"/>
                    <a:gd name="connsiteY18" fmla="*/ 152470 h 665094"/>
                    <a:gd name="connsiteX19" fmla="*/ 403888 w 1003915"/>
                    <a:gd name="connsiteY19" fmla="*/ 224626 h 665094"/>
                    <a:gd name="connsiteX20" fmla="*/ 565142 w 1003915"/>
                    <a:gd name="connsiteY20" fmla="*/ 244077 h 665094"/>
                    <a:gd name="connsiteX21" fmla="*/ 656122 w 1003915"/>
                    <a:gd name="connsiteY21" fmla="*/ 248469 h 665094"/>
                    <a:gd name="connsiteX22" fmla="*/ 574554 w 1003915"/>
                    <a:gd name="connsiteY22" fmla="*/ 124862 h 665094"/>
                    <a:gd name="connsiteX23" fmla="*/ 505535 w 1003915"/>
                    <a:gd name="connsiteY23" fmla="*/ 26353 h 665094"/>
                    <a:gd name="connsiteX24" fmla="*/ 496750 w 1003915"/>
                    <a:gd name="connsiteY24" fmla="*/ 0 h 665094"/>
                    <a:gd name="connsiteX25" fmla="*/ 581456 w 1003915"/>
                    <a:gd name="connsiteY25" fmla="*/ 0 h 665094"/>
                    <a:gd name="connsiteX26" fmla="*/ 760278 w 1003915"/>
                    <a:gd name="connsiteY26" fmla="*/ 253489 h 665094"/>
                    <a:gd name="connsiteX27" fmla="*/ 765298 w 1003915"/>
                    <a:gd name="connsiteY27" fmla="*/ 301802 h 665094"/>
                    <a:gd name="connsiteX28" fmla="*/ 791023 w 1003915"/>
                    <a:gd name="connsiteY28" fmla="*/ 341332 h 665094"/>
                    <a:gd name="connsiteX29" fmla="*/ 814238 w 1003915"/>
                    <a:gd name="connsiteY29" fmla="*/ 325018 h 665094"/>
                    <a:gd name="connsiteX30" fmla="*/ 884513 w 1003915"/>
                    <a:gd name="connsiteY30" fmla="*/ 263528 h 665094"/>
                    <a:gd name="connsiteX31" fmla="*/ 998081 w 1003915"/>
                    <a:gd name="connsiteY31" fmla="*/ 331920 h 665094"/>
                    <a:gd name="connsiteX32" fmla="*/ 963571 w 1003915"/>
                    <a:gd name="connsiteY32" fmla="*/ 514507 h 665094"/>
                    <a:gd name="connsiteX33" fmla="*/ 819886 w 1003915"/>
                    <a:gd name="connsiteY33" fmla="*/ 504468 h 665094"/>
                    <a:gd name="connsiteX34" fmla="*/ 797298 w 1003915"/>
                    <a:gd name="connsiteY34" fmla="*/ 451135 h 665094"/>
                    <a:gd name="connsiteX35" fmla="*/ 764043 w 1003915"/>
                    <a:gd name="connsiteY35" fmla="*/ 427292 h 665094"/>
                    <a:gd name="connsiteX36" fmla="*/ 748984 w 1003915"/>
                    <a:gd name="connsiteY36" fmla="*/ 452389 h 665094"/>
                    <a:gd name="connsiteX37" fmla="*/ 719494 w 1003915"/>
                    <a:gd name="connsiteY37" fmla="*/ 505095 h 665094"/>
                    <a:gd name="connsiteX38" fmla="*/ 505535 w 1003915"/>
                    <a:gd name="connsiteY38" fmla="*/ 666349 h 66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3915" h="665094">
                      <a:moveTo>
                        <a:pt x="505535" y="666349"/>
                      </a:moveTo>
                      <a:cubicBezTo>
                        <a:pt x="477927" y="660702"/>
                        <a:pt x="449692" y="655055"/>
                        <a:pt x="422084" y="649408"/>
                      </a:cubicBezTo>
                      <a:cubicBezTo>
                        <a:pt x="420829" y="634349"/>
                        <a:pt x="434005" y="631212"/>
                        <a:pt x="442162" y="624310"/>
                      </a:cubicBezTo>
                      <a:cubicBezTo>
                        <a:pt x="501142" y="579762"/>
                        <a:pt x="558868" y="533330"/>
                        <a:pt x="616592" y="486899"/>
                      </a:cubicBezTo>
                      <a:cubicBezTo>
                        <a:pt x="619102" y="485017"/>
                        <a:pt x="622240" y="482507"/>
                        <a:pt x="622867" y="476233"/>
                      </a:cubicBezTo>
                      <a:cubicBezTo>
                        <a:pt x="604671" y="469331"/>
                        <a:pt x="583966" y="468703"/>
                        <a:pt x="564514" y="464938"/>
                      </a:cubicBezTo>
                      <a:cubicBezTo>
                        <a:pt x="439025" y="441095"/>
                        <a:pt x="311653" y="439840"/>
                        <a:pt x="184281" y="436076"/>
                      </a:cubicBezTo>
                      <a:cubicBezTo>
                        <a:pt x="130948" y="434194"/>
                        <a:pt x="77615" y="434194"/>
                        <a:pt x="24282" y="426037"/>
                      </a:cubicBezTo>
                      <a:cubicBezTo>
                        <a:pt x="16126" y="424782"/>
                        <a:pt x="7968" y="424782"/>
                        <a:pt x="1694" y="419135"/>
                      </a:cubicBezTo>
                      <a:cubicBezTo>
                        <a:pt x="-3326" y="392782"/>
                        <a:pt x="3577" y="367684"/>
                        <a:pt x="12361" y="342586"/>
                      </a:cubicBezTo>
                      <a:cubicBezTo>
                        <a:pt x="17380" y="338194"/>
                        <a:pt x="23655" y="336312"/>
                        <a:pt x="29929" y="336312"/>
                      </a:cubicBezTo>
                      <a:cubicBezTo>
                        <a:pt x="129693" y="336312"/>
                        <a:pt x="228830" y="323763"/>
                        <a:pt x="327967" y="321253"/>
                      </a:cubicBezTo>
                      <a:cubicBezTo>
                        <a:pt x="331732" y="321253"/>
                        <a:pt x="326712" y="316861"/>
                        <a:pt x="327967" y="320625"/>
                      </a:cubicBezTo>
                      <a:cubicBezTo>
                        <a:pt x="328594" y="321253"/>
                        <a:pt x="327339" y="321880"/>
                        <a:pt x="326084" y="321880"/>
                      </a:cubicBezTo>
                      <a:cubicBezTo>
                        <a:pt x="299732" y="320625"/>
                        <a:pt x="275889" y="309959"/>
                        <a:pt x="251418" y="302430"/>
                      </a:cubicBezTo>
                      <a:cubicBezTo>
                        <a:pt x="186791" y="282351"/>
                        <a:pt x="122164" y="262901"/>
                        <a:pt x="56282" y="245332"/>
                      </a:cubicBezTo>
                      <a:cubicBezTo>
                        <a:pt x="46243" y="242822"/>
                        <a:pt x="35576" y="240312"/>
                        <a:pt x="28047" y="231528"/>
                      </a:cubicBezTo>
                      <a:cubicBezTo>
                        <a:pt x="18008" y="206430"/>
                        <a:pt x="25537" y="182587"/>
                        <a:pt x="32439" y="158117"/>
                      </a:cubicBezTo>
                      <a:cubicBezTo>
                        <a:pt x="43106" y="145568"/>
                        <a:pt x="56910" y="150587"/>
                        <a:pt x="69459" y="152470"/>
                      </a:cubicBezTo>
                      <a:cubicBezTo>
                        <a:pt x="181771" y="173175"/>
                        <a:pt x="292830" y="198273"/>
                        <a:pt x="403888" y="224626"/>
                      </a:cubicBezTo>
                      <a:cubicBezTo>
                        <a:pt x="457221" y="237175"/>
                        <a:pt x="511181" y="240940"/>
                        <a:pt x="565142" y="244077"/>
                      </a:cubicBezTo>
                      <a:cubicBezTo>
                        <a:pt x="594005" y="245959"/>
                        <a:pt x="622867" y="254116"/>
                        <a:pt x="656122" y="248469"/>
                      </a:cubicBezTo>
                      <a:cubicBezTo>
                        <a:pt x="630397" y="204548"/>
                        <a:pt x="602789" y="165019"/>
                        <a:pt x="574554" y="124862"/>
                      </a:cubicBezTo>
                      <a:cubicBezTo>
                        <a:pt x="551965" y="92235"/>
                        <a:pt x="528750" y="58980"/>
                        <a:pt x="505535" y="26353"/>
                      </a:cubicBezTo>
                      <a:cubicBezTo>
                        <a:pt x="499887" y="18823"/>
                        <a:pt x="492358" y="11294"/>
                        <a:pt x="496750" y="0"/>
                      </a:cubicBezTo>
                      <a:cubicBezTo>
                        <a:pt x="524985" y="0"/>
                        <a:pt x="553220" y="0"/>
                        <a:pt x="581456" y="0"/>
                      </a:cubicBezTo>
                      <a:cubicBezTo>
                        <a:pt x="644200" y="82195"/>
                        <a:pt x="705062" y="165646"/>
                        <a:pt x="760278" y="253489"/>
                      </a:cubicBezTo>
                      <a:cubicBezTo>
                        <a:pt x="770944" y="270430"/>
                        <a:pt x="768435" y="284861"/>
                        <a:pt x="765298" y="301802"/>
                      </a:cubicBezTo>
                      <a:cubicBezTo>
                        <a:pt x="761533" y="321880"/>
                        <a:pt x="760278" y="340077"/>
                        <a:pt x="791023" y="341332"/>
                      </a:cubicBezTo>
                      <a:cubicBezTo>
                        <a:pt x="806082" y="341959"/>
                        <a:pt x="809219" y="334429"/>
                        <a:pt x="814238" y="325018"/>
                      </a:cubicBezTo>
                      <a:cubicBezTo>
                        <a:pt x="830552" y="296783"/>
                        <a:pt x="851258" y="271685"/>
                        <a:pt x="884513" y="263528"/>
                      </a:cubicBezTo>
                      <a:cubicBezTo>
                        <a:pt x="933453" y="250979"/>
                        <a:pt x="979257" y="277332"/>
                        <a:pt x="998081" y="331920"/>
                      </a:cubicBezTo>
                      <a:cubicBezTo>
                        <a:pt x="1020669" y="398429"/>
                        <a:pt x="1009374" y="460547"/>
                        <a:pt x="963571" y="514507"/>
                      </a:cubicBezTo>
                      <a:cubicBezTo>
                        <a:pt x="922160" y="562820"/>
                        <a:pt x="856278" y="557173"/>
                        <a:pt x="819886" y="504468"/>
                      </a:cubicBezTo>
                      <a:cubicBezTo>
                        <a:pt x="808591" y="488154"/>
                        <a:pt x="797925" y="469958"/>
                        <a:pt x="797298" y="451135"/>
                      </a:cubicBezTo>
                      <a:cubicBezTo>
                        <a:pt x="796670" y="425409"/>
                        <a:pt x="778474" y="428547"/>
                        <a:pt x="764043" y="427292"/>
                      </a:cubicBezTo>
                      <a:cubicBezTo>
                        <a:pt x="746475" y="425409"/>
                        <a:pt x="748984" y="442978"/>
                        <a:pt x="748984" y="452389"/>
                      </a:cubicBezTo>
                      <a:cubicBezTo>
                        <a:pt x="750239" y="477487"/>
                        <a:pt x="737690" y="490664"/>
                        <a:pt x="719494" y="505095"/>
                      </a:cubicBezTo>
                      <a:cubicBezTo>
                        <a:pt x="649220" y="561565"/>
                        <a:pt x="580828" y="618036"/>
                        <a:pt x="505535" y="666349"/>
                      </a:cubicBezTo>
                      <a:close/>
                    </a:path>
                  </a:pathLst>
                </a:custGeom>
                <a:solidFill>
                  <a:schemeClr val="accent4"/>
                </a:solidFill>
                <a:ln w="627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C414A8E-E926-44F7-987B-702C5ACA79B0}"/>
                    </a:ext>
                  </a:extLst>
                </p:cNvPr>
                <p:cNvSpPr/>
                <p:nvPr/>
              </p:nvSpPr>
              <p:spPr>
                <a:xfrm>
                  <a:off x="2666849" y="3427745"/>
                  <a:ext cx="1010190" cy="658820"/>
                </a:xfrm>
                <a:custGeom>
                  <a:avLst/>
                  <a:gdLst>
                    <a:gd name="connsiteX0" fmla="*/ 434972 w 1010190"/>
                    <a:gd name="connsiteY0" fmla="*/ 0 h 658819"/>
                    <a:gd name="connsiteX1" fmla="*/ 519677 w 1010190"/>
                    <a:gd name="connsiteY1" fmla="*/ 0 h 658819"/>
                    <a:gd name="connsiteX2" fmla="*/ 508383 w 1010190"/>
                    <a:gd name="connsiteY2" fmla="*/ 25098 h 658819"/>
                    <a:gd name="connsiteX3" fmla="*/ 377247 w 1010190"/>
                    <a:gd name="connsiteY3" fmla="*/ 187607 h 658819"/>
                    <a:gd name="connsiteX4" fmla="*/ 360306 w 1010190"/>
                    <a:gd name="connsiteY4" fmla="*/ 213332 h 658819"/>
                    <a:gd name="connsiteX5" fmla="*/ 513403 w 1010190"/>
                    <a:gd name="connsiteY5" fmla="*/ 203293 h 658819"/>
                    <a:gd name="connsiteX6" fmla="*/ 948224 w 1010190"/>
                    <a:gd name="connsiteY6" fmla="*/ 128627 h 658819"/>
                    <a:gd name="connsiteX7" fmla="*/ 983988 w 1010190"/>
                    <a:gd name="connsiteY7" fmla="*/ 129882 h 658819"/>
                    <a:gd name="connsiteX8" fmla="*/ 988381 w 1010190"/>
                    <a:gd name="connsiteY8" fmla="*/ 207685 h 658819"/>
                    <a:gd name="connsiteX9" fmla="*/ 953871 w 1010190"/>
                    <a:gd name="connsiteY9" fmla="*/ 220234 h 658819"/>
                    <a:gd name="connsiteX10" fmla="*/ 722970 w 1010190"/>
                    <a:gd name="connsiteY10" fmla="*/ 286744 h 658819"/>
                    <a:gd name="connsiteX11" fmla="*/ 679049 w 1010190"/>
                    <a:gd name="connsiteY11" fmla="*/ 294273 h 658819"/>
                    <a:gd name="connsiteX12" fmla="*/ 903048 w 1010190"/>
                    <a:gd name="connsiteY12" fmla="*/ 307449 h 658819"/>
                    <a:gd name="connsiteX13" fmla="*/ 997792 w 1010190"/>
                    <a:gd name="connsiteY13" fmla="*/ 318743 h 658819"/>
                    <a:gd name="connsiteX14" fmla="*/ 1009714 w 1010190"/>
                    <a:gd name="connsiteY14" fmla="*/ 395292 h 658819"/>
                    <a:gd name="connsiteX15" fmla="*/ 902420 w 1010190"/>
                    <a:gd name="connsiteY15" fmla="*/ 407841 h 658819"/>
                    <a:gd name="connsiteX16" fmla="*/ 645794 w 1010190"/>
                    <a:gd name="connsiteY16" fmla="*/ 407841 h 658819"/>
                    <a:gd name="connsiteX17" fmla="*/ 379757 w 1010190"/>
                    <a:gd name="connsiteY17" fmla="*/ 436076 h 658819"/>
                    <a:gd name="connsiteX18" fmla="*/ 434344 w 1010190"/>
                    <a:gd name="connsiteY18" fmla="*/ 492546 h 658819"/>
                    <a:gd name="connsiteX19" fmla="*/ 584304 w 1010190"/>
                    <a:gd name="connsiteY19" fmla="*/ 628702 h 658819"/>
                    <a:gd name="connsiteX20" fmla="*/ 593716 w 1010190"/>
                    <a:gd name="connsiteY20" fmla="*/ 648153 h 658819"/>
                    <a:gd name="connsiteX21" fmla="*/ 511520 w 1010190"/>
                    <a:gd name="connsiteY21" fmla="*/ 663839 h 658819"/>
                    <a:gd name="connsiteX22" fmla="*/ 406737 w 1010190"/>
                    <a:gd name="connsiteY22" fmla="*/ 577879 h 658819"/>
                    <a:gd name="connsiteX23" fmla="*/ 293796 w 1010190"/>
                    <a:gd name="connsiteY23" fmla="*/ 471841 h 658819"/>
                    <a:gd name="connsiteX24" fmla="*/ 262424 w 1010190"/>
                    <a:gd name="connsiteY24" fmla="*/ 404704 h 658819"/>
                    <a:gd name="connsiteX25" fmla="*/ 249247 w 1010190"/>
                    <a:gd name="connsiteY25" fmla="*/ 377096 h 658819"/>
                    <a:gd name="connsiteX26" fmla="*/ 210346 w 1010190"/>
                    <a:gd name="connsiteY26" fmla="*/ 398429 h 658819"/>
                    <a:gd name="connsiteX27" fmla="*/ 182738 w 1010190"/>
                    <a:gd name="connsiteY27" fmla="*/ 452390 h 658819"/>
                    <a:gd name="connsiteX28" fmla="*/ 38425 w 1010190"/>
                    <a:gd name="connsiteY28" fmla="*/ 444860 h 658819"/>
                    <a:gd name="connsiteX29" fmla="*/ 15210 w 1010190"/>
                    <a:gd name="connsiteY29" fmla="*/ 266038 h 658819"/>
                    <a:gd name="connsiteX30" fmla="*/ 92386 w 1010190"/>
                    <a:gd name="connsiteY30" fmla="*/ 202038 h 658819"/>
                    <a:gd name="connsiteX31" fmla="*/ 192150 w 1010190"/>
                    <a:gd name="connsiteY31" fmla="*/ 259136 h 658819"/>
                    <a:gd name="connsiteX32" fmla="*/ 205326 w 1010190"/>
                    <a:gd name="connsiteY32" fmla="*/ 285489 h 658819"/>
                    <a:gd name="connsiteX33" fmla="*/ 226032 w 1010190"/>
                    <a:gd name="connsiteY33" fmla="*/ 291763 h 658819"/>
                    <a:gd name="connsiteX34" fmla="*/ 245483 w 1010190"/>
                    <a:gd name="connsiteY34" fmla="*/ 277959 h 658819"/>
                    <a:gd name="connsiteX35" fmla="*/ 323286 w 1010190"/>
                    <a:gd name="connsiteY35" fmla="*/ 128627 h 658819"/>
                    <a:gd name="connsiteX36" fmla="*/ 434972 w 1010190"/>
                    <a:gd name="connsiteY36" fmla="*/ 0 h 65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10190" h="658819">
                      <a:moveTo>
                        <a:pt x="434972" y="0"/>
                      </a:moveTo>
                      <a:cubicBezTo>
                        <a:pt x="463207" y="0"/>
                        <a:pt x="491442" y="0"/>
                        <a:pt x="519677" y="0"/>
                      </a:cubicBezTo>
                      <a:cubicBezTo>
                        <a:pt x="523442" y="11922"/>
                        <a:pt x="514030" y="18196"/>
                        <a:pt x="508383" y="25098"/>
                      </a:cubicBezTo>
                      <a:cubicBezTo>
                        <a:pt x="464462" y="79059"/>
                        <a:pt x="420541" y="133019"/>
                        <a:pt x="377247" y="187607"/>
                      </a:cubicBezTo>
                      <a:cubicBezTo>
                        <a:pt x="371600" y="195136"/>
                        <a:pt x="364070" y="202038"/>
                        <a:pt x="360306" y="213332"/>
                      </a:cubicBezTo>
                      <a:cubicBezTo>
                        <a:pt x="413011" y="212705"/>
                        <a:pt x="463207" y="208313"/>
                        <a:pt x="513403" y="203293"/>
                      </a:cubicBezTo>
                      <a:cubicBezTo>
                        <a:pt x="660226" y="188862"/>
                        <a:pt x="802656" y="148705"/>
                        <a:pt x="948224" y="128627"/>
                      </a:cubicBezTo>
                      <a:cubicBezTo>
                        <a:pt x="960145" y="126744"/>
                        <a:pt x="972067" y="119843"/>
                        <a:pt x="983988" y="129882"/>
                      </a:cubicBezTo>
                      <a:cubicBezTo>
                        <a:pt x="989008" y="155607"/>
                        <a:pt x="994655" y="181332"/>
                        <a:pt x="988381" y="207685"/>
                      </a:cubicBezTo>
                      <a:cubicBezTo>
                        <a:pt x="978969" y="217097"/>
                        <a:pt x="965792" y="217097"/>
                        <a:pt x="953871" y="220234"/>
                      </a:cubicBezTo>
                      <a:cubicBezTo>
                        <a:pt x="876067" y="240312"/>
                        <a:pt x="799519" y="262901"/>
                        <a:pt x="722970" y="286744"/>
                      </a:cubicBezTo>
                      <a:cubicBezTo>
                        <a:pt x="708539" y="291136"/>
                        <a:pt x="694108" y="294900"/>
                        <a:pt x="679049" y="294273"/>
                      </a:cubicBezTo>
                      <a:cubicBezTo>
                        <a:pt x="753715" y="294273"/>
                        <a:pt x="828381" y="306822"/>
                        <a:pt x="903048" y="307449"/>
                      </a:cubicBezTo>
                      <a:cubicBezTo>
                        <a:pt x="935047" y="308077"/>
                        <a:pt x="967047" y="309332"/>
                        <a:pt x="997792" y="318743"/>
                      </a:cubicBezTo>
                      <a:cubicBezTo>
                        <a:pt x="1011596" y="342587"/>
                        <a:pt x="1015361" y="368312"/>
                        <a:pt x="1009714" y="395292"/>
                      </a:cubicBezTo>
                      <a:cubicBezTo>
                        <a:pt x="975204" y="408468"/>
                        <a:pt x="938185" y="406586"/>
                        <a:pt x="902420" y="407841"/>
                      </a:cubicBezTo>
                      <a:cubicBezTo>
                        <a:pt x="817087" y="410351"/>
                        <a:pt x="731755" y="410351"/>
                        <a:pt x="645794" y="407841"/>
                      </a:cubicBezTo>
                      <a:cubicBezTo>
                        <a:pt x="556697" y="405331"/>
                        <a:pt x="470736" y="426664"/>
                        <a:pt x="379757" y="436076"/>
                      </a:cubicBezTo>
                      <a:cubicBezTo>
                        <a:pt x="396698" y="459919"/>
                        <a:pt x="415521" y="476233"/>
                        <a:pt x="434344" y="492546"/>
                      </a:cubicBezTo>
                      <a:cubicBezTo>
                        <a:pt x="485168" y="537095"/>
                        <a:pt x="532854" y="585408"/>
                        <a:pt x="584304" y="628702"/>
                      </a:cubicBezTo>
                      <a:cubicBezTo>
                        <a:pt x="589951" y="633095"/>
                        <a:pt x="598736" y="637487"/>
                        <a:pt x="593716" y="648153"/>
                      </a:cubicBezTo>
                      <a:cubicBezTo>
                        <a:pt x="566108" y="653173"/>
                        <a:pt x="538501" y="658820"/>
                        <a:pt x="511520" y="663839"/>
                      </a:cubicBezTo>
                      <a:cubicBezTo>
                        <a:pt x="476383" y="635604"/>
                        <a:pt x="439991" y="607997"/>
                        <a:pt x="406737" y="577879"/>
                      </a:cubicBezTo>
                      <a:cubicBezTo>
                        <a:pt x="367835" y="543370"/>
                        <a:pt x="332071" y="506350"/>
                        <a:pt x="293796" y="471841"/>
                      </a:cubicBezTo>
                      <a:cubicBezTo>
                        <a:pt x="273718" y="453644"/>
                        <a:pt x="261169" y="433566"/>
                        <a:pt x="262424" y="404704"/>
                      </a:cubicBezTo>
                      <a:cubicBezTo>
                        <a:pt x="263051" y="394665"/>
                        <a:pt x="263679" y="377096"/>
                        <a:pt x="249247" y="377096"/>
                      </a:cubicBezTo>
                      <a:cubicBezTo>
                        <a:pt x="234816" y="377096"/>
                        <a:pt x="214738" y="373331"/>
                        <a:pt x="210346" y="398429"/>
                      </a:cubicBezTo>
                      <a:cubicBezTo>
                        <a:pt x="206581" y="418508"/>
                        <a:pt x="197797" y="436704"/>
                        <a:pt x="182738" y="452390"/>
                      </a:cubicBezTo>
                      <a:cubicBezTo>
                        <a:pt x="136307" y="500076"/>
                        <a:pt x="77327" y="498821"/>
                        <a:pt x="38425" y="444860"/>
                      </a:cubicBezTo>
                      <a:cubicBezTo>
                        <a:pt x="-1104" y="390272"/>
                        <a:pt x="-12398" y="330038"/>
                        <a:pt x="15210" y="266038"/>
                      </a:cubicBezTo>
                      <a:cubicBezTo>
                        <a:pt x="29641" y="232156"/>
                        <a:pt x="51602" y="205803"/>
                        <a:pt x="92386" y="202038"/>
                      </a:cubicBezTo>
                      <a:cubicBezTo>
                        <a:pt x="139444" y="197646"/>
                        <a:pt x="169562" y="222117"/>
                        <a:pt x="192150" y="259136"/>
                      </a:cubicBezTo>
                      <a:cubicBezTo>
                        <a:pt x="197169" y="267293"/>
                        <a:pt x="200307" y="276705"/>
                        <a:pt x="205326" y="285489"/>
                      </a:cubicBezTo>
                      <a:cubicBezTo>
                        <a:pt x="210346" y="294273"/>
                        <a:pt x="218503" y="294900"/>
                        <a:pt x="226032" y="291763"/>
                      </a:cubicBezTo>
                      <a:cubicBezTo>
                        <a:pt x="233561" y="288626"/>
                        <a:pt x="247365" y="289881"/>
                        <a:pt x="245483" y="277959"/>
                      </a:cubicBezTo>
                      <a:cubicBezTo>
                        <a:pt x="234189" y="208313"/>
                        <a:pt x="288777" y="173176"/>
                        <a:pt x="323286" y="128627"/>
                      </a:cubicBezTo>
                      <a:cubicBezTo>
                        <a:pt x="359051" y="84705"/>
                        <a:pt x="397953" y="43294"/>
                        <a:pt x="434972" y="0"/>
                      </a:cubicBezTo>
                      <a:close/>
                    </a:path>
                  </a:pathLst>
                </a:custGeom>
                <a:solidFill>
                  <a:schemeClr val="accent1"/>
                </a:solidFill>
                <a:ln w="627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A469F37-71BE-4DFF-8145-2E810AAEF5D3}"/>
                    </a:ext>
                  </a:extLst>
                </p:cNvPr>
                <p:cNvSpPr/>
                <p:nvPr/>
              </p:nvSpPr>
              <p:spPr>
                <a:xfrm>
                  <a:off x="8363522" y="2129556"/>
                  <a:ext cx="1003916" cy="646271"/>
                </a:xfrm>
                <a:custGeom>
                  <a:avLst/>
                  <a:gdLst>
                    <a:gd name="connsiteX0" fmla="*/ 648227 w 1003915"/>
                    <a:gd name="connsiteY0" fmla="*/ 633094 h 646270"/>
                    <a:gd name="connsiteX1" fmla="*/ 566031 w 1003915"/>
                    <a:gd name="connsiteY1" fmla="*/ 648781 h 646270"/>
                    <a:gd name="connsiteX2" fmla="*/ 574188 w 1003915"/>
                    <a:gd name="connsiteY2" fmla="*/ 621800 h 646270"/>
                    <a:gd name="connsiteX3" fmla="*/ 678344 w 1003915"/>
                    <a:gd name="connsiteY3" fmla="*/ 405959 h 646270"/>
                    <a:gd name="connsiteX4" fmla="*/ 547835 w 1003915"/>
                    <a:gd name="connsiteY4" fmla="*/ 444233 h 646270"/>
                    <a:gd name="connsiteX5" fmla="*/ 246032 w 1003915"/>
                    <a:gd name="connsiteY5" fmla="*/ 568467 h 646270"/>
                    <a:gd name="connsiteX6" fmla="*/ 114896 w 1003915"/>
                    <a:gd name="connsiteY6" fmla="*/ 623055 h 646270"/>
                    <a:gd name="connsiteX7" fmla="*/ 91681 w 1003915"/>
                    <a:gd name="connsiteY7" fmla="*/ 627447 h 646270"/>
                    <a:gd name="connsiteX8" fmla="*/ 64073 w 1003915"/>
                    <a:gd name="connsiteY8" fmla="*/ 554036 h 646270"/>
                    <a:gd name="connsiteX9" fmla="*/ 81642 w 1003915"/>
                    <a:gd name="connsiteY9" fmla="*/ 538350 h 646270"/>
                    <a:gd name="connsiteX10" fmla="*/ 311287 w 1003915"/>
                    <a:gd name="connsiteY10" fmla="*/ 412233 h 646270"/>
                    <a:gd name="connsiteX11" fmla="*/ 333875 w 1003915"/>
                    <a:gd name="connsiteY11" fmla="*/ 401566 h 646270"/>
                    <a:gd name="connsiteX12" fmla="*/ 146269 w 1003915"/>
                    <a:gd name="connsiteY12" fmla="*/ 431684 h 646270"/>
                    <a:gd name="connsiteX13" fmla="*/ 59681 w 1003915"/>
                    <a:gd name="connsiteY13" fmla="*/ 447370 h 646270"/>
                    <a:gd name="connsiteX14" fmla="*/ 28309 w 1003915"/>
                    <a:gd name="connsiteY14" fmla="*/ 448625 h 646270"/>
                    <a:gd name="connsiteX15" fmla="*/ 73 w 1003915"/>
                    <a:gd name="connsiteY15" fmla="*/ 371449 h 646270"/>
                    <a:gd name="connsiteX16" fmla="*/ 28936 w 1003915"/>
                    <a:gd name="connsiteY16" fmla="*/ 359527 h 646270"/>
                    <a:gd name="connsiteX17" fmla="*/ 372150 w 1003915"/>
                    <a:gd name="connsiteY17" fmla="*/ 277332 h 646270"/>
                    <a:gd name="connsiteX18" fmla="*/ 602423 w 1003915"/>
                    <a:gd name="connsiteY18" fmla="*/ 195764 h 646270"/>
                    <a:gd name="connsiteX19" fmla="*/ 566031 w 1003915"/>
                    <a:gd name="connsiteY19" fmla="*/ 167529 h 646270"/>
                    <a:gd name="connsiteX20" fmla="*/ 369012 w 1003915"/>
                    <a:gd name="connsiteY20" fmla="*/ 55215 h 646270"/>
                    <a:gd name="connsiteX21" fmla="*/ 348307 w 1003915"/>
                    <a:gd name="connsiteY21" fmla="*/ 36392 h 646270"/>
                    <a:gd name="connsiteX22" fmla="*/ 428620 w 1003915"/>
                    <a:gd name="connsiteY22" fmla="*/ 0 h 646270"/>
                    <a:gd name="connsiteX23" fmla="*/ 669559 w 1003915"/>
                    <a:gd name="connsiteY23" fmla="*/ 131764 h 646270"/>
                    <a:gd name="connsiteX24" fmla="*/ 731677 w 1003915"/>
                    <a:gd name="connsiteY24" fmla="*/ 205803 h 646270"/>
                    <a:gd name="connsiteX25" fmla="*/ 746736 w 1003915"/>
                    <a:gd name="connsiteY25" fmla="*/ 221489 h 646270"/>
                    <a:gd name="connsiteX26" fmla="*/ 779363 w 1003915"/>
                    <a:gd name="connsiteY26" fmla="*/ 197646 h 646270"/>
                    <a:gd name="connsiteX27" fmla="*/ 783127 w 1003915"/>
                    <a:gd name="connsiteY27" fmla="*/ 168783 h 646270"/>
                    <a:gd name="connsiteX28" fmla="*/ 945009 w 1003915"/>
                    <a:gd name="connsiteY28" fmla="*/ 116078 h 646270"/>
                    <a:gd name="connsiteX29" fmla="*/ 997715 w 1003915"/>
                    <a:gd name="connsiteY29" fmla="*/ 293646 h 646270"/>
                    <a:gd name="connsiteX30" fmla="*/ 850892 w 1003915"/>
                    <a:gd name="connsiteY30" fmla="*/ 345096 h 646270"/>
                    <a:gd name="connsiteX31" fmla="*/ 815128 w 1003915"/>
                    <a:gd name="connsiteY31" fmla="*/ 309332 h 646270"/>
                    <a:gd name="connsiteX32" fmla="*/ 791284 w 1003915"/>
                    <a:gd name="connsiteY32" fmla="*/ 301175 h 646270"/>
                    <a:gd name="connsiteX33" fmla="*/ 774971 w 1003915"/>
                    <a:gd name="connsiteY33" fmla="*/ 333802 h 646270"/>
                    <a:gd name="connsiteX34" fmla="*/ 770578 w 1003915"/>
                    <a:gd name="connsiteY34" fmla="*/ 398429 h 646270"/>
                    <a:gd name="connsiteX35" fmla="*/ 648227 w 1003915"/>
                    <a:gd name="connsiteY35" fmla="*/ 633094 h 64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3915" h="646270">
                      <a:moveTo>
                        <a:pt x="648227" y="633094"/>
                      </a:moveTo>
                      <a:cubicBezTo>
                        <a:pt x="620619" y="638114"/>
                        <a:pt x="593011" y="643134"/>
                        <a:pt x="566031" y="648781"/>
                      </a:cubicBezTo>
                      <a:cubicBezTo>
                        <a:pt x="562266" y="638114"/>
                        <a:pt x="570423" y="629957"/>
                        <a:pt x="574188" y="621800"/>
                      </a:cubicBezTo>
                      <a:cubicBezTo>
                        <a:pt x="608070" y="550899"/>
                        <a:pt x="646344" y="482507"/>
                        <a:pt x="678344" y="405959"/>
                      </a:cubicBezTo>
                      <a:cubicBezTo>
                        <a:pt x="631913" y="418508"/>
                        <a:pt x="590501" y="432311"/>
                        <a:pt x="547835" y="444233"/>
                      </a:cubicBezTo>
                      <a:cubicBezTo>
                        <a:pt x="442424" y="473723"/>
                        <a:pt x="346424" y="527056"/>
                        <a:pt x="246032" y="568467"/>
                      </a:cubicBezTo>
                      <a:cubicBezTo>
                        <a:pt x="202111" y="586663"/>
                        <a:pt x="158818" y="604232"/>
                        <a:pt x="114896" y="623055"/>
                      </a:cubicBezTo>
                      <a:cubicBezTo>
                        <a:pt x="107367" y="626193"/>
                        <a:pt x="99837" y="629330"/>
                        <a:pt x="91681" y="627447"/>
                      </a:cubicBezTo>
                      <a:cubicBezTo>
                        <a:pt x="69720" y="607997"/>
                        <a:pt x="68465" y="580389"/>
                        <a:pt x="64073" y="554036"/>
                      </a:cubicBezTo>
                      <a:cubicBezTo>
                        <a:pt x="67838" y="545879"/>
                        <a:pt x="74739" y="542115"/>
                        <a:pt x="81642" y="538350"/>
                      </a:cubicBezTo>
                      <a:cubicBezTo>
                        <a:pt x="160072" y="499448"/>
                        <a:pt x="235366" y="455527"/>
                        <a:pt x="311287" y="412233"/>
                      </a:cubicBezTo>
                      <a:cubicBezTo>
                        <a:pt x="320072" y="407213"/>
                        <a:pt x="328856" y="404076"/>
                        <a:pt x="333875" y="401566"/>
                      </a:cubicBezTo>
                      <a:cubicBezTo>
                        <a:pt x="274895" y="414115"/>
                        <a:pt x="210268" y="419762"/>
                        <a:pt x="146269" y="431684"/>
                      </a:cubicBezTo>
                      <a:cubicBezTo>
                        <a:pt x="117406" y="436703"/>
                        <a:pt x="88543" y="442350"/>
                        <a:pt x="59681" y="447370"/>
                      </a:cubicBezTo>
                      <a:cubicBezTo>
                        <a:pt x="49014" y="449252"/>
                        <a:pt x="38975" y="453017"/>
                        <a:pt x="28309" y="448625"/>
                      </a:cubicBezTo>
                      <a:cubicBezTo>
                        <a:pt x="13877" y="424782"/>
                        <a:pt x="-1182" y="400939"/>
                        <a:pt x="73" y="371449"/>
                      </a:cubicBezTo>
                      <a:cubicBezTo>
                        <a:pt x="8230" y="363292"/>
                        <a:pt x="18897" y="362037"/>
                        <a:pt x="28936" y="359527"/>
                      </a:cubicBezTo>
                      <a:cubicBezTo>
                        <a:pt x="142504" y="328782"/>
                        <a:pt x="257327" y="303057"/>
                        <a:pt x="372150" y="277332"/>
                      </a:cubicBezTo>
                      <a:cubicBezTo>
                        <a:pt x="451208" y="259763"/>
                        <a:pt x="523992" y="222116"/>
                        <a:pt x="602423" y="195764"/>
                      </a:cubicBezTo>
                      <a:cubicBezTo>
                        <a:pt x="591129" y="180705"/>
                        <a:pt x="577952" y="174430"/>
                        <a:pt x="566031" y="167529"/>
                      </a:cubicBezTo>
                      <a:cubicBezTo>
                        <a:pt x="500149" y="129882"/>
                        <a:pt x="436149" y="89725"/>
                        <a:pt x="369012" y="55215"/>
                      </a:cubicBezTo>
                      <a:cubicBezTo>
                        <a:pt x="360856" y="50823"/>
                        <a:pt x="350189" y="47686"/>
                        <a:pt x="348307" y="36392"/>
                      </a:cubicBezTo>
                      <a:cubicBezTo>
                        <a:pt x="371522" y="16314"/>
                        <a:pt x="397248" y="2510"/>
                        <a:pt x="428620" y="0"/>
                      </a:cubicBezTo>
                      <a:cubicBezTo>
                        <a:pt x="510188" y="41412"/>
                        <a:pt x="590501" y="85333"/>
                        <a:pt x="669559" y="131764"/>
                      </a:cubicBezTo>
                      <a:cubicBezTo>
                        <a:pt x="699677" y="149960"/>
                        <a:pt x="724147" y="169411"/>
                        <a:pt x="731677" y="205803"/>
                      </a:cubicBezTo>
                      <a:cubicBezTo>
                        <a:pt x="732932" y="212077"/>
                        <a:pt x="732932" y="227764"/>
                        <a:pt x="746736" y="221489"/>
                      </a:cubicBezTo>
                      <a:cubicBezTo>
                        <a:pt x="758657" y="215842"/>
                        <a:pt x="779363" y="220862"/>
                        <a:pt x="779363" y="197646"/>
                      </a:cubicBezTo>
                      <a:cubicBezTo>
                        <a:pt x="779363" y="188234"/>
                        <a:pt x="780618" y="178195"/>
                        <a:pt x="783127" y="168783"/>
                      </a:cubicBezTo>
                      <a:cubicBezTo>
                        <a:pt x="802579" y="81568"/>
                        <a:pt x="880382" y="55215"/>
                        <a:pt x="945009" y="116078"/>
                      </a:cubicBezTo>
                      <a:cubicBezTo>
                        <a:pt x="995832" y="163764"/>
                        <a:pt x="1015283" y="224626"/>
                        <a:pt x="997715" y="293646"/>
                      </a:cubicBezTo>
                      <a:cubicBezTo>
                        <a:pt x="979519" y="363292"/>
                        <a:pt x="909245" y="387135"/>
                        <a:pt x="850892" y="345096"/>
                      </a:cubicBezTo>
                      <a:cubicBezTo>
                        <a:pt x="837088" y="335057"/>
                        <a:pt x="824539" y="323135"/>
                        <a:pt x="815128" y="309332"/>
                      </a:cubicBezTo>
                      <a:cubicBezTo>
                        <a:pt x="808853" y="299292"/>
                        <a:pt x="803206" y="298665"/>
                        <a:pt x="791284" y="301175"/>
                      </a:cubicBezTo>
                      <a:cubicBezTo>
                        <a:pt x="769951" y="306194"/>
                        <a:pt x="764932" y="315606"/>
                        <a:pt x="774971" y="333802"/>
                      </a:cubicBezTo>
                      <a:cubicBezTo>
                        <a:pt x="787520" y="356390"/>
                        <a:pt x="781245" y="376468"/>
                        <a:pt x="770578" y="398429"/>
                      </a:cubicBezTo>
                      <a:cubicBezTo>
                        <a:pt x="732304" y="476860"/>
                        <a:pt x="694657" y="557173"/>
                        <a:pt x="648227" y="633094"/>
                      </a:cubicBezTo>
                      <a:close/>
                    </a:path>
                  </a:pathLst>
                </a:custGeom>
                <a:solidFill>
                  <a:schemeClr val="accent2"/>
                </a:solidFill>
                <a:ln w="627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DCADEF4-DF45-42C3-906E-A05E773F95EE}"/>
                    </a:ext>
                  </a:extLst>
                </p:cNvPr>
                <p:cNvSpPr/>
                <p:nvPr/>
              </p:nvSpPr>
              <p:spPr>
                <a:xfrm>
                  <a:off x="7293170" y="497540"/>
                  <a:ext cx="734113" cy="928622"/>
                </a:xfrm>
                <a:custGeom>
                  <a:avLst/>
                  <a:gdLst>
                    <a:gd name="connsiteX0" fmla="*/ 102274 w 734113"/>
                    <a:gd name="connsiteY0" fmla="*/ 232181 h 928622"/>
                    <a:gd name="connsiteX1" fmla="*/ 375841 w 734113"/>
                    <a:gd name="connsiteY1" fmla="*/ 185123 h 928622"/>
                    <a:gd name="connsiteX2" fmla="*/ 466193 w 734113"/>
                    <a:gd name="connsiteY2" fmla="*/ 203946 h 928622"/>
                    <a:gd name="connsiteX3" fmla="*/ 487527 w 734113"/>
                    <a:gd name="connsiteY3" fmla="*/ 208966 h 928622"/>
                    <a:gd name="connsiteX4" fmla="*/ 498193 w 734113"/>
                    <a:gd name="connsiteY4" fmla="*/ 167554 h 928622"/>
                    <a:gd name="connsiteX5" fmla="*/ 478115 w 734113"/>
                    <a:gd name="connsiteY5" fmla="*/ 133045 h 928622"/>
                    <a:gd name="connsiteX6" fmla="*/ 565330 w 734113"/>
                    <a:gd name="connsiteY6" fmla="*/ 26 h 928622"/>
                    <a:gd name="connsiteX7" fmla="*/ 725957 w 734113"/>
                    <a:gd name="connsiteY7" fmla="*/ 101672 h 928622"/>
                    <a:gd name="connsiteX8" fmla="*/ 720310 w 734113"/>
                    <a:gd name="connsiteY8" fmla="*/ 202691 h 928622"/>
                    <a:gd name="connsiteX9" fmla="*/ 621801 w 734113"/>
                    <a:gd name="connsiteY9" fmla="*/ 238456 h 928622"/>
                    <a:gd name="connsiteX10" fmla="*/ 595448 w 734113"/>
                    <a:gd name="connsiteY10" fmla="*/ 233436 h 928622"/>
                    <a:gd name="connsiteX11" fmla="*/ 563448 w 734113"/>
                    <a:gd name="connsiteY11" fmla="*/ 255397 h 928622"/>
                    <a:gd name="connsiteX12" fmla="*/ 576624 w 734113"/>
                    <a:gd name="connsiteY12" fmla="*/ 274848 h 928622"/>
                    <a:gd name="connsiteX13" fmla="*/ 616781 w 734113"/>
                    <a:gd name="connsiteY13" fmla="*/ 330691 h 928622"/>
                    <a:gd name="connsiteX14" fmla="*/ 667604 w 734113"/>
                    <a:gd name="connsiteY14" fmla="*/ 589826 h 928622"/>
                    <a:gd name="connsiteX15" fmla="*/ 610506 w 734113"/>
                    <a:gd name="connsiteY15" fmla="*/ 653199 h 928622"/>
                    <a:gd name="connsiteX16" fmla="*/ 589801 w 734113"/>
                    <a:gd name="connsiteY16" fmla="*/ 565356 h 928622"/>
                    <a:gd name="connsiteX17" fmla="*/ 549016 w 734113"/>
                    <a:gd name="connsiteY17" fmla="*/ 394690 h 928622"/>
                    <a:gd name="connsiteX18" fmla="*/ 424782 w 734113"/>
                    <a:gd name="connsiteY18" fmla="*/ 579787 h 928622"/>
                    <a:gd name="connsiteX19" fmla="*/ 248469 w 734113"/>
                    <a:gd name="connsiteY19" fmla="*/ 909825 h 928622"/>
                    <a:gd name="connsiteX20" fmla="*/ 228391 w 734113"/>
                    <a:gd name="connsiteY20" fmla="*/ 934295 h 928622"/>
                    <a:gd name="connsiteX21" fmla="*/ 164391 w 734113"/>
                    <a:gd name="connsiteY21" fmla="*/ 891001 h 928622"/>
                    <a:gd name="connsiteX22" fmla="*/ 193881 w 734113"/>
                    <a:gd name="connsiteY22" fmla="*/ 811315 h 928622"/>
                    <a:gd name="connsiteX23" fmla="*/ 281724 w 734113"/>
                    <a:gd name="connsiteY23" fmla="*/ 599866 h 928622"/>
                    <a:gd name="connsiteX24" fmla="*/ 280469 w 734113"/>
                    <a:gd name="connsiteY24" fmla="*/ 599238 h 928622"/>
                    <a:gd name="connsiteX25" fmla="*/ 281096 w 734113"/>
                    <a:gd name="connsiteY25" fmla="*/ 601748 h 928622"/>
                    <a:gd name="connsiteX26" fmla="*/ 210195 w 734113"/>
                    <a:gd name="connsiteY26" fmla="*/ 681434 h 928622"/>
                    <a:gd name="connsiteX27" fmla="*/ 97254 w 734113"/>
                    <a:gd name="connsiteY27" fmla="*/ 806296 h 928622"/>
                    <a:gd name="connsiteX28" fmla="*/ 70901 w 734113"/>
                    <a:gd name="connsiteY28" fmla="*/ 828884 h 928622"/>
                    <a:gd name="connsiteX29" fmla="*/ 0 w 734113"/>
                    <a:gd name="connsiteY29" fmla="*/ 788727 h 928622"/>
                    <a:gd name="connsiteX30" fmla="*/ 16941 w 734113"/>
                    <a:gd name="connsiteY30" fmla="*/ 759237 h 928622"/>
                    <a:gd name="connsiteX31" fmla="*/ 236548 w 734113"/>
                    <a:gd name="connsiteY31" fmla="*/ 476886 h 928622"/>
                    <a:gd name="connsiteX32" fmla="*/ 356390 w 734113"/>
                    <a:gd name="connsiteY32" fmla="*/ 281122 h 928622"/>
                    <a:gd name="connsiteX33" fmla="*/ 354508 w 734113"/>
                    <a:gd name="connsiteY33" fmla="*/ 274220 h 928622"/>
                    <a:gd name="connsiteX34" fmla="*/ 232156 w 734113"/>
                    <a:gd name="connsiteY34" fmla="*/ 289279 h 928622"/>
                    <a:gd name="connsiteX35" fmla="*/ 84705 w 734113"/>
                    <a:gd name="connsiteY35" fmla="*/ 313750 h 928622"/>
                    <a:gd name="connsiteX36" fmla="*/ 66510 w 734113"/>
                    <a:gd name="connsiteY36" fmla="*/ 313122 h 928622"/>
                    <a:gd name="connsiteX37" fmla="*/ 102274 w 734113"/>
                    <a:gd name="connsiteY37" fmla="*/ 232181 h 92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34113" h="928622">
                      <a:moveTo>
                        <a:pt x="102274" y="232181"/>
                      </a:moveTo>
                      <a:cubicBezTo>
                        <a:pt x="192626" y="213985"/>
                        <a:pt x="284234" y="197672"/>
                        <a:pt x="375841" y="185123"/>
                      </a:cubicBezTo>
                      <a:cubicBezTo>
                        <a:pt x="409723" y="180731"/>
                        <a:pt x="438586" y="183240"/>
                        <a:pt x="466193" y="203946"/>
                      </a:cubicBezTo>
                      <a:cubicBezTo>
                        <a:pt x="471841" y="208338"/>
                        <a:pt x="480625" y="221515"/>
                        <a:pt x="487527" y="208966"/>
                      </a:cubicBezTo>
                      <a:cubicBezTo>
                        <a:pt x="494428" y="197044"/>
                        <a:pt x="513880" y="187005"/>
                        <a:pt x="498193" y="167554"/>
                      </a:cubicBezTo>
                      <a:cubicBezTo>
                        <a:pt x="490037" y="157515"/>
                        <a:pt x="483135" y="145594"/>
                        <a:pt x="478115" y="133045"/>
                      </a:cubicBezTo>
                      <a:cubicBezTo>
                        <a:pt x="449253" y="63398"/>
                        <a:pt x="490037" y="1908"/>
                        <a:pt x="565330" y="26"/>
                      </a:cubicBezTo>
                      <a:cubicBezTo>
                        <a:pt x="629330" y="-1229"/>
                        <a:pt x="700232" y="43320"/>
                        <a:pt x="725957" y="101672"/>
                      </a:cubicBezTo>
                      <a:cubicBezTo>
                        <a:pt x="741643" y="136182"/>
                        <a:pt x="744780" y="171319"/>
                        <a:pt x="720310" y="202691"/>
                      </a:cubicBezTo>
                      <a:cubicBezTo>
                        <a:pt x="695839" y="234691"/>
                        <a:pt x="660075" y="241593"/>
                        <a:pt x="621801" y="238456"/>
                      </a:cubicBezTo>
                      <a:cubicBezTo>
                        <a:pt x="613016" y="237828"/>
                        <a:pt x="603604" y="237201"/>
                        <a:pt x="595448" y="233436"/>
                      </a:cubicBezTo>
                      <a:cubicBezTo>
                        <a:pt x="572232" y="222770"/>
                        <a:pt x="570977" y="244730"/>
                        <a:pt x="563448" y="255397"/>
                      </a:cubicBezTo>
                      <a:cubicBezTo>
                        <a:pt x="553409" y="269201"/>
                        <a:pt x="570350" y="271083"/>
                        <a:pt x="576624" y="274848"/>
                      </a:cubicBezTo>
                      <a:cubicBezTo>
                        <a:pt x="599212" y="287397"/>
                        <a:pt x="611134" y="304965"/>
                        <a:pt x="616781" y="330691"/>
                      </a:cubicBezTo>
                      <a:cubicBezTo>
                        <a:pt x="635604" y="416651"/>
                        <a:pt x="655683" y="502611"/>
                        <a:pt x="667604" y="589826"/>
                      </a:cubicBezTo>
                      <a:cubicBezTo>
                        <a:pt x="656310" y="617434"/>
                        <a:pt x="644389" y="645042"/>
                        <a:pt x="610506" y="653199"/>
                      </a:cubicBezTo>
                      <a:cubicBezTo>
                        <a:pt x="597330" y="625591"/>
                        <a:pt x="596075" y="594846"/>
                        <a:pt x="589801" y="565356"/>
                      </a:cubicBezTo>
                      <a:cubicBezTo>
                        <a:pt x="577252" y="510141"/>
                        <a:pt x="566585" y="454298"/>
                        <a:pt x="549016" y="394690"/>
                      </a:cubicBezTo>
                      <a:cubicBezTo>
                        <a:pt x="505723" y="458690"/>
                        <a:pt x="459919" y="515788"/>
                        <a:pt x="424782" y="579787"/>
                      </a:cubicBezTo>
                      <a:cubicBezTo>
                        <a:pt x="365174" y="688963"/>
                        <a:pt x="308704" y="800649"/>
                        <a:pt x="248469" y="909825"/>
                      </a:cubicBezTo>
                      <a:cubicBezTo>
                        <a:pt x="243450" y="919236"/>
                        <a:pt x="239058" y="929275"/>
                        <a:pt x="228391" y="934295"/>
                      </a:cubicBezTo>
                      <a:cubicBezTo>
                        <a:pt x="199528" y="930530"/>
                        <a:pt x="180077" y="912962"/>
                        <a:pt x="164391" y="891001"/>
                      </a:cubicBezTo>
                      <a:cubicBezTo>
                        <a:pt x="166274" y="861511"/>
                        <a:pt x="182587" y="837668"/>
                        <a:pt x="193881" y="811315"/>
                      </a:cubicBezTo>
                      <a:cubicBezTo>
                        <a:pt x="223999" y="741041"/>
                        <a:pt x="249097" y="668885"/>
                        <a:pt x="281724" y="599866"/>
                      </a:cubicBezTo>
                      <a:cubicBezTo>
                        <a:pt x="282979" y="596728"/>
                        <a:pt x="276705" y="599238"/>
                        <a:pt x="280469" y="599238"/>
                      </a:cubicBezTo>
                      <a:cubicBezTo>
                        <a:pt x="281724" y="599238"/>
                        <a:pt x="282351" y="599866"/>
                        <a:pt x="281096" y="601748"/>
                      </a:cubicBezTo>
                      <a:cubicBezTo>
                        <a:pt x="261646" y="631865"/>
                        <a:pt x="234038" y="655081"/>
                        <a:pt x="210195" y="681434"/>
                      </a:cubicBezTo>
                      <a:cubicBezTo>
                        <a:pt x="172548" y="722845"/>
                        <a:pt x="133646" y="763002"/>
                        <a:pt x="97254" y="806296"/>
                      </a:cubicBezTo>
                      <a:cubicBezTo>
                        <a:pt x="89725" y="815080"/>
                        <a:pt x="82196" y="823864"/>
                        <a:pt x="70901" y="828884"/>
                      </a:cubicBezTo>
                      <a:cubicBezTo>
                        <a:pt x="40784" y="827002"/>
                        <a:pt x="16941" y="814453"/>
                        <a:pt x="0" y="788727"/>
                      </a:cubicBezTo>
                      <a:cubicBezTo>
                        <a:pt x="1255" y="776178"/>
                        <a:pt x="10039" y="768021"/>
                        <a:pt x="16941" y="759237"/>
                      </a:cubicBezTo>
                      <a:cubicBezTo>
                        <a:pt x="87215" y="662610"/>
                        <a:pt x="163136" y="571003"/>
                        <a:pt x="236548" y="476886"/>
                      </a:cubicBezTo>
                      <a:cubicBezTo>
                        <a:pt x="283606" y="416651"/>
                        <a:pt x="316861" y="347004"/>
                        <a:pt x="356390" y="281122"/>
                      </a:cubicBezTo>
                      <a:cubicBezTo>
                        <a:pt x="357018" y="279867"/>
                        <a:pt x="357018" y="277985"/>
                        <a:pt x="354508" y="274220"/>
                      </a:cubicBezTo>
                      <a:cubicBezTo>
                        <a:pt x="313724" y="276103"/>
                        <a:pt x="272940" y="283632"/>
                        <a:pt x="232156" y="289279"/>
                      </a:cubicBezTo>
                      <a:cubicBezTo>
                        <a:pt x="182587" y="296181"/>
                        <a:pt x="133646" y="302456"/>
                        <a:pt x="84705" y="313750"/>
                      </a:cubicBezTo>
                      <a:cubicBezTo>
                        <a:pt x="78431" y="315004"/>
                        <a:pt x="72156" y="316259"/>
                        <a:pt x="66510" y="313122"/>
                      </a:cubicBezTo>
                      <a:cubicBezTo>
                        <a:pt x="63372" y="279240"/>
                        <a:pt x="81568" y="255397"/>
                        <a:pt x="102274" y="232181"/>
                      </a:cubicBezTo>
                      <a:close/>
                    </a:path>
                  </a:pathLst>
                </a:custGeom>
                <a:solidFill>
                  <a:schemeClr val="accent3"/>
                </a:solidFill>
                <a:ln w="627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6421C9A-FD17-49B5-8EBE-92F6B9C39598}"/>
                    </a:ext>
                  </a:extLst>
                </p:cNvPr>
                <p:cNvSpPr/>
                <p:nvPr/>
              </p:nvSpPr>
              <p:spPr>
                <a:xfrm>
                  <a:off x="7739285" y="963493"/>
                  <a:ext cx="859603" cy="834505"/>
                </a:xfrm>
                <a:custGeom>
                  <a:avLst/>
                  <a:gdLst>
                    <a:gd name="connsiteX0" fmla="*/ 166901 w 859602"/>
                    <a:gd name="connsiteY0" fmla="*/ 190382 h 834505"/>
                    <a:gd name="connsiteX1" fmla="*/ 220861 w 859602"/>
                    <a:gd name="connsiteY1" fmla="*/ 124500 h 834505"/>
                    <a:gd name="connsiteX2" fmla="*/ 514507 w 859602"/>
                    <a:gd name="connsiteY2" fmla="*/ 140187 h 834505"/>
                    <a:gd name="connsiteX3" fmla="*/ 584153 w 859602"/>
                    <a:gd name="connsiteY3" fmla="*/ 179088 h 834505"/>
                    <a:gd name="connsiteX4" fmla="*/ 604859 w 859602"/>
                    <a:gd name="connsiteY4" fmla="*/ 185990 h 834505"/>
                    <a:gd name="connsiteX5" fmla="*/ 623055 w 859602"/>
                    <a:gd name="connsiteY5" fmla="*/ 152108 h 834505"/>
                    <a:gd name="connsiteX6" fmla="*/ 609251 w 859602"/>
                    <a:gd name="connsiteY6" fmla="*/ 98148 h 834505"/>
                    <a:gd name="connsiteX7" fmla="*/ 710270 w 859602"/>
                    <a:gd name="connsiteY7" fmla="*/ 266 h 834505"/>
                    <a:gd name="connsiteX8" fmla="*/ 862113 w 859602"/>
                    <a:gd name="connsiteY8" fmla="*/ 153363 h 834505"/>
                    <a:gd name="connsiteX9" fmla="*/ 742270 w 859602"/>
                    <a:gd name="connsiteY9" fmla="*/ 250617 h 834505"/>
                    <a:gd name="connsiteX10" fmla="*/ 702741 w 859602"/>
                    <a:gd name="connsiteY10" fmla="*/ 235559 h 834505"/>
                    <a:gd name="connsiteX11" fmla="*/ 681408 w 859602"/>
                    <a:gd name="connsiteY11" fmla="*/ 236814 h 834505"/>
                    <a:gd name="connsiteX12" fmla="*/ 678271 w 859602"/>
                    <a:gd name="connsiteY12" fmla="*/ 275088 h 834505"/>
                    <a:gd name="connsiteX13" fmla="*/ 702113 w 859602"/>
                    <a:gd name="connsiteY13" fmla="*/ 332813 h 834505"/>
                    <a:gd name="connsiteX14" fmla="*/ 695839 w 859602"/>
                    <a:gd name="connsiteY14" fmla="*/ 600106 h 834505"/>
                    <a:gd name="connsiteX15" fmla="*/ 637486 w 859602"/>
                    <a:gd name="connsiteY15" fmla="*/ 651556 h 834505"/>
                    <a:gd name="connsiteX16" fmla="*/ 625565 w 859602"/>
                    <a:gd name="connsiteY16" fmla="*/ 649674 h 834505"/>
                    <a:gd name="connsiteX17" fmla="*/ 625565 w 859602"/>
                    <a:gd name="connsiteY17" fmla="*/ 417518 h 834505"/>
                    <a:gd name="connsiteX18" fmla="*/ 621800 w 859602"/>
                    <a:gd name="connsiteY18" fmla="*/ 386773 h 834505"/>
                    <a:gd name="connsiteX19" fmla="*/ 582898 w 859602"/>
                    <a:gd name="connsiteY19" fmla="*/ 418773 h 834505"/>
                    <a:gd name="connsiteX20" fmla="*/ 360155 w 859602"/>
                    <a:gd name="connsiteY20" fmla="*/ 653439 h 834505"/>
                    <a:gd name="connsiteX21" fmla="*/ 208312 w 859602"/>
                    <a:gd name="connsiteY21" fmla="*/ 825987 h 834505"/>
                    <a:gd name="connsiteX22" fmla="*/ 195763 w 859602"/>
                    <a:gd name="connsiteY22" fmla="*/ 836026 h 834505"/>
                    <a:gd name="connsiteX23" fmla="*/ 137411 w 859602"/>
                    <a:gd name="connsiteY23" fmla="*/ 780810 h 834505"/>
                    <a:gd name="connsiteX24" fmla="*/ 141803 w 859602"/>
                    <a:gd name="connsiteY24" fmla="*/ 768261 h 834505"/>
                    <a:gd name="connsiteX25" fmla="*/ 314351 w 859602"/>
                    <a:gd name="connsiteY25" fmla="*/ 526067 h 834505"/>
                    <a:gd name="connsiteX26" fmla="*/ 314351 w 859602"/>
                    <a:gd name="connsiteY26" fmla="*/ 527322 h 834505"/>
                    <a:gd name="connsiteX27" fmla="*/ 65254 w 859602"/>
                    <a:gd name="connsiteY27" fmla="*/ 701125 h 834505"/>
                    <a:gd name="connsiteX28" fmla="*/ 60235 w 859602"/>
                    <a:gd name="connsiteY28" fmla="*/ 702380 h 834505"/>
                    <a:gd name="connsiteX29" fmla="*/ 0 w 859602"/>
                    <a:gd name="connsiteY29" fmla="*/ 644027 h 834505"/>
                    <a:gd name="connsiteX30" fmla="*/ 87215 w 859602"/>
                    <a:gd name="connsiteY30" fmla="*/ 566223 h 834505"/>
                    <a:gd name="connsiteX31" fmla="*/ 295528 w 859602"/>
                    <a:gd name="connsiteY31" fmla="*/ 399322 h 834505"/>
                    <a:gd name="connsiteX32" fmla="*/ 454899 w 859602"/>
                    <a:gd name="connsiteY32" fmla="*/ 238068 h 834505"/>
                    <a:gd name="connsiteX33" fmla="*/ 459919 w 859602"/>
                    <a:gd name="connsiteY33" fmla="*/ 224265 h 834505"/>
                    <a:gd name="connsiteX34" fmla="*/ 445488 w 859602"/>
                    <a:gd name="connsiteY34" fmla="*/ 219245 h 834505"/>
                    <a:gd name="connsiteX35" fmla="*/ 328782 w 859602"/>
                    <a:gd name="connsiteY35" fmla="*/ 209206 h 834505"/>
                    <a:gd name="connsiteX36" fmla="*/ 195763 w 859602"/>
                    <a:gd name="connsiteY36" fmla="*/ 202304 h 834505"/>
                    <a:gd name="connsiteX37" fmla="*/ 166901 w 859602"/>
                    <a:gd name="connsiteY37" fmla="*/ 190382 h 834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59602" h="834505">
                      <a:moveTo>
                        <a:pt x="166901" y="190382"/>
                      </a:moveTo>
                      <a:cubicBezTo>
                        <a:pt x="185097" y="168422"/>
                        <a:pt x="203293" y="146461"/>
                        <a:pt x="220861" y="124500"/>
                      </a:cubicBezTo>
                      <a:cubicBezTo>
                        <a:pt x="318743" y="125128"/>
                        <a:pt x="416625" y="132657"/>
                        <a:pt x="514507" y="140187"/>
                      </a:cubicBezTo>
                      <a:cubicBezTo>
                        <a:pt x="545252" y="142696"/>
                        <a:pt x="564703" y="159637"/>
                        <a:pt x="584153" y="179088"/>
                      </a:cubicBezTo>
                      <a:cubicBezTo>
                        <a:pt x="589173" y="184108"/>
                        <a:pt x="595447" y="197284"/>
                        <a:pt x="604859" y="185990"/>
                      </a:cubicBezTo>
                      <a:cubicBezTo>
                        <a:pt x="613016" y="176579"/>
                        <a:pt x="632467" y="172186"/>
                        <a:pt x="623055" y="152108"/>
                      </a:cubicBezTo>
                      <a:cubicBezTo>
                        <a:pt x="615526" y="135167"/>
                        <a:pt x="609251" y="117599"/>
                        <a:pt x="609251" y="98148"/>
                      </a:cubicBezTo>
                      <a:cubicBezTo>
                        <a:pt x="607369" y="32893"/>
                        <a:pt x="645016" y="-3499"/>
                        <a:pt x="710270" y="266"/>
                      </a:cubicBezTo>
                      <a:cubicBezTo>
                        <a:pt x="783054" y="4658"/>
                        <a:pt x="858348" y="80579"/>
                        <a:pt x="862113" y="153363"/>
                      </a:cubicBezTo>
                      <a:cubicBezTo>
                        <a:pt x="865877" y="224892"/>
                        <a:pt x="811917" y="268186"/>
                        <a:pt x="742270" y="250617"/>
                      </a:cubicBezTo>
                      <a:cubicBezTo>
                        <a:pt x="728466" y="246853"/>
                        <a:pt x="715290" y="241833"/>
                        <a:pt x="702741" y="235559"/>
                      </a:cubicBezTo>
                      <a:cubicBezTo>
                        <a:pt x="694584" y="231166"/>
                        <a:pt x="689564" y="230539"/>
                        <a:pt x="681408" y="236814"/>
                      </a:cubicBezTo>
                      <a:cubicBezTo>
                        <a:pt x="666349" y="249362"/>
                        <a:pt x="657565" y="260029"/>
                        <a:pt x="678271" y="275088"/>
                      </a:cubicBezTo>
                      <a:cubicBezTo>
                        <a:pt x="697721" y="289519"/>
                        <a:pt x="702741" y="308343"/>
                        <a:pt x="702113" y="332813"/>
                      </a:cubicBezTo>
                      <a:cubicBezTo>
                        <a:pt x="700858" y="421911"/>
                        <a:pt x="703368" y="511008"/>
                        <a:pt x="695839" y="600106"/>
                      </a:cubicBezTo>
                      <a:cubicBezTo>
                        <a:pt x="682035" y="623321"/>
                        <a:pt x="657565" y="635243"/>
                        <a:pt x="637486" y="651556"/>
                      </a:cubicBezTo>
                      <a:cubicBezTo>
                        <a:pt x="633722" y="654066"/>
                        <a:pt x="628702" y="652811"/>
                        <a:pt x="625565" y="649674"/>
                      </a:cubicBezTo>
                      <a:cubicBezTo>
                        <a:pt x="625565" y="572498"/>
                        <a:pt x="625565" y="494694"/>
                        <a:pt x="625565" y="417518"/>
                      </a:cubicBezTo>
                      <a:cubicBezTo>
                        <a:pt x="625565" y="408107"/>
                        <a:pt x="628075" y="398068"/>
                        <a:pt x="621800" y="386773"/>
                      </a:cubicBezTo>
                      <a:cubicBezTo>
                        <a:pt x="607996" y="396813"/>
                        <a:pt x="594820" y="407479"/>
                        <a:pt x="582898" y="418773"/>
                      </a:cubicBezTo>
                      <a:cubicBezTo>
                        <a:pt x="502585" y="490930"/>
                        <a:pt x="428547" y="569361"/>
                        <a:pt x="360155" y="653439"/>
                      </a:cubicBezTo>
                      <a:cubicBezTo>
                        <a:pt x="311841" y="713046"/>
                        <a:pt x="260391" y="770144"/>
                        <a:pt x="208312" y="825987"/>
                      </a:cubicBezTo>
                      <a:cubicBezTo>
                        <a:pt x="204548" y="829751"/>
                        <a:pt x="200783" y="834143"/>
                        <a:pt x="195763" y="836026"/>
                      </a:cubicBezTo>
                      <a:cubicBezTo>
                        <a:pt x="163136" y="831634"/>
                        <a:pt x="148077" y="808418"/>
                        <a:pt x="137411" y="780810"/>
                      </a:cubicBezTo>
                      <a:cubicBezTo>
                        <a:pt x="138038" y="776418"/>
                        <a:pt x="139293" y="772026"/>
                        <a:pt x="141803" y="768261"/>
                      </a:cubicBezTo>
                      <a:cubicBezTo>
                        <a:pt x="201410" y="687948"/>
                        <a:pt x="257881" y="604498"/>
                        <a:pt x="314351" y="526067"/>
                      </a:cubicBezTo>
                      <a:cubicBezTo>
                        <a:pt x="316861" y="524812"/>
                        <a:pt x="315606" y="526067"/>
                        <a:pt x="314351" y="527322"/>
                      </a:cubicBezTo>
                      <a:cubicBezTo>
                        <a:pt x="231528" y="585674"/>
                        <a:pt x="148077" y="642772"/>
                        <a:pt x="65254" y="701125"/>
                      </a:cubicBezTo>
                      <a:cubicBezTo>
                        <a:pt x="63999" y="702380"/>
                        <a:pt x="62117" y="701752"/>
                        <a:pt x="60235" y="702380"/>
                      </a:cubicBezTo>
                      <a:cubicBezTo>
                        <a:pt x="36392" y="687321"/>
                        <a:pt x="8784" y="675399"/>
                        <a:pt x="0" y="644027"/>
                      </a:cubicBezTo>
                      <a:cubicBezTo>
                        <a:pt x="24470" y="612655"/>
                        <a:pt x="57725" y="591321"/>
                        <a:pt x="87215" y="566223"/>
                      </a:cubicBezTo>
                      <a:cubicBezTo>
                        <a:pt x="154979" y="508498"/>
                        <a:pt x="225253" y="453910"/>
                        <a:pt x="295528" y="399322"/>
                      </a:cubicBezTo>
                      <a:cubicBezTo>
                        <a:pt x="355135" y="352264"/>
                        <a:pt x="400311" y="290147"/>
                        <a:pt x="454899" y="238068"/>
                      </a:cubicBezTo>
                      <a:cubicBezTo>
                        <a:pt x="458664" y="234304"/>
                        <a:pt x="463683" y="230539"/>
                        <a:pt x="459919" y="224265"/>
                      </a:cubicBezTo>
                      <a:cubicBezTo>
                        <a:pt x="456782" y="219245"/>
                        <a:pt x="450507" y="219245"/>
                        <a:pt x="445488" y="219245"/>
                      </a:cubicBezTo>
                      <a:cubicBezTo>
                        <a:pt x="406586" y="216108"/>
                        <a:pt x="367684" y="210461"/>
                        <a:pt x="328782" y="209206"/>
                      </a:cubicBezTo>
                      <a:cubicBezTo>
                        <a:pt x="284234" y="207951"/>
                        <a:pt x="240312" y="200422"/>
                        <a:pt x="195763" y="202304"/>
                      </a:cubicBezTo>
                      <a:cubicBezTo>
                        <a:pt x="185097" y="200422"/>
                        <a:pt x="172548" y="203559"/>
                        <a:pt x="166901" y="190382"/>
                      </a:cubicBezTo>
                      <a:close/>
                    </a:path>
                  </a:pathLst>
                </a:custGeom>
                <a:solidFill>
                  <a:schemeClr val="accent4"/>
                </a:solidFill>
                <a:ln w="627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CD66656-4CDA-47AB-94EF-56763691B79D}"/>
                    </a:ext>
                  </a:extLst>
                </p:cNvPr>
                <p:cNvSpPr/>
                <p:nvPr/>
              </p:nvSpPr>
              <p:spPr>
                <a:xfrm>
                  <a:off x="6740815" y="175711"/>
                  <a:ext cx="652545" cy="985092"/>
                </a:xfrm>
                <a:custGeom>
                  <a:avLst/>
                  <a:gdLst>
                    <a:gd name="connsiteX0" fmla="*/ 654629 w 652545"/>
                    <a:gd name="connsiteY0" fmla="*/ 554011 h 985092"/>
                    <a:gd name="connsiteX1" fmla="*/ 616982 w 652545"/>
                    <a:gd name="connsiteY1" fmla="*/ 631814 h 985092"/>
                    <a:gd name="connsiteX2" fmla="*/ 604433 w 652545"/>
                    <a:gd name="connsiteY2" fmla="*/ 620520 h 985092"/>
                    <a:gd name="connsiteX3" fmla="*/ 495257 w 652545"/>
                    <a:gd name="connsiteY3" fmla="*/ 390874 h 985092"/>
                    <a:gd name="connsiteX4" fmla="*/ 495885 w 652545"/>
                    <a:gd name="connsiteY4" fmla="*/ 382718 h 985092"/>
                    <a:gd name="connsiteX5" fmla="*/ 456983 w 652545"/>
                    <a:gd name="connsiteY5" fmla="*/ 481854 h 985092"/>
                    <a:gd name="connsiteX6" fmla="*/ 371650 w 652545"/>
                    <a:gd name="connsiteY6" fmla="*/ 757304 h 985092"/>
                    <a:gd name="connsiteX7" fmla="*/ 315180 w 652545"/>
                    <a:gd name="connsiteY7" fmla="*/ 960597 h 985092"/>
                    <a:gd name="connsiteX8" fmla="*/ 305768 w 652545"/>
                    <a:gd name="connsiteY8" fmla="*/ 982557 h 985092"/>
                    <a:gd name="connsiteX9" fmla="*/ 229220 w 652545"/>
                    <a:gd name="connsiteY9" fmla="*/ 960597 h 985092"/>
                    <a:gd name="connsiteX10" fmla="*/ 229220 w 652545"/>
                    <a:gd name="connsiteY10" fmla="*/ 931734 h 985092"/>
                    <a:gd name="connsiteX11" fmla="*/ 274396 w 652545"/>
                    <a:gd name="connsiteY11" fmla="*/ 671343 h 985092"/>
                    <a:gd name="connsiteX12" fmla="*/ 280670 w 652545"/>
                    <a:gd name="connsiteY12" fmla="*/ 650010 h 985092"/>
                    <a:gd name="connsiteX13" fmla="*/ 146396 w 652545"/>
                    <a:gd name="connsiteY13" fmla="*/ 890950 h 985092"/>
                    <a:gd name="connsiteX14" fmla="*/ 121299 w 652545"/>
                    <a:gd name="connsiteY14" fmla="*/ 924205 h 985092"/>
                    <a:gd name="connsiteX15" fmla="*/ 47888 w 652545"/>
                    <a:gd name="connsiteY15" fmla="*/ 896597 h 985092"/>
                    <a:gd name="connsiteX16" fmla="*/ 54789 w 652545"/>
                    <a:gd name="connsiteY16" fmla="*/ 866480 h 985092"/>
                    <a:gd name="connsiteX17" fmla="*/ 211651 w 652545"/>
                    <a:gd name="connsiteY17" fmla="*/ 529540 h 985092"/>
                    <a:gd name="connsiteX18" fmla="*/ 283808 w 652545"/>
                    <a:gd name="connsiteY18" fmla="*/ 316208 h 985092"/>
                    <a:gd name="connsiteX19" fmla="*/ 227965 w 652545"/>
                    <a:gd name="connsiteY19" fmla="*/ 332522 h 985092"/>
                    <a:gd name="connsiteX20" fmla="*/ 24672 w 652545"/>
                    <a:gd name="connsiteY20" fmla="*/ 414717 h 985092"/>
                    <a:gd name="connsiteX21" fmla="*/ 201 w 652545"/>
                    <a:gd name="connsiteY21" fmla="*/ 416600 h 985092"/>
                    <a:gd name="connsiteX22" fmla="*/ 19652 w 652545"/>
                    <a:gd name="connsiteY22" fmla="*/ 333777 h 985092"/>
                    <a:gd name="connsiteX23" fmla="*/ 283180 w 652545"/>
                    <a:gd name="connsiteY23" fmla="*/ 223973 h 985092"/>
                    <a:gd name="connsiteX24" fmla="*/ 369140 w 652545"/>
                    <a:gd name="connsiteY24" fmla="*/ 223973 h 985092"/>
                    <a:gd name="connsiteX25" fmla="*/ 392984 w 652545"/>
                    <a:gd name="connsiteY25" fmla="*/ 222718 h 985092"/>
                    <a:gd name="connsiteX26" fmla="*/ 392356 w 652545"/>
                    <a:gd name="connsiteY26" fmla="*/ 180679 h 985092"/>
                    <a:gd name="connsiteX27" fmla="*/ 371650 w 652545"/>
                    <a:gd name="connsiteY27" fmla="*/ 159974 h 985092"/>
                    <a:gd name="connsiteX28" fmla="*/ 430630 w 652545"/>
                    <a:gd name="connsiteY28" fmla="*/ 2484 h 985092"/>
                    <a:gd name="connsiteX29" fmla="*/ 581845 w 652545"/>
                    <a:gd name="connsiteY29" fmla="*/ 47033 h 985092"/>
                    <a:gd name="connsiteX30" fmla="*/ 620119 w 652545"/>
                    <a:gd name="connsiteY30" fmla="*/ 161229 h 985092"/>
                    <a:gd name="connsiteX31" fmla="*/ 512199 w 652545"/>
                    <a:gd name="connsiteY31" fmla="*/ 225228 h 985092"/>
                    <a:gd name="connsiteX32" fmla="*/ 485218 w 652545"/>
                    <a:gd name="connsiteY32" fmla="*/ 228993 h 985092"/>
                    <a:gd name="connsiteX33" fmla="*/ 496512 w 652545"/>
                    <a:gd name="connsiteY33" fmla="*/ 269150 h 985092"/>
                    <a:gd name="connsiteX34" fmla="*/ 544826 w 652545"/>
                    <a:gd name="connsiteY34" fmla="*/ 313698 h 985092"/>
                    <a:gd name="connsiteX35" fmla="*/ 654629 w 652545"/>
                    <a:gd name="connsiteY35" fmla="*/ 554011 h 98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2545" h="985092">
                      <a:moveTo>
                        <a:pt x="654629" y="554011"/>
                      </a:moveTo>
                      <a:cubicBezTo>
                        <a:pt x="642080" y="579736"/>
                        <a:pt x="629531" y="606089"/>
                        <a:pt x="616982" y="631814"/>
                      </a:cubicBezTo>
                      <a:cubicBezTo>
                        <a:pt x="608825" y="633069"/>
                        <a:pt x="606943" y="625540"/>
                        <a:pt x="604433" y="620520"/>
                      </a:cubicBezTo>
                      <a:cubicBezTo>
                        <a:pt x="568669" y="543344"/>
                        <a:pt x="534159" y="466795"/>
                        <a:pt x="495257" y="390874"/>
                      </a:cubicBezTo>
                      <a:cubicBezTo>
                        <a:pt x="494630" y="388992"/>
                        <a:pt x="494630" y="387110"/>
                        <a:pt x="495885" y="382718"/>
                      </a:cubicBezTo>
                      <a:cubicBezTo>
                        <a:pt x="483963" y="418482"/>
                        <a:pt x="471415" y="450482"/>
                        <a:pt x="456983" y="481854"/>
                      </a:cubicBezTo>
                      <a:cubicBezTo>
                        <a:pt x="416827" y="570324"/>
                        <a:pt x="395493" y="664441"/>
                        <a:pt x="371650" y="757304"/>
                      </a:cubicBezTo>
                      <a:cubicBezTo>
                        <a:pt x="354082" y="825695"/>
                        <a:pt x="334003" y="892832"/>
                        <a:pt x="315180" y="960597"/>
                      </a:cubicBezTo>
                      <a:cubicBezTo>
                        <a:pt x="313298" y="968126"/>
                        <a:pt x="310788" y="976283"/>
                        <a:pt x="305768" y="982557"/>
                      </a:cubicBezTo>
                      <a:cubicBezTo>
                        <a:pt x="285063" y="992596"/>
                        <a:pt x="251180" y="982557"/>
                        <a:pt x="229220" y="960597"/>
                      </a:cubicBezTo>
                      <a:cubicBezTo>
                        <a:pt x="225455" y="951185"/>
                        <a:pt x="226710" y="941146"/>
                        <a:pt x="229220" y="931734"/>
                      </a:cubicBezTo>
                      <a:cubicBezTo>
                        <a:pt x="246788" y="845146"/>
                        <a:pt x="259965" y="758559"/>
                        <a:pt x="274396" y="671343"/>
                      </a:cubicBezTo>
                      <a:cubicBezTo>
                        <a:pt x="275651" y="663187"/>
                        <a:pt x="275651" y="654402"/>
                        <a:pt x="280670" y="650010"/>
                      </a:cubicBezTo>
                      <a:cubicBezTo>
                        <a:pt x="238631" y="730323"/>
                        <a:pt x="188435" y="808127"/>
                        <a:pt x="146396" y="890950"/>
                      </a:cubicBezTo>
                      <a:cubicBezTo>
                        <a:pt x="140122" y="903499"/>
                        <a:pt x="135102" y="917303"/>
                        <a:pt x="121299" y="924205"/>
                      </a:cubicBezTo>
                      <a:cubicBezTo>
                        <a:pt x="93691" y="922950"/>
                        <a:pt x="67966" y="917930"/>
                        <a:pt x="47888" y="896597"/>
                      </a:cubicBezTo>
                      <a:cubicBezTo>
                        <a:pt x="44750" y="885303"/>
                        <a:pt x="51025" y="875891"/>
                        <a:pt x="54789" y="866480"/>
                      </a:cubicBezTo>
                      <a:cubicBezTo>
                        <a:pt x="104358" y="752912"/>
                        <a:pt x="158318" y="641226"/>
                        <a:pt x="211651" y="529540"/>
                      </a:cubicBezTo>
                      <a:cubicBezTo>
                        <a:pt x="243651" y="463031"/>
                        <a:pt x="257455" y="389619"/>
                        <a:pt x="283808" y="316208"/>
                      </a:cubicBezTo>
                      <a:cubicBezTo>
                        <a:pt x="260592" y="318718"/>
                        <a:pt x="244278" y="326247"/>
                        <a:pt x="227965" y="332522"/>
                      </a:cubicBezTo>
                      <a:cubicBezTo>
                        <a:pt x="160200" y="358875"/>
                        <a:pt x="91181" y="384600"/>
                        <a:pt x="24672" y="414717"/>
                      </a:cubicBezTo>
                      <a:cubicBezTo>
                        <a:pt x="17142" y="418482"/>
                        <a:pt x="8986" y="424756"/>
                        <a:pt x="201" y="416600"/>
                      </a:cubicBezTo>
                      <a:cubicBezTo>
                        <a:pt x="-1054" y="387110"/>
                        <a:pt x="3339" y="358875"/>
                        <a:pt x="19652" y="333777"/>
                      </a:cubicBezTo>
                      <a:cubicBezTo>
                        <a:pt x="106240" y="293620"/>
                        <a:pt x="193455" y="257228"/>
                        <a:pt x="283180" y="223973"/>
                      </a:cubicBezTo>
                      <a:cubicBezTo>
                        <a:pt x="313298" y="212679"/>
                        <a:pt x="340278" y="209542"/>
                        <a:pt x="369140" y="223973"/>
                      </a:cubicBezTo>
                      <a:cubicBezTo>
                        <a:pt x="375415" y="227111"/>
                        <a:pt x="387964" y="239032"/>
                        <a:pt x="392984" y="222718"/>
                      </a:cubicBezTo>
                      <a:cubicBezTo>
                        <a:pt x="396748" y="209542"/>
                        <a:pt x="412434" y="194483"/>
                        <a:pt x="392356" y="180679"/>
                      </a:cubicBezTo>
                      <a:cubicBezTo>
                        <a:pt x="384199" y="175032"/>
                        <a:pt x="377925" y="167503"/>
                        <a:pt x="371650" y="159974"/>
                      </a:cubicBezTo>
                      <a:cubicBezTo>
                        <a:pt x="318317" y="93464"/>
                        <a:pt x="347180" y="15661"/>
                        <a:pt x="430630" y="2484"/>
                      </a:cubicBezTo>
                      <a:cubicBezTo>
                        <a:pt x="487101" y="-6300"/>
                        <a:pt x="538551" y="8131"/>
                        <a:pt x="581845" y="47033"/>
                      </a:cubicBezTo>
                      <a:cubicBezTo>
                        <a:pt x="615727" y="77778"/>
                        <a:pt x="635805" y="114797"/>
                        <a:pt x="620119" y="161229"/>
                      </a:cubicBezTo>
                      <a:cubicBezTo>
                        <a:pt x="607570" y="200130"/>
                        <a:pt x="563022" y="224601"/>
                        <a:pt x="512199" y="225228"/>
                      </a:cubicBezTo>
                      <a:cubicBezTo>
                        <a:pt x="503414" y="225228"/>
                        <a:pt x="492747" y="218954"/>
                        <a:pt x="485218" y="228993"/>
                      </a:cubicBezTo>
                      <a:cubicBezTo>
                        <a:pt x="470787" y="247816"/>
                        <a:pt x="473924" y="262248"/>
                        <a:pt x="496512" y="269150"/>
                      </a:cubicBezTo>
                      <a:cubicBezTo>
                        <a:pt x="520355" y="276679"/>
                        <a:pt x="533532" y="291738"/>
                        <a:pt x="544826" y="313698"/>
                      </a:cubicBezTo>
                      <a:cubicBezTo>
                        <a:pt x="585610" y="392129"/>
                        <a:pt x="616982" y="474325"/>
                        <a:pt x="654629" y="554011"/>
                      </a:cubicBezTo>
                      <a:close/>
                    </a:path>
                  </a:pathLst>
                </a:custGeom>
                <a:solidFill>
                  <a:schemeClr val="accent2"/>
                </a:solidFill>
                <a:ln w="627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4692731-028B-4BEC-815B-1378D3449EE9}"/>
                    </a:ext>
                  </a:extLst>
                </p:cNvPr>
                <p:cNvSpPr/>
                <p:nvPr/>
              </p:nvSpPr>
              <p:spPr>
                <a:xfrm>
                  <a:off x="6094745" y="5229"/>
                  <a:ext cx="665094" cy="1010190"/>
                </a:xfrm>
                <a:custGeom>
                  <a:avLst/>
                  <a:gdLst>
                    <a:gd name="connsiteX0" fmla="*/ 665094 w 665094"/>
                    <a:gd name="connsiteY0" fmla="*/ 504258 h 1010190"/>
                    <a:gd name="connsiteX1" fmla="*/ 648153 w 665094"/>
                    <a:gd name="connsiteY1" fmla="*/ 587709 h 1010190"/>
                    <a:gd name="connsiteX2" fmla="*/ 624938 w 665094"/>
                    <a:gd name="connsiteY2" fmla="*/ 570140 h 1010190"/>
                    <a:gd name="connsiteX3" fmla="*/ 489409 w 665094"/>
                    <a:gd name="connsiteY3" fmla="*/ 398220 h 1010190"/>
                    <a:gd name="connsiteX4" fmla="*/ 474978 w 665094"/>
                    <a:gd name="connsiteY4" fmla="*/ 387553 h 1010190"/>
                    <a:gd name="connsiteX5" fmla="*/ 452390 w 665094"/>
                    <a:gd name="connsiteY5" fmla="*/ 520572 h 1010190"/>
                    <a:gd name="connsiteX6" fmla="*/ 436704 w 665094"/>
                    <a:gd name="connsiteY6" fmla="*/ 778453 h 1010190"/>
                    <a:gd name="connsiteX7" fmla="*/ 425409 w 665094"/>
                    <a:gd name="connsiteY7" fmla="*/ 983628 h 1010190"/>
                    <a:gd name="connsiteX8" fmla="*/ 418508 w 665094"/>
                    <a:gd name="connsiteY8" fmla="*/ 1008726 h 1010190"/>
                    <a:gd name="connsiteX9" fmla="*/ 341959 w 665094"/>
                    <a:gd name="connsiteY9" fmla="*/ 998059 h 1010190"/>
                    <a:gd name="connsiteX10" fmla="*/ 335684 w 665094"/>
                    <a:gd name="connsiteY10" fmla="*/ 975471 h 1010190"/>
                    <a:gd name="connsiteX11" fmla="*/ 320626 w 665094"/>
                    <a:gd name="connsiteY11" fmla="*/ 706296 h 1010190"/>
                    <a:gd name="connsiteX12" fmla="*/ 323135 w 665094"/>
                    <a:gd name="connsiteY12" fmla="*/ 681198 h 1010190"/>
                    <a:gd name="connsiteX13" fmla="*/ 321253 w 665094"/>
                    <a:gd name="connsiteY13" fmla="*/ 676179 h 1010190"/>
                    <a:gd name="connsiteX14" fmla="*/ 321880 w 665094"/>
                    <a:gd name="connsiteY14" fmla="*/ 677434 h 1010190"/>
                    <a:gd name="connsiteX15" fmla="*/ 306822 w 665094"/>
                    <a:gd name="connsiteY15" fmla="*/ 747080 h 1010190"/>
                    <a:gd name="connsiteX16" fmla="*/ 245332 w 665094"/>
                    <a:gd name="connsiteY16" fmla="*/ 954138 h 1010190"/>
                    <a:gd name="connsiteX17" fmla="*/ 231528 w 665094"/>
                    <a:gd name="connsiteY17" fmla="*/ 982373 h 1010190"/>
                    <a:gd name="connsiteX18" fmla="*/ 158117 w 665094"/>
                    <a:gd name="connsiteY18" fmla="*/ 977981 h 1010190"/>
                    <a:gd name="connsiteX19" fmla="*/ 153097 w 665094"/>
                    <a:gd name="connsiteY19" fmla="*/ 937824 h 1010190"/>
                    <a:gd name="connsiteX20" fmla="*/ 226509 w 665094"/>
                    <a:gd name="connsiteY20" fmla="*/ 598375 h 1010190"/>
                    <a:gd name="connsiteX21" fmla="*/ 244077 w 665094"/>
                    <a:gd name="connsiteY21" fmla="*/ 439631 h 1010190"/>
                    <a:gd name="connsiteX22" fmla="*/ 248469 w 665094"/>
                    <a:gd name="connsiteY22" fmla="*/ 353671 h 1010190"/>
                    <a:gd name="connsiteX23" fmla="*/ 124862 w 665094"/>
                    <a:gd name="connsiteY23" fmla="*/ 434611 h 1010190"/>
                    <a:gd name="connsiteX24" fmla="*/ 26353 w 665094"/>
                    <a:gd name="connsiteY24" fmla="*/ 503631 h 1010190"/>
                    <a:gd name="connsiteX25" fmla="*/ 0 w 665094"/>
                    <a:gd name="connsiteY25" fmla="*/ 512415 h 1010190"/>
                    <a:gd name="connsiteX26" fmla="*/ 0 w 665094"/>
                    <a:gd name="connsiteY26" fmla="*/ 427710 h 1010190"/>
                    <a:gd name="connsiteX27" fmla="*/ 253489 w 665094"/>
                    <a:gd name="connsiteY27" fmla="*/ 248887 h 1010190"/>
                    <a:gd name="connsiteX28" fmla="*/ 299292 w 665094"/>
                    <a:gd name="connsiteY28" fmla="*/ 242613 h 1010190"/>
                    <a:gd name="connsiteX29" fmla="*/ 336939 w 665094"/>
                    <a:gd name="connsiteY29" fmla="*/ 236338 h 1010190"/>
                    <a:gd name="connsiteX30" fmla="*/ 318743 w 665094"/>
                    <a:gd name="connsiteY30" fmla="*/ 189280 h 1010190"/>
                    <a:gd name="connsiteX31" fmla="*/ 263528 w 665094"/>
                    <a:gd name="connsiteY31" fmla="*/ 76966 h 1010190"/>
                    <a:gd name="connsiteX32" fmla="*/ 325018 w 665094"/>
                    <a:gd name="connsiteY32" fmla="*/ 13594 h 1010190"/>
                    <a:gd name="connsiteX33" fmla="*/ 527056 w 665094"/>
                    <a:gd name="connsiteY33" fmla="*/ 59398 h 1010190"/>
                    <a:gd name="connsiteX34" fmla="*/ 488782 w 665094"/>
                    <a:gd name="connsiteY34" fmla="*/ 198691 h 1010190"/>
                    <a:gd name="connsiteX35" fmla="*/ 448625 w 665094"/>
                    <a:gd name="connsiteY35" fmla="*/ 211868 h 1010190"/>
                    <a:gd name="connsiteX36" fmla="*/ 428547 w 665094"/>
                    <a:gd name="connsiteY36" fmla="*/ 231318 h 1010190"/>
                    <a:gd name="connsiteX37" fmla="*/ 449253 w 665094"/>
                    <a:gd name="connsiteY37" fmla="*/ 259554 h 1010190"/>
                    <a:gd name="connsiteX38" fmla="*/ 508232 w 665094"/>
                    <a:gd name="connsiteY38" fmla="*/ 293436 h 1010190"/>
                    <a:gd name="connsiteX39" fmla="*/ 665094 w 665094"/>
                    <a:gd name="connsiteY39" fmla="*/ 504258 h 10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65094" h="1010190">
                      <a:moveTo>
                        <a:pt x="665094" y="504258"/>
                      </a:moveTo>
                      <a:cubicBezTo>
                        <a:pt x="659447" y="531866"/>
                        <a:pt x="653800" y="560101"/>
                        <a:pt x="648153" y="587709"/>
                      </a:cubicBezTo>
                      <a:cubicBezTo>
                        <a:pt x="634350" y="590218"/>
                        <a:pt x="630585" y="577669"/>
                        <a:pt x="624938" y="570140"/>
                      </a:cubicBezTo>
                      <a:cubicBezTo>
                        <a:pt x="581644" y="511160"/>
                        <a:pt x="535840" y="454062"/>
                        <a:pt x="489409" y="398220"/>
                      </a:cubicBezTo>
                      <a:cubicBezTo>
                        <a:pt x="486272" y="394455"/>
                        <a:pt x="483762" y="388808"/>
                        <a:pt x="474978" y="387553"/>
                      </a:cubicBezTo>
                      <a:cubicBezTo>
                        <a:pt x="464311" y="431474"/>
                        <a:pt x="461174" y="476023"/>
                        <a:pt x="452390" y="520572"/>
                      </a:cubicBezTo>
                      <a:cubicBezTo>
                        <a:pt x="436076" y="605905"/>
                        <a:pt x="441095" y="692492"/>
                        <a:pt x="436704" y="778453"/>
                      </a:cubicBezTo>
                      <a:cubicBezTo>
                        <a:pt x="432939" y="846844"/>
                        <a:pt x="431684" y="915236"/>
                        <a:pt x="425409" y="983628"/>
                      </a:cubicBezTo>
                      <a:cubicBezTo>
                        <a:pt x="424782" y="992412"/>
                        <a:pt x="424782" y="1001824"/>
                        <a:pt x="418508" y="1008726"/>
                      </a:cubicBezTo>
                      <a:cubicBezTo>
                        <a:pt x="392155" y="1013745"/>
                        <a:pt x="367057" y="1006844"/>
                        <a:pt x="341959" y="998059"/>
                      </a:cubicBezTo>
                      <a:cubicBezTo>
                        <a:pt x="336312" y="991785"/>
                        <a:pt x="335684" y="983628"/>
                        <a:pt x="335684" y="975471"/>
                      </a:cubicBezTo>
                      <a:cubicBezTo>
                        <a:pt x="335057" y="885746"/>
                        <a:pt x="326900" y="796021"/>
                        <a:pt x="320626" y="706296"/>
                      </a:cubicBezTo>
                      <a:cubicBezTo>
                        <a:pt x="319998" y="696884"/>
                        <a:pt x="322508" y="686845"/>
                        <a:pt x="323135" y="681198"/>
                      </a:cubicBezTo>
                      <a:cubicBezTo>
                        <a:pt x="323763" y="673669"/>
                        <a:pt x="317489" y="676179"/>
                        <a:pt x="321253" y="676179"/>
                      </a:cubicBezTo>
                      <a:cubicBezTo>
                        <a:pt x="321880" y="676179"/>
                        <a:pt x="321880" y="676806"/>
                        <a:pt x="321880" y="677434"/>
                      </a:cubicBezTo>
                      <a:cubicBezTo>
                        <a:pt x="323135" y="701904"/>
                        <a:pt x="313724" y="724492"/>
                        <a:pt x="306822" y="747080"/>
                      </a:cubicBezTo>
                      <a:cubicBezTo>
                        <a:pt x="285489" y="816099"/>
                        <a:pt x="263528" y="884491"/>
                        <a:pt x="245332" y="954138"/>
                      </a:cubicBezTo>
                      <a:cubicBezTo>
                        <a:pt x="242822" y="964177"/>
                        <a:pt x="240312" y="974844"/>
                        <a:pt x="231528" y="982373"/>
                      </a:cubicBezTo>
                      <a:cubicBezTo>
                        <a:pt x="206430" y="992412"/>
                        <a:pt x="182587" y="984883"/>
                        <a:pt x="158117" y="977981"/>
                      </a:cubicBezTo>
                      <a:cubicBezTo>
                        <a:pt x="144941" y="966059"/>
                        <a:pt x="150587" y="951628"/>
                        <a:pt x="153097" y="937824"/>
                      </a:cubicBezTo>
                      <a:cubicBezTo>
                        <a:pt x="173803" y="823629"/>
                        <a:pt x="200156" y="711316"/>
                        <a:pt x="226509" y="598375"/>
                      </a:cubicBezTo>
                      <a:cubicBezTo>
                        <a:pt x="239058" y="546297"/>
                        <a:pt x="240312" y="492337"/>
                        <a:pt x="244077" y="439631"/>
                      </a:cubicBezTo>
                      <a:cubicBezTo>
                        <a:pt x="245959" y="412651"/>
                        <a:pt x="254116" y="385671"/>
                        <a:pt x="248469" y="353671"/>
                      </a:cubicBezTo>
                      <a:cubicBezTo>
                        <a:pt x="204548" y="379396"/>
                        <a:pt x="165019" y="407004"/>
                        <a:pt x="124862" y="434611"/>
                      </a:cubicBezTo>
                      <a:cubicBezTo>
                        <a:pt x="92235" y="457200"/>
                        <a:pt x="58980" y="480415"/>
                        <a:pt x="26353" y="503631"/>
                      </a:cubicBezTo>
                      <a:cubicBezTo>
                        <a:pt x="18823" y="509278"/>
                        <a:pt x="11294" y="516807"/>
                        <a:pt x="0" y="512415"/>
                      </a:cubicBezTo>
                      <a:cubicBezTo>
                        <a:pt x="0" y="484180"/>
                        <a:pt x="0" y="455945"/>
                        <a:pt x="0" y="427710"/>
                      </a:cubicBezTo>
                      <a:cubicBezTo>
                        <a:pt x="82196" y="364965"/>
                        <a:pt x="165646" y="304730"/>
                        <a:pt x="253489" y="248887"/>
                      </a:cubicBezTo>
                      <a:cubicBezTo>
                        <a:pt x="269175" y="238848"/>
                        <a:pt x="282979" y="240730"/>
                        <a:pt x="299292" y="242613"/>
                      </a:cubicBezTo>
                      <a:cubicBezTo>
                        <a:pt x="311841" y="243867"/>
                        <a:pt x="330038" y="253907"/>
                        <a:pt x="336939" y="236338"/>
                      </a:cubicBezTo>
                      <a:cubicBezTo>
                        <a:pt x="343841" y="218142"/>
                        <a:pt x="343214" y="201828"/>
                        <a:pt x="318743" y="189280"/>
                      </a:cubicBezTo>
                      <a:cubicBezTo>
                        <a:pt x="271057" y="165437"/>
                        <a:pt x="250352" y="119633"/>
                        <a:pt x="263528" y="76966"/>
                      </a:cubicBezTo>
                      <a:cubicBezTo>
                        <a:pt x="272940" y="46221"/>
                        <a:pt x="296155" y="26771"/>
                        <a:pt x="325018" y="13594"/>
                      </a:cubicBezTo>
                      <a:cubicBezTo>
                        <a:pt x="391527" y="-16523"/>
                        <a:pt x="488154" y="5437"/>
                        <a:pt x="527056" y="59398"/>
                      </a:cubicBezTo>
                      <a:cubicBezTo>
                        <a:pt x="564703" y="111476"/>
                        <a:pt x="549644" y="167946"/>
                        <a:pt x="488782" y="198691"/>
                      </a:cubicBezTo>
                      <a:cubicBezTo>
                        <a:pt x="476233" y="204966"/>
                        <a:pt x="462429" y="209358"/>
                        <a:pt x="448625" y="211868"/>
                      </a:cubicBezTo>
                      <a:cubicBezTo>
                        <a:pt x="436076" y="214377"/>
                        <a:pt x="431056" y="218142"/>
                        <a:pt x="428547" y="231318"/>
                      </a:cubicBezTo>
                      <a:cubicBezTo>
                        <a:pt x="424155" y="251397"/>
                        <a:pt x="431056" y="260809"/>
                        <a:pt x="449253" y="259554"/>
                      </a:cubicBezTo>
                      <a:cubicBezTo>
                        <a:pt x="477488" y="257671"/>
                        <a:pt x="492546" y="273357"/>
                        <a:pt x="508232" y="293436"/>
                      </a:cubicBezTo>
                      <a:cubicBezTo>
                        <a:pt x="562193" y="363710"/>
                        <a:pt x="618036" y="430847"/>
                        <a:pt x="665094" y="504258"/>
                      </a:cubicBezTo>
                      <a:close/>
                    </a:path>
                  </a:pathLst>
                </a:custGeom>
                <a:solidFill>
                  <a:schemeClr val="accent1"/>
                </a:solidFill>
                <a:ln w="627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12A104C-CD9A-4CC2-B9C4-CA19C9DEB5B2}"/>
                    </a:ext>
                  </a:extLst>
                </p:cNvPr>
                <p:cNvSpPr/>
                <p:nvPr/>
              </p:nvSpPr>
              <p:spPr>
                <a:xfrm>
                  <a:off x="8103204" y="1542829"/>
                  <a:ext cx="947446" cy="709016"/>
                </a:xfrm>
                <a:custGeom>
                  <a:avLst/>
                  <a:gdLst>
                    <a:gd name="connsiteX0" fmla="*/ 264155 w 947445"/>
                    <a:gd name="connsiteY0" fmla="*/ 70338 h 709015"/>
                    <a:gd name="connsiteX1" fmla="*/ 331919 w 947445"/>
                    <a:gd name="connsiteY1" fmla="*/ 20142 h 709015"/>
                    <a:gd name="connsiteX2" fmla="*/ 631839 w 947445"/>
                    <a:gd name="connsiteY2" fmla="*/ 106102 h 709015"/>
                    <a:gd name="connsiteX3" fmla="*/ 671996 w 947445"/>
                    <a:gd name="connsiteY3" fmla="*/ 150024 h 709015"/>
                    <a:gd name="connsiteX4" fmla="*/ 693329 w 947445"/>
                    <a:gd name="connsiteY4" fmla="*/ 162573 h 709015"/>
                    <a:gd name="connsiteX5" fmla="*/ 718427 w 947445"/>
                    <a:gd name="connsiteY5" fmla="*/ 133083 h 709015"/>
                    <a:gd name="connsiteX6" fmla="*/ 717172 w 947445"/>
                    <a:gd name="connsiteY6" fmla="*/ 77867 h 709015"/>
                    <a:gd name="connsiteX7" fmla="*/ 835132 w 947445"/>
                    <a:gd name="connsiteY7" fmla="*/ 5083 h 709015"/>
                    <a:gd name="connsiteX8" fmla="*/ 949328 w 947445"/>
                    <a:gd name="connsiteY8" fmla="*/ 192063 h 709015"/>
                    <a:gd name="connsiteX9" fmla="*/ 817564 w 947445"/>
                    <a:gd name="connsiteY9" fmla="*/ 259827 h 709015"/>
                    <a:gd name="connsiteX10" fmla="*/ 781799 w 947445"/>
                    <a:gd name="connsiteY10" fmla="*/ 236611 h 709015"/>
                    <a:gd name="connsiteX11" fmla="*/ 742898 w 947445"/>
                    <a:gd name="connsiteY11" fmla="*/ 236611 h 709015"/>
                    <a:gd name="connsiteX12" fmla="*/ 745407 w 947445"/>
                    <a:gd name="connsiteY12" fmla="*/ 267356 h 709015"/>
                    <a:gd name="connsiteX13" fmla="*/ 754191 w 947445"/>
                    <a:gd name="connsiteY13" fmla="*/ 330101 h 709015"/>
                    <a:gd name="connsiteX14" fmla="*/ 690192 w 947445"/>
                    <a:gd name="connsiteY14" fmla="*/ 586100 h 709015"/>
                    <a:gd name="connsiteX15" fmla="*/ 612389 w 947445"/>
                    <a:gd name="connsiteY15" fmla="*/ 622492 h 709015"/>
                    <a:gd name="connsiteX16" fmla="*/ 613644 w 947445"/>
                    <a:gd name="connsiteY16" fmla="*/ 594884 h 709015"/>
                    <a:gd name="connsiteX17" fmla="*/ 660074 w 947445"/>
                    <a:gd name="connsiteY17" fmla="*/ 391591 h 709015"/>
                    <a:gd name="connsiteX18" fmla="*/ 663839 w 947445"/>
                    <a:gd name="connsiteY18" fmla="*/ 365866 h 709015"/>
                    <a:gd name="connsiteX19" fmla="*/ 646898 w 947445"/>
                    <a:gd name="connsiteY19" fmla="*/ 369630 h 709015"/>
                    <a:gd name="connsiteX20" fmla="*/ 347606 w 947445"/>
                    <a:gd name="connsiteY20" fmla="*/ 564766 h 709015"/>
                    <a:gd name="connsiteX21" fmla="*/ 161881 w 947445"/>
                    <a:gd name="connsiteY21" fmla="*/ 700295 h 709015"/>
                    <a:gd name="connsiteX22" fmla="*/ 145567 w 947445"/>
                    <a:gd name="connsiteY22" fmla="*/ 709079 h 709015"/>
                    <a:gd name="connsiteX23" fmla="*/ 101019 w 947445"/>
                    <a:gd name="connsiteY23" fmla="*/ 637550 h 709015"/>
                    <a:gd name="connsiteX24" fmla="*/ 207058 w 947445"/>
                    <a:gd name="connsiteY24" fmla="*/ 543433 h 709015"/>
                    <a:gd name="connsiteX25" fmla="*/ 321253 w 947445"/>
                    <a:gd name="connsiteY25" fmla="*/ 438649 h 709015"/>
                    <a:gd name="connsiteX26" fmla="*/ 340076 w 947445"/>
                    <a:gd name="connsiteY26" fmla="*/ 424846 h 709015"/>
                    <a:gd name="connsiteX27" fmla="*/ 237175 w 947445"/>
                    <a:gd name="connsiteY27" fmla="*/ 468767 h 709015"/>
                    <a:gd name="connsiteX28" fmla="*/ 84078 w 947445"/>
                    <a:gd name="connsiteY28" fmla="*/ 532139 h 709015"/>
                    <a:gd name="connsiteX29" fmla="*/ 43294 w 947445"/>
                    <a:gd name="connsiteY29" fmla="*/ 543433 h 709015"/>
                    <a:gd name="connsiteX30" fmla="*/ 0 w 947445"/>
                    <a:gd name="connsiteY30" fmla="*/ 475041 h 709015"/>
                    <a:gd name="connsiteX31" fmla="*/ 59608 w 947445"/>
                    <a:gd name="connsiteY31" fmla="*/ 439904 h 709015"/>
                    <a:gd name="connsiteX32" fmla="*/ 321253 w 947445"/>
                    <a:gd name="connsiteY32" fmla="*/ 311278 h 709015"/>
                    <a:gd name="connsiteX33" fmla="*/ 540859 w 947445"/>
                    <a:gd name="connsiteY33" fmla="*/ 173867 h 709015"/>
                    <a:gd name="connsiteX34" fmla="*/ 544624 w 947445"/>
                    <a:gd name="connsiteY34" fmla="*/ 166965 h 709015"/>
                    <a:gd name="connsiteX35" fmla="*/ 521409 w 947445"/>
                    <a:gd name="connsiteY35" fmla="*/ 156298 h 709015"/>
                    <a:gd name="connsiteX36" fmla="*/ 289253 w 947445"/>
                    <a:gd name="connsiteY36" fmla="*/ 84769 h 709015"/>
                    <a:gd name="connsiteX37" fmla="*/ 264155 w 947445"/>
                    <a:gd name="connsiteY37" fmla="*/ 70338 h 7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47445" h="709015">
                      <a:moveTo>
                        <a:pt x="264155" y="70338"/>
                      </a:moveTo>
                      <a:cubicBezTo>
                        <a:pt x="286743" y="53397"/>
                        <a:pt x="309332" y="37083"/>
                        <a:pt x="331919" y="20142"/>
                      </a:cubicBezTo>
                      <a:cubicBezTo>
                        <a:pt x="433566" y="42103"/>
                        <a:pt x="533330" y="72848"/>
                        <a:pt x="631839" y="106102"/>
                      </a:cubicBezTo>
                      <a:cubicBezTo>
                        <a:pt x="655055" y="113632"/>
                        <a:pt x="658820" y="135592"/>
                        <a:pt x="671996" y="150024"/>
                      </a:cubicBezTo>
                      <a:cubicBezTo>
                        <a:pt x="677643" y="156298"/>
                        <a:pt x="678898" y="171357"/>
                        <a:pt x="693329" y="162573"/>
                      </a:cubicBezTo>
                      <a:cubicBezTo>
                        <a:pt x="704623" y="155671"/>
                        <a:pt x="721565" y="153161"/>
                        <a:pt x="718427" y="133083"/>
                      </a:cubicBezTo>
                      <a:cubicBezTo>
                        <a:pt x="715290" y="114887"/>
                        <a:pt x="713407" y="96691"/>
                        <a:pt x="717172" y="77867"/>
                      </a:cubicBezTo>
                      <a:cubicBezTo>
                        <a:pt x="729721" y="16377"/>
                        <a:pt x="774898" y="-12485"/>
                        <a:pt x="835132" y="5083"/>
                      </a:cubicBezTo>
                      <a:cubicBezTo>
                        <a:pt x="907289" y="25789"/>
                        <a:pt x="964386" y="119279"/>
                        <a:pt x="949328" y="192063"/>
                      </a:cubicBezTo>
                      <a:cubicBezTo>
                        <a:pt x="936151" y="257945"/>
                        <a:pt x="878426" y="287435"/>
                        <a:pt x="817564" y="259827"/>
                      </a:cubicBezTo>
                      <a:cubicBezTo>
                        <a:pt x="805015" y="254180"/>
                        <a:pt x="791211" y="247278"/>
                        <a:pt x="781799" y="236611"/>
                      </a:cubicBezTo>
                      <a:cubicBezTo>
                        <a:pt x="767368" y="220298"/>
                        <a:pt x="756074" y="227827"/>
                        <a:pt x="742898" y="236611"/>
                      </a:cubicBezTo>
                      <a:cubicBezTo>
                        <a:pt x="724702" y="248533"/>
                        <a:pt x="739133" y="259827"/>
                        <a:pt x="745407" y="267356"/>
                      </a:cubicBezTo>
                      <a:cubicBezTo>
                        <a:pt x="761094" y="287435"/>
                        <a:pt x="759211" y="307513"/>
                        <a:pt x="754191" y="330101"/>
                      </a:cubicBezTo>
                      <a:cubicBezTo>
                        <a:pt x="736623" y="416061"/>
                        <a:pt x="712153" y="500767"/>
                        <a:pt x="690192" y="586100"/>
                      </a:cubicBezTo>
                      <a:cubicBezTo>
                        <a:pt x="664467" y="598021"/>
                        <a:pt x="638741" y="610570"/>
                        <a:pt x="612389" y="622492"/>
                      </a:cubicBezTo>
                      <a:cubicBezTo>
                        <a:pt x="604232" y="613080"/>
                        <a:pt x="611134" y="603668"/>
                        <a:pt x="613644" y="594884"/>
                      </a:cubicBezTo>
                      <a:cubicBezTo>
                        <a:pt x="631212" y="527747"/>
                        <a:pt x="645643" y="459355"/>
                        <a:pt x="660074" y="391591"/>
                      </a:cubicBezTo>
                      <a:cubicBezTo>
                        <a:pt x="661957" y="382807"/>
                        <a:pt x="664467" y="374650"/>
                        <a:pt x="663839" y="365866"/>
                      </a:cubicBezTo>
                      <a:cubicBezTo>
                        <a:pt x="656310" y="360219"/>
                        <a:pt x="651918" y="367120"/>
                        <a:pt x="646898" y="369630"/>
                      </a:cubicBezTo>
                      <a:cubicBezTo>
                        <a:pt x="541487" y="425473"/>
                        <a:pt x="441095" y="490100"/>
                        <a:pt x="347606" y="564766"/>
                      </a:cubicBezTo>
                      <a:cubicBezTo>
                        <a:pt x="287998" y="612452"/>
                        <a:pt x="223998" y="655119"/>
                        <a:pt x="161881" y="700295"/>
                      </a:cubicBezTo>
                      <a:cubicBezTo>
                        <a:pt x="156862" y="704060"/>
                        <a:pt x="151842" y="707825"/>
                        <a:pt x="145567" y="709079"/>
                      </a:cubicBezTo>
                      <a:cubicBezTo>
                        <a:pt x="117332" y="693393"/>
                        <a:pt x="111058" y="664531"/>
                        <a:pt x="101019" y="637550"/>
                      </a:cubicBezTo>
                      <a:cubicBezTo>
                        <a:pt x="133646" y="603041"/>
                        <a:pt x="172548" y="576061"/>
                        <a:pt x="207058" y="543433"/>
                      </a:cubicBezTo>
                      <a:cubicBezTo>
                        <a:pt x="244704" y="508296"/>
                        <a:pt x="284234" y="475041"/>
                        <a:pt x="321253" y="438649"/>
                      </a:cubicBezTo>
                      <a:cubicBezTo>
                        <a:pt x="326900" y="433002"/>
                        <a:pt x="334429" y="429238"/>
                        <a:pt x="340076" y="424846"/>
                      </a:cubicBezTo>
                      <a:cubicBezTo>
                        <a:pt x="308077" y="443669"/>
                        <a:pt x="271685" y="454336"/>
                        <a:pt x="237175" y="468767"/>
                      </a:cubicBezTo>
                      <a:cubicBezTo>
                        <a:pt x="186352" y="490100"/>
                        <a:pt x="134274" y="508924"/>
                        <a:pt x="84078" y="532139"/>
                      </a:cubicBezTo>
                      <a:cubicBezTo>
                        <a:pt x="71529" y="537786"/>
                        <a:pt x="58980" y="546570"/>
                        <a:pt x="43294" y="543433"/>
                      </a:cubicBezTo>
                      <a:cubicBezTo>
                        <a:pt x="23843" y="523982"/>
                        <a:pt x="2510" y="505159"/>
                        <a:pt x="0" y="475041"/>
                      </a:cubicBezTo>
                      <a:cubicBezTo>
                        <a:pt x="18196" y="460610"/>
                        <a:pt x="38901" y="449944"/>
                        <a:pt x="59608" y="439904"/>
                      </a:cubicBezTo>
                      <a:cubicBezTo>
                        <a:pt x="146822" y="397238"/>
                        <a:pt x="232156" y="351434"/>
                        <a:pt x="321253" y="311278"/>
                      </a:cubicBezTo>
                      <a:cubicBezTo>
                        <a:pt x="400939" y="275513"/>
                        <a:pt x="468076" y="220925"/>
                        <a:pt x="540859" y="173867"/>
                      </a:cubicBezTo>
                      <a:cubicBezTo>
                        <a:pt x="543369" y="172612"/>
                        <a:pt x="544624" y="170102"/>
                        <a:pt x="544624" y="166965"/>
                      </a:cubicBezTo>
                      <a:cubicBezTo>
                        <a:pt x="538977" y="159435"/>
                        <a:pt x="529565" y="159435"/>
                        <a:pt x="521409" y="156298"/>
                      </a:cubicBezTo>
                      <a:cubicBezTo>
                        <a:pt x="444860" y="129945"/>
                        <a:pt x="367057" y="106730"/>
                        <a:pt x="289253" y="84769"/>
                      </a:cubicBezTo>
                      <a:cubicBezTo>
                        <a:pt x="279214" y="82259"/>
                        <a:pt x="266037" y="84142"/>
                        <a:pt x="264155" y="70338"/>
                      </a:cubicBezTo>
                      <a:close/>
                    </a:path>
                  </a:pathLst>
                </a:custGeom>
                <a:solidFill>
                  <a:schemeClr val="accent1"/>
                </a:solidFill>
                <a:ln w="6274" cap="flat">
                  <a:noFill/>
                  <a:prstDash val="solid"/>
                  <a:miter/>
                </a:ln>
              </p:spPr>
              <p:txBody>
                <a:bodyPr rtlCol="0" anchor="ctr"/>
                <a:lstStyle/>
                <a:p>
                  <a:endParaRPr lang="en-US"/>
                </a:p>
              </p:txBody>
            </p:sp>
          </p:grpSp>
        </p:grpSp>
        <p:sp>
          <p:nvSpPr>
            <p:cNvPr id="53" name="Chord 14">
              <a:extLst>
                <a:ext uri="{FF2B5EF4-FFF2-40B4-BE49-F238E27FC236}">
                  <a16:creationId xmlns:a16="http://schemas.microsoft.com/office/drawing/2014/main" id="{2071F175-3720-467D-A832-E160863E5E9D}"/>
                </a:ext>
              </a:extLst>
            </p:cNvPr>
            <p:cNvSpPr/>
            <p:nvPr/>
          </p:nvSpPr>
          <p:spPr>
            <a:xfrm>
              <a:off x="8827379" y="3414985"/>
              <a:ext cx="1032328" cy="1302714"/>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grpSp>
        <p:nvGrpSpPr>
          <p:cNvPr id="175" name="Group 174">
            <a:extLst>
              <a:ext uri="{FF2B5EF4-FFF2-40B4-BE49-F238E27FC236}">
                <a16:creationId xmlns:a16="http://schemas.microsoft.com/office/drawing/2014/main" id="{17B602FF-BE81-403D-8955-6DDD9C3976CC}"/>
              </a:ext>
            </a:extLst>
          </p:cNvPr>
          <p:cNvGrpSpPr/>
          <p:nvPr/>
        </p:nvGrpSpPr>
        <p:grpSpPr>
          <a:xfrm>
            <a:off x="7580037" y="3611434"/>
            <a:ext cx="4090251" cy="3295064"/>
            <a:chOff x="6790785" y="2870113"/>
            <a:chExt cx="4922661" cy="3965645"/>
          </a:xfrm>
        </p:grpSpPr>
        <p:grpSp>
          <p:nvGrpSpPr>
            <p:cNvPr id="55" name="Group 54">
              <a:extLst>
                <a:ext uri="{FF2B5EF4-FFF2-40B4-BE49-F238E27FC236}">
                  <a16:creationId xmlns:a16="http://schemas.microsoft.com/office/drawing/2014/main" id="{E97430CC-B095-4F0D-ADCC-38859F8D5D6E}"/>
                </a:ext>
              </a:extLst>
            </p:cNvPr>
            <p:cNvGrpSpPr/>
            <p:nvPr/>
          </p:nvGrpSpPr>
          <p:grpSpPr>
            <a:xfrm flipH="1">
              <a:off x="7024655" y="2870113"/>
              <a:ext cx="1729508" cy="2979184"/>
              <a:chOff x="104059" y="3166540"/>
              <a:chExt cx="1377711" cy="2373191"/>
            </a:xfrm>
          </p:grpSpPr>
          <p:sp>
            <p:nvSpPr>
              <p:cNvPr id="56" name="Freeform: Shape 55">
                <a:extLst>
                  <a:ext uri="{FF2B5EF4-FFF2-40B4-BE49-F238E27FC236}">
                    <a16:creationId xmlns:a16="http://schemas.microsoft.com/office/drawing/2014/main" id="{3A26EA73-7E58-42A4-AC30-B55220EC25A5}"/>
                  </a:ext>
                </a:extLst>
              </p:cNvPr>
              <p:cNvSpPr/>
              <p:nvPr/>
            </p:nvSpPr>
            <p:spPr>
              <a:xfrm>
                <a:off x="183892" y="3166540"/>
                <a:ext cx="1296206" cy="1954156"/>
              </a:xfrm>
              <a:custGeom>
                <a:avLst/>
                <a:gdLst>
                  <a:gd name="connsiteX0" fmla="*/ 2545595 w 2646483"/>
                  <a:gd name="connsiteY0" fmla="*/ 709670 h 3989829"/>
                  <a:gd name="connsiteX1" fmla="*/ 2528410 w 2646483"/>
                  <a:gd name="connsiteY1" fmla="*/ 658030 h 3989829"/>
                  <a:gd name="connsiteX2" fmla="*/ 2514251 w 2646483"/>
                  <a:gd name="connsiteY2" fmla="*/ 655330 h 3989829"/>
                  <a:gd name="connsiteX3" fmla="*/ 2502222 w 2646483"/>
                  <a:gd name="connsiteY3" fmla="*/ 692893 h 3989829"/>
                  <a:gd name="connsiteX4" fmla="*/ 2440679 w 2646483"/>
                  <a:gd name="connsiteY4" fmla="*/ 861806 h 3989829"/>
                  <a:gd name="connsiteX5" fmla="*/ 2241487 w 2646483"/>
                  <a:gd name="connsiteY5" fmla="*/ 1083832 h 3989829"/>
                  <a:gd name="connsiteX6" fmla="*/ 1851775 w 2646483"/>
                  <a:gd name="connsiteY6" fmla="*/ 1372555 h 3989829"/>
                  <a:gd name="connsiteX7" fmla="*/ 1474749 w 2646483"/>
                  <a:gd name="connsiteY7" fmla="*/ 1711773 h 3989829"/>
                  <a:gd name="connsiteX8" fmla="*/ 1153209 w 2646483"/>
                  <a:gd name="connsiteY8" fmla="*/ 2321545 h 3989829"/>
                  <a:gd name="connsiteX9" fmla="*/ 1138560 w 2646483"/>
                  <a:gd name="connsiteY9" fmla="*/ 2370894 h 3989829"/>
                  <a:gd name="connsiteX10" fmla="*/ 1136186 w 2646483"/>
                  <a:gd name="connsiteY10" fmla="*/ 2370157 h 3989829"/>
                  <a:gd name="connsiteX11" fmla="*/ 1138805 w 2646483"/>
                  <a:gd name="connsiteY11" fmla="*/ 2159098 h 3989829"/>
                  <a:gd name="connsiteX12" fmla="*/ 1152963 w 2646483"/>
                  <a:gd name="connsiteY12" fmla="*/ 1352178 h 3989829"/>
                  <a:gd name="connsiteX13" fmla="*/ 1198956 w 2646483"/>
                  <a:gd name="connsiteY13" fmla="*/ 1231631 h 3989829"/>
                  <a:gd name="connsiteX14" fmla="*/ 1227026 w 2646483"/>
                  <a:gd name="connsiteY14" fmla="*/ 1203315 h 3989829"/>
                  <a:gd name="connsiteX15" fmla="*/ 1358867 w 2646483"/>
                  <a:gd name="connsiteY15" fmla="*/ 1127942 h 3989829"/>
                  <a:gd name="connsiteX16" fmla="*/ 1617965 w 2646483"/>
                  <a:gd name="connsiteY16" fmla="*/ 1030801 h 3989829"/>
                  <a:gd name="connsiteX17" fmla="*/ 1989836 w 2646483"/>
                  <a:gd name="connsiteY17" fmla="*/ 458674 h 3989829"/>
                  <a:gd name="connsiteX18" fmla="*/ 1949326 w 2646483"/>
                  <a:gd name="connsiteY18" fmla="*/ 100634 h 3989829"/>
                  <a:gd name="connsiteX19" fmla="*/ 1926248 w 2646483"/>
                  <a:gd name="connsiteY19" fmla="*/ 9221 h 3989829"/>
                  <a:gd name="connsiteX20" fmla="*/ 1917573 w 2646483"/>
                  <a:gd name="connsiteY20" fmla="*/ 301 h 3989829"/>
                  <a:gd name="connsiteX21" fmla="*/ 1914136 w 2646483"/>
                  <a:gd name="connsiteY21" fmla="*/ 9303 h 3989829"/>
                  <a:gd name="connsiteX22" fmla="*/ 1911353 w 2646483"/>
                  <a:gd name="connsiteY22" fmla="*/ 14949 h 3989829"/>
                  <a:gd name="connsiteX23" fmla="*/ 1757007 w 2646483"/>
                  <a:gd name="connsiteY23" fmla="*/ 247041 h 3989829"/>
                  <a:gd name="connsiteX24" fmla="*/ 1496027 w 2646483"/>
                  <a:gd name="connsiteY24" fmla="*/ 441651 h 3989829"/>
                  <a:gd name="connsiteX25" fmla="*/ 1200511 w 2646483"/>
                  <a:gd name="connsiteY25" fmla="*/ 806484 h 3989829"/>
                  <a:gd name="connsiteX26" fmla="*/ 1098623 w 2646483"/>
                  <a:gd name="connsiteY26" fmla="*/ 1332455 h 3989829"/>
                  <a:gd name="connsiteX27" fmla="*/ 1095595 w 2646483"/>
                  <a:gd name="connsiteY27" fmla="*/ 1872256 h 3989829"/>
                  <a:gd name="connsiteX28" fmla="*/ 1089784 w 2646483"/>
                  <a:gd name="connsiteY28" fmla="*/ 1866691 h 3989829"/>
                  <a:gd name="connsiteX29" fmla="*/ 926682 w 2646483"/>
                  <a:gd name="connsiteY29" fmla="*/ 1480827 h 3989829"/>
                  <a:gd name="connsiteX30" fmla="*/ 655308 w 2646483"/>
                  <a:gd name="connsiteY30" fmla="*/ 1216818 h 3989829"/>
                  <a:gd name="connsiteX31" fmla="*/ 393591 w 2646483"/>
                  <a:gd name="connsiteY31" fmla="*/ 1019835 h 3989829"/>
                  <a:gd name="connsiteX32" fmla="*/ 280000 w 2646483"/>
                  <a:gd name="connsiteY32" fmla="*/ 854032 h 3989829"/>
                  <a:gd name="connsiteX33" fmla="*/ 261996 w 2646483"/>
                  <a:gd name="connsiteY33" fmla="*/ 794126 h 3989829"/>
                  <a:gd name="connsiteX34" fmla="*/ 254958 w 2646483"/>
                  <a:gd name="connsiteY34" fmla="*/ 790935 h 3989829"/>
                  <a:gd name="connsiteX35" fmla="*/ 245219 w 2646483"/>
                  <a:gd name="connsiteY35" fmla="*/ 816223 h 3989829"/>
                  <a:gd name="connsiteX36" fmla="*/ 185478 w 2646483"/>
                  <a:gd name="connsiteY36" fmla="*/ 1312568 h 3989829"/>
                  <a:gd name="connsiteX37" fmla="*/ 508327 w 2646483"/>
                  <a:gd name="connsiteY37" fmla="*/ 1842549 h 3989829"/>
                  <a:gd name="connsiteX38" fmla="*/ 785512 w 2646483"/>
                  <a:gd name="connsiteY38" fmla="*/ 1956140 h 3989829"/>
                  <a:gd name="connsiteX39" fmla="*/ 979467 w 2646483"/>
                  <a:gd name="connsiteY39" fmla="*/ 2053363 h 3989829"/>
                  <a:gd name="connsiteX40" fmla="*/ 1058850 w 2646483"/>
                  <a:gd name="connsiteY40" fmla="*/ 2169982 h 3989829"/>
                  <a:gd name="connsiteX41" fmla="*/ 1076118 w 2646483"/>
                  <a:gd name="connsiteY41" fmla="*/ 2704710 h 3989829"/>
                  <a:gd name="connsiteX42" fmla="*/ 1067443 w 2646483"/>
                  <a:gd name="connsiteY42" fmla="*/ 2799641 h 3989829"/>
                  <a:gd name="connsiteX43" fmla="*/ 1056722 w 2646483"/>
                  <a:gd name="connsiteY43" fmla="*/ 2891791 h 3989829"/>
                  <a:gd name="connsiteX44" fmla="*/ 1051894 w 2646483"/>
                  <a:gd name="connsiteY44" fmla="*/ 2869776 h 3989829"/>
                  <a:gd name="connsiteX45" fmla="*/ 850982 w 2646483"/>
                  <a:gd name="connsiteY45" fmla="*/ 2450767 h 3989829"/>
                  <a:gd name="connsiteX46" fmla="*/ 556448 w 2646483"/>
                  <a:gd name="connsiteY46" fmla="*/ 2174319 h 3989829"/>
                  <a:gd name="connsiteX47" fmla="*/ 262160 w 2646483"/>
                  <a:gd name="connsiteY47" fmla="*/ 1954503 h 3989829"/>
                  <a:gd name="connsiteX48" fmla="*/ 111824 w 2646483"/>
                  <a:gd name="connsiteY48" fmla="*/ 1739434 h 3989829"/>
                  <a:gd name="connsiteX49" fmla="*/ 93656 w 2646483"/>
                  <a:gd name="connsiteY49" fmla="*/ 1677401 h 3989829"/>
                  <a:gd name="connsiteX50" fmla="*/ 84163 w 2646483"/>
                  <a:gd name="connsiteY50" fmla="*/ 1672736 h 3989829"/>
                  <a:gd name="connsiteX51" fmla="*/ 76715 w 2646483"/>
                  <a:gd name="connsiteY51" fmla="*/ 1689840 h 3989829"/>
                  <a:gd name="connsiteX52" fmla="*/ 44880 w 2646483"/>
                  <a:gd name="connsiteY52" fmla="*/ 1824545 h 3989829"/>
                  <a:gd name="connsiteX53" fmla="*/ 4698 w 2646483"/>
                  <a:gd name="connsiteY53" fmla="*/ 2320973 h 3989829"/>
                  <a:gd name="connsiteX54" fmla="*/ 391136 w 2646483"/>
                  <a:gd name="connsiteY54" fmla="*/ 2916997 h 3989829"/>
                  <a:gd name="connsiteX55" fmla="*/ 703510 w 2646483"/>
                  <a:gd name="connsiteY55" fmla="*/ 3044336 h 3989829"/>
                  <a:gd name="connsiteX56" fmla="*/ 903685 w 2646483"/>
                  <a:gd name="connsiteY56" fmla="*/ 3134685 h 3989829"/>
                  <a:gd name="connsiteX57" fmla="*/ 1020877 w 2646483"/>
                  <a:gd name="connsiteY57" fmla="*/ 3261124 h 3989829"/>
                  <a:gd name="connsiteX58" fmla="*/ 1044692 w 2646483"/>
                  <a:gd name="connsiteY58" fmla="*/ 3389773 h 3989829"/>
                  <a:gd name="connsiteX59" fmla="*/ 1052221 w 2646483"/>
                  <a:gd name="connsiteY59" fmla="*/ 3988661 h 3989829"/>
                  <a:gd name="connsiteX60" fmla="*/ 1129394 w 2646483"/>
                  <a:gd name="connsiteY60" fmla="*/ 3988661 h 3989829"/>
                  <a:gd name="connsiteX61" fmla="*/ 1139705 w 2646483"/>
                  <a:gd name="connsiteY61" fmla="*/ 3495753 h 3989829"/>
                  <a:gd name="connsiteX62" fmla="*/ 1157219 w 2646483"/>
                  <a:gd name="connsiteY62" fmla="*/ 3037216 h 3989829"/>
                  <a:gd name="connsiteX63" fmla="*/ 1218270 w 2646483"/>
                  <a:gd name="connsiteY63" fmla="*/ 2873623 h 3989829"/>
                  <a:gd name="connsiteX64" fmla="*/ 1343563 w 2646483"/>
                  <a:gd name="connsiteY64" fmla="*/ 2756267 h 3989829"/>
                  <a:gd name="connsiteX65" fmla="*/ 1628276 w 2646483"/>
                  <a:gd name="connsiteY65" fmla="*/ 2624672 h 3989829"/>
                  <a:gd name="connsiteX66" fmla="*/ 2045649 w 2646483"/>
                  <a:gd name="connsiteY66" fmla="*/ 2460015 h 3989829"/>
                  <a:gd name="connsiteX67" fmla="*/ 2418420 w 2646483"/>
                  <a:gd name="connsiteY67" fmla="*/ 2168591 h 3989829"/>
                  <a:gd name="connsiteX68" fmla="*/ 2644292 w 2646483"/>
                  <a:gd name="connsiteY68" fmla="*/ 1530257 h 3989829"/>
                  <a:gd name="connsiteX69" fmla="*/ 2545595 w 2646483"/>
                  <a:gd name="connsiteY69" fmla="*/ 709670 h 398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646483" h="3989829">
                    <a:moveTo>
                      <a:pt x="2545595" y="709670"/>
                    </a:moveTo>
                    <a:cubicBezTo>
                      <a:pt x="2541258" y="691993"/>
                      <a:pt x="2536839" y="674316"/>
                      <a:pt x="2528410" y="658030"/>
                    </a:cubicBezTo>
                    <a:cubicBezTo>
                      <a:pt x="2525545" y="652465"/>
                      <a:pt x="2521944" y="639944"/>
                      <a:pt x="2514251" y="655330"/>
                    </a:cubicBezTo>
                    <a:cubicBezTo>
                      <a:pt x="2507132" y="666869"/>
                      <a:pt x="2505331" y="680126"/>
                      <a:pt x="2502222" y="692893"/>
                    </a:cubicBezTo>
                    <a:cubicBezTo>
                      <a:pt x="2487900" y="751489"/>
                      <a:pt x="2469486" y="808366"/>
                      <a:pt x="2440679" y="861806"/>
                    </a:cubicBezTo>
                    <a:cubicBezTo>
                      <a:pt x="2392150" y="951991"/>
                      <a:pt x="2319560" y="1020326"/>
                      <a:pt x="2241487" y="1083832"/>
                    </a:cubicBezTo>
                    <a:cubicBezTo>
                      <a:pt x="2115947" y="1185883"/>
                      <a:pt x="1981324" y="1275823"/>
                      <a:pt x="1851775" y="1372555"/>
                    </a:cubicBezTo>
                    <a:cubicBezTo>
                      <a:pt x="1715679" y="1474116"/>
                      <a:pt x="1585475" y="1582142"/>
                      <a:pt x="1474749" y="1711773"/>
                    </a:cubicBezTo>
                    <a:cubicBezTo>
                      <a:pt x="1321713" y="1890833"/>
                      <a:pt x="1220725" y="2097392"/>
                      <a:pt x="1153209" y="2321545"/>
                    </a:cubicBezTo>
                    <a:cubicBezTo>
                      <a:pt x="1148298" y="2337995"/>
                      <a:pt x="1143470" y="2354444"/>
                      <a:pt x="1138560" y="2370894"/>
                    </a:cubicBezTo>
                    <a:cubicBezTo>
                      <a:pt x="1137741" y="2370648"/>
                      <a:pt x="1137005" y="2370403"/>
                      <a:pt x="1136186" y="2370157"/>
                    </a:cubicBezTo>
                    <a:cubicBezTo>
                      <a:pt x="1128985" y="2368357"/>
                      <a:pt x="1138560" y="2176775"/>
                      <a:pt x="1138805" y="2159098"/>
                    </a:cubicBezTo>
                    <a:cubicBezTo>
                      <a:pt x="1139624" y="2082497"/>
                      <a:pt x="1141833" y="1444491"/>
                      <a:pt x="1152963" y="1352178"/>
                    </a:cubicBezTo>
                    <a:cubicBezTo>
                      <a:pt x="1158364" y="1307576"/>
                      <a:pt x="1167121" y="1265593"/>
                      <a:pt x="1198956" y="1231631"/>
                    </a:cubicBezTo>
                    <a:cubicBezTo>
                      <a:pt x="1209677" y="1223529"/>
                      <a:pt x="1218924" y="1214036"/>
                      <a:pt x="1227026" y="1203315"/>
                    </a:cubicBezTo>
                    <a:cubicBezTo>
                      <a:pt x="1266963" y="1171153"/>
                      <a:pt x="1311074" y="1146356"/>
                      <a:pt x="1358867" y="1127942"/>
                    </a:cubicBezTo>
                    <a:cubicBezTo>
                      <a:pt x="1444960" y="1094798"/>
                      <a:pt x="1533591" y="1068692"/>
                      <a:pt x="1617965" y="1030801"/>
                    </a:cubicBezTo>
                    <a:cubicBezTo>
                      <a:pt x="1865033" y="919829"/>
                      <a:pt x="1985825" y="727265"/>
                      <a:pt x="1989836" y="458674"/>
                    </a:cubicBezTo>
                    <a:cubicBezTo>
                      <a:pt x="1991636" y="337636"/>
                      <a:pt x="1973795" y="218725"/>
                      <a:pt x="1949326" y="100634"/>
                    </a:cubicBezTo>
                    <a:cubicBezTo>
                      <a:pt x="1942942" y="69863"/>
                      <a:pt x="1936559" y="39010"/>
                      <a:pt x="1926248" y="9221"/>
                    </a:cubicBezTo>
                    <a:cubicBezTo>
                      <a:pt x="1924857" y="5211"/>
                      <a:pt x="1924529" y="-1500"/>
                      <a:pt x="1917573" y="301"/>
                    </a:cubicBezTo>
                    <a:cubicBezTo>
                      <a:pt x="1913808" y="1283"/>
                      <a:pt x="1913890" y="5702"/>
                      <a:pt x="1914136" y="9303"/>
                    </a:cubicBezTo>
                    <a:cubicBezTo>
                      <a:pt x="1913153" y="11185"/>
                      <a:pt x="1911762" y="12985"/>
                      <a:pt x="1911353" y="14949"/>
                    </a:cubicBezTo>
                    <a:cubicBezTo>
                      <a:pt x="1892694" y="114137"/>
                      <a:pt x="1835899" y="187954"/>
                      <a:pt x="1757007" y="247041"/>
                    </a:cubicBezTo>
                    <a:cubicBezTo>
                      <a:pt x="1670096" y="312020"/>
                      <a:pt x="1582284" y="375854"/>
                      <a:pt x="1496027" y="441651"/>
                    </a:cubicBezTo>
                    <a:cubicBezTo>
                      <a:pt x="1368196" y="539202"/>
                      <a:pt x="1266145" y="657867"/>
                      <a:pt x="1200511" y="806484"/>
                    </a:cubicBezTo>
                    <a:cubicBezTo>
                      <a:pt x="1126366" y="974251"/>
                      <a:pt x="1101651" y="1151430"/>
                      <a:pt x="1098623" y="1332455"/>
                    </a:cubicBezTo>
                    <a:cubicBezTo>
                      <a:pt x="1096004" y="1490729"/>
                      <a:pt x="1095595" y="1861863"/>
                      <a:pt x="1095595" y="1872256"/>
                    </a:cubicBezTo>
                    <a:cubicBezTo>
                      <a:pt x="1090930" y="1870374"/>
                      <a:pt x="1090194" y="1868574"/>
                      <a:pt x="1089784" y="1866691"/>
                    </a:cubicBezTo>
                    <a:cubicBezTo>
                      <a:pt x="1059423" y="1727895"/>
                      <a:pt x="1008356" y="1597936"/>
                      <a:pt x="926682" y="1480827"/>
                    </a:cubicBezTo>
                    <a:cubicBezTo>
                      <a:pt x="853110" y="1375420"/>
                      <a:pt x="757196" y="1293091"/>
                      <a:pt x="655308" y="1216818"/>
                    </a:cubicBezTo>
                    <a:cubicBezTo>
                      <a:pt x="567905" y="1151348"/>
                      <a:pt x="476247" y="1091525"/>
                      <a:pt x="393591" y="1019835"/>
                    </a:cubicBezTo>
                    <a:cubicBezTo>
                      <a:pt x="341297" y="974415"/>
                      <a:pt x="300705" y="920975"/>
                      <a:pt x="280000" y="854032"/>
                    </a:cubicBezTo>
                    <a:cubicBezTo>
                      <a:pt x="273862" y="834145"/>
                      <a:pt x="267970" y="814095"/>
                      <a:pt x="261996" y="794126"/>
                    </a:cubicBezTo>
                    <a:cubicBezTo>
                      <a:pt x="261423" y="788971"/>
                      <a:pt x="258641" y="784879"/>
                      <a:pt x="254958" y="790935"/>
                    </a:cubicBezTo>
                    <a:cubicBezTo>
                      <a:pt x="250375" y="798627"/>
                      <a:pt x="247347" y="807466"/>
                      <a:pt x="245219" y="816223"/>
                    </a:cubicBezTo>
                    <a:cubicBezTo>
                      <a:pt x="205201" y="979243"/>
                      <a:pt x="176230" y="1143901"/>
                      <a:pt x="185478" y="1312568"/>
                    </a:cubicBezTo>
                    <a:cubicBezTo>
                      <a:pt x="198408" y="1546379"/>
                      <a:pt x="299969" y="1726994"/>
                      <a:pt x="508327" y="1842549"/>
                    </a:cubicBezTo>
                    <a:cubicBezTo>
                      <a:pt x="596385" y="1891324"/>
                      <a:pt x="690989" y="1923569"/>
                      <a:pt x="785512" y="1956140"/>
                    </a:cubicBezTo>
                    <a:cubicBezTo>
                      <a:pt x="854501" y="1979955"/>
                      <a:pt x="922835" y="2005243"/>
                      <a:pt x="979467" y="2053363"/>
                    </a:cubicBezTo>
                    <a:cubicBezTo>
                      <a:pt x="1016540" y="2084871"/>
                      <a:pt x="1049520" y="2119979"/>
                      <a:pt x="1058850" y="2169982"/>
                    </a:cubicBezTo>
                    <a:cubicBezTo>
                      <a:pt x="1081028" y="2288647"/>
                      <a:pt x="1079964" y="2646850"/>
                      <a:pt x="1076118" y="2704710"/>
                    </a:cubicBezTo>
                    <a:cubicBezTo>
                      <a:pt x="1073990" y="2736381"/>
                      <a:pt x="1070634" y="2768052"/>
                      <a:pt x="1067443" y="2799641"/>
                    </a:cubicBezTo>
                    <a:cubicBezTo>
                      <a:pt x="1065560" y="2818300"/>
                      <a:pt x="1060323" y="2852427"/>
                      <a:pt x="1056722" y="2891791"/>
                    </a:cubicBezTo>
                    <a:cubicBezTo>
                      <a:pt x="1053448" y="2879678"/>
                      <a:pt x="1053694" y="2876405"/>
                      <a:pt x="1051894" y="2869776"/>
                    </a:cubicBezTo>
                    <a:cubicBezTo>
                      <a:pt x="1010565" y="2717804"/>
                      <a:pt x="947305" y="2576306"/>
                      <a:pt x="850982" y="2450767"/>
                    </a:cubicBezTo>
                    <a:cubicBezTo>
                      <a:pt x="767999" y="2342496"/>
                      <a:pt x="664965" y="2255420"/>
                      <a:pt x="556448" y="2174319"/>
                    </a:cubicBezTo>
                    <a:cubicBezTo>
                      <a:pt x="458325" y="2101075"/>
                      <a:pt x="356273" y="2033231"/>
                      <a:pt x="262160" y="1954503"/>
                    </a:cubicBezTo>
                    <a:cubicBezTo>
                      <a:pt x="192598" y="1896317"/>
                      <a:pt x="137439" y="1828228"/>
                      <a:pt x="111824" y="1739434"/>
                    </a:cubicBezTo>
                    <a:cubicBezTo>
                      <a:pt x="105850" y="1718729"/>
                      <a:pt x="99712" y="1698024"/>
                      <a:pt x="93656" y="1677401"/>
                    </a:cubicBezTo>
                    <a:cubicBezTo>
                      <a:pt x="93165" y="1670281"/>
                      <a:pt x="90382" y="1665452"/>
                      <a:pt x="84163" y="1672736"/>
                    </a:cubicBezTo>
                    <a:cubicBezTo>
                      <a:pt x="80234" y="1677237"/>
                      <a:pt x="78434" y="1683866"/>
                      <a:pt x="76715" y="1689840"/>
                    </a:cubicBezTo>
                    <a:cubicBezTo>
                      <a:pt x="63458" y="1734114"/>
                      <a:pt x="53555" y="1779207"/>
                      <a:pt x="44880" y="1824545"/>
                    </a:cubicBezTo>
                    <a:cubicBezTo>
                      <a:pt x="13455" y="1988548"/>
                      <a:pt x="-10524" y="2153287"/>
                      <a:pt x="4698" y="2320973"/>
                    </a:cubicBezTo>
                    <a:cubicBezTo>
                      <a:pt x="28840" y="2587191"/>
                      <a:pt x="153888" y="2788429"/>
                      <a:pt x="391136" y="2916997"/>
                    </a:cubicBezTo>
                    <a:cubicBezTo>
                      <a:pt x="490650" y="2970928"/>
                      <a:pt x="597040" y="3007591"/>
                      <a:pt x="703510" y="3044336"/>
                    </a:cubicBezTo>
                    <a:cubicBezTo>
                      <a:pt x="772991" y="3068315"/>
                      <a:pt x="842389" y="3092538"/>
                      <a:pt x="903685" y="3134685"/>
                    </a:cubicBezTo>
                    <a:cubicBezTo>
                      <a:pt x="952133" y="3167993"/>
                      <a:pt x="995916" y="3206293"/>
                      <a:pt x="1020877" y="3261124"/>
                    </a:cubicBezTo>
                    <a:cubicBezTo>
                      <a:pt x="1039454" y="3301798"/>
                      <a:pt x="1041582" y="3347299"/>
                      <a:pt x="1044692" y="3389773"/>
                    </a:cubicBezTo>
                    <a:cubicBezTo>
                      <a:pt x="1045101" y="3421772"/>
                      <a:pt x="1052630" y="3985879"/>
                      <a:pt x="1052221" y="3988661"/>
                    </a:cubicBezTo>
                    <a:cubicBezTo>
                      <a:pt x="1095431" y="3991853"/>
                      <a:pt x="1119328" y="3987352"/>
                      <a:pt x="1129394" y="3988661"/>
                    </a:cubicBezTo>
                    <a:cubicBezTo>
                      <a:pt x="1135286" y="3891520"/>
                      <a:pt x="1139705" y="3576936"/>
                      <a:pt x="1139705" y="3495753"/>
                    </a:cubicBezTo>
                    <a:cubicBezTo>
                      <a:pt x="1142161" y="3343698"/>
                      <a:pt x="1135041" y="3187798"/>
                      <a:pt x="1157219" y="3037216"/>
                    </a:cubicBezTo>
                    <a:cubicBezTo>
                      <a:pt x="1165975" y="2977884"/>
                      <a:pt x="1179806" y="2921661"/>
                      <a:pt x="1218270" y="2873623"/>
                    </a:cubicBezTo>
                    <a:cubicBezTo>
                      <a:pt x="1254442" y="2828366"/>
                      <a:pt x="1296343" y="2789575"/>
                      <a:pt x="1343563" y="2756267"/>
                    </a:cubicBezTo>
                    <a:cubicBezTo>
                      <a:pt x="1430475" y="2694971"/>
                      <a:pt x="1529007" y="2658962"/>
                      <a:pt x="1628276" y="2624672"/>
                    </a:cubicBezTo>
                    <a:cubicBezTo>
                      <a:pt x="1769774" y="2575815"/>
                      <a:pt x="1911926" y="2528595"/>
                      <a:pt x="2045649" y="2460015"/>
                    </a:cubicBezTo>
                    <a:cubicBezTo>
                      <a:pt x="2188537" y="2386688"/>
                      <a:pt x="2317514" y="2295357"/>
                      <a:pt x="2418420" y="2168591"/>
                    </a:cubicBezTo>
                    <a:cubicBezTo>
                      <a:pt x="2567037" y="1981919"/>
                      <a:pt x="2633407" y="1764967"/>
                      <a:pt x="2644292" y="1530257"/>
                    </a:cubicBezTo>
                    <a:cubicBezTo>
                      <a:pt x="2657222" y="1251681"/>
                      <a:pt x="2611475" y="979243"/>
                      <a:pt x="2545595" y="709670"/>
                    </a:cubicBezTo>
                    <a:close/>
                  </a:path>
                </a:pathLst>
              </a:custGeom>
              <a:solidFill>
                <a:srgbClr val="95C23E"/>
              </a:solidFill>
              <a:ln w="8182"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604774C-27A9-4791-879D-08501F982C8F}"/>
                  </a:ext>
                </a:extLst>
              </p:cNvPr>
              <p:cNvSpPr/>
              <p:nvPr/>
            </p:nvSpPr>
            <p:spPr>
              <a:xfrm>
                <a:off x="104059" y="5090795"/>
                <a:ext cx="1213247" cy="448936"/>
              </a:xfrm>
              <a:custGeom>
                <a:avLst/>
                <a:gdLst>
                  <a:gd name="connsiteX0" fmla="*/ 2324027 w 2342309"/>
                  <a:gd name="connsiteY0" fmla="*/ 609420 h 827528"/>
                  <a:gd name="connsiteX1" fmla="*/ 2236134 w 2342309"/>
                  <a:gd name="connsiteY1" fmla="*/ 472751 h 827528"/>
                  <a:gd name="connsiteX2" fmla="*/ 2156097 w 2342309"/>
                  <a:gd name="connsiteY2" fmla="*/ 412682 h 827528"/>
                  <a:gd name="connsiteX3" fmla="*/ 2067466 w 2342309"/>
                  <a:gd name="connsiteY3" fmla="*/ 370372 h 827528"/>
                  <a:gd name="connsiteX4" fmla="*/ 2041851 w 2342309"/>
                  <a:gd name="connsiteY4" fmla="*/ 364480 h 827528"/>
                  <a:gd name="connsiteX5" fmla="*/ 1953384 w 2342309"/>
                  <a:gd name="connsiteY5" fmla="*/ 347867 h 827528"/>
                  <a:gd name="connsiteX6" fmla="*/ 1926460 w 2342309"/>
                  <a:gd name="connsiteY6" fmla="*/ 338537 h 827528"/>
                  <a:gd name="connsiteX7" fmla="*/ 1812705 w 2342309"/>
                  <a:gd name="connsiteY7" fmla="*/ 292545 h 827528"/>
                  <a:gd name="connsiteX8" fmla="*/ 1790036 w 2342309"/>
                  <a:gd name="connsiteY8" fmla="*/ 273313 h 827528"/>
                  <a:gd name="connsiteX9" fmla="*/ 1401144 w 2342309"/>
                  <a:gd name="connsiteY9" fmla="*/ 96625 h 827528"/>
                  <a:gd name="connsiteX10" fmla="*/ 1291890 w 2342309"/>
                  <a:gd name="connsiteY10" fmla="*/ 137217 h 827528"/>
                  <a:gd name="connsiteX11" fmla="*/ 1273313 w 2342309"/>
                  <a:gd name="connsiteY11" fmla="*/ 134680 h 827528"/>
                  <a:gd name="connsiteX12" fmla="*/ 1157022 w 2342309"/>
                  <a:gd name="connsiteY12" fmla="*/ 61762 h 827528"/>
                  <a:gd name="connsiteX13" fmla="*/ 1121504 w 2342309"/>
                  <a:gd name="connsiteY13" fmla="*/ 52924 h 827528"/>
                  <a:gd name="connsiteX14" fmla="*/ 1073220 w 2342309"/>
                  <a:gd name="connsiteY14" fmla="*/ 48341 h 827528"/>
                  <a:gd name="connsiteX15" fmla="*/ 976324 w 2342309"/>
                  <a:gd name="connsiteY15" fmla="*/ 63808 h 827528"/>
                  <a:gd name="connsiteX16" fmla="*/ 942034 w 2342309"/>
                  <a:gd name="connsiteY16" fmla="*/ 65772 h 827528"/>
                  <a:gd name="connsiteX17" fmla="*/ 777622 w 2342309"/>
                  <a:gd name="connsiteY17" fmla="*/ 78293 h 827528"/>
                  <a:gd name="connsiteX18" fmla="*/ 717144 w 2342309"/>
                  <a:gd name="connsiteY18" fmla="*/ 67491 h 827528"/>
                  <a:gd name="connsiteX19" fmla="*/ 402969 w 2342309"/>
                  <a:gd name="connsiteY19" fmla="*/ 35001 h 827528"/>
                  <a:gd name="connsiteX20" fmla="*/ 267200 w 2342309"/>
                  <a:gd name="connsiteY20" fmla="*/ 86395 h 827528"/>
                  <a:gd name="connsiteX21" fmla="*/ 213105 w 2342309"/>
                  <a:gd name="connsiteY21" fmla="*/ 101372 h 827528"/>
                  <a:gd name="connsiteX22" fmla="*/ 20132 w 2342309"/>
                  <a:gd name="connsiteY22" fmla="*/ 192539 h 827528"/>
                  <a:gd name="connsiteX23" fmla="*/ 0 w 2342309"/>
                  <a:gd name="connsiteY23" fmla="*/ 220691 h 827528"/>
                  <a:gd name="connsiteX24" fmla="*/ 28316 w 2342309"/>
                  <a:gd name="connsiteY24" fmla="*/ 225929 h 827528"/>
                  <a:gd name="connsiteX25" fmla="*/ 91822 w 2342309"/>
                  <a:gd name="connsiteY25" fmla="*/ 241805 h 827528"/>
                  <a:gd name="connsiteX26" fmla="*/ 91822 w 2342309"/>
                  <a:gd name="connsiteY26" fmla="*/ 241805 h 827528"/>
                  <a:gd name="connsiteX27" fmla="*/ 333243 w 2342309"/>
                  <a:gd name="connsiteY27" fmla="*/ 325116 h 827528"/>
                  <a:gd name="connsiteX28" fmla="*/ 923948 w 2342309"/>
                  <a:gd name="connsiteY28" fmla="*/ 543868 h 827528"/>
                  <a:gd name="connsiteX29" fmla="*/ 1349504 w 2342309"/>
                  <a:gd name="connsiteY29" fmla="*/ 645102 h 827528"/>
                  <a:gd name="connsiteX30" fmla="*/ 1780952 w 2342309"/>
                  <a:gd name="connsiteY30" fmla="*/ 692322 h 827528"/>
                  <a:gd name="connsiteX31" fmla="*/ 2137928 w 2342309"/>
                  <a:gd name="connsiteY31" fmla="*/ 753209 h 827528"/>
                  <a:gd name="connsiteX32" fmla="*/ 2307332 w 2342309"/>
                  <a:gd name="connsiteY32" fmla="*/ 827518 h 827528"/>
                  <a:gd name="connsiteX33" fmla="*/ 2325664 w 2342309"/>
                  <a:gd name="connsiteY33" fmla="*/ 808204 h 827528"/>
                  <a:gd name="connsiteX34" fmla="*/ 2324027 w 2342309"/>
                  <a:gd name="connsiteY34" fmla="*/ 609420 h 827528"/>
                  <a:gd name="connsiteX0" fmla="*/ 2324027 w 2342309"/>
                  <a:gd name="connsiteY0" fmla="*/ 609420 h 827530"/>
                  <a:gd name="connsiteX1" fmla="*/ 2236134 w 2342309"/>
                  <a:gd name="connsiteY1" fmla="*/ 472751 h 827530"/>
                  <a:gd name="connsiteX2" fmla="*/ 2156097 w 2342309"/>
                  <a:gd name="connsiteY2" fmla="*/ 412682 h 827530"/>
                  <a:gd name="connsiteX3" fmla="*/ 2067466 w 2342309"/>
                  <a:gd name="connsiteY3" fmla="*/ 370372 h 827530"/>
                  <a:gd name="connsiteX4" fmla="*/ 2041851 w 2342309"/>
                  <a:gd name="connsiteY4" fmla="*/ 364480 h 827530"/>
                  <a:gd name="connsiteX5" fmla="*/ 1953384 w 2342309"/>
                  <a:gd name="connsiteY5" fmla="*/ 347867 h 827530"/>
                  <a:gd name="connsiteX6" fmla="*/ 1926460 w 2342309"/>
                  <a:gd name="connsiteY6" fmla="*/ 338537 h 827530"/>
                  <a:gd name="connsiteX7" fmla="*/ 1812705 w 2342309"/>
                  <a:gd name="connsiteY7" fmla="*/ 292545 h 827530"/>
                  <a:gd name="connsiteX8" fmla="*/ 1790036 w 2342309"/>
                  <a:gd name="connsiteY8" fmla="*/ 273313 h 827530"/>
                  <a:gd name="connsiteX9" fmla="*/ 1401144 w 2342309"/>
                  <a:gd name="connsiteY9" fmla="*/ 96625 h 827530"/>
                  <a:gd name="connsiteX10" fmla="*/ 1291890 w 2342309"/>
                  <a:gd name="connsiteY10" fmla="*/ 137217 h 827530"/>
                  <a:gd name="connsiteX11" fmla="*/ 1273313 w 2342309"/>
                  <a:gd name="connsiteY11" fmla="*/ 134680 h 827530"/>
                  <a:gd name="connsiteX12" fmla="*/ 1157022 w 2342309"/>
                  <a:gd name="connsiteY12" fmla="*/ 61762 h 827530"/>
                  <a:gd name="connsiteX13" fmla="*/ 1121504 w 2342309"/>
                  <a:gd name="connsiteY13" fmla="*/ 52924 h 827530"/>
                  <a:gd name="connsiteX14" fmla="*/ 1073220 w 2342309"/>
                  <a:gd name="connsiteY14" fmla="*/ 48341 h 827530"/>
                  <a:gd name="connsiteX15" fmla="*/ 976324 w 2342309"/>
                  <a:gd name="connsiteY15" fmla="*/ 63808 h 827530"/>
                  <a:gd name="connsiteX16" fmla="*/ 942034 w 2342309"/>
                  <a:gd name="connsiteY16" fmla="*/ 65772 h 827530"/>
                  <a:gd name="connsiteX17" fmla="*/ 777622 w 2342309"/>
                  <a:gd name="connsiteY17" fmla="*/ 78293 h 827530"/>
                  <a:gd name="connsiteX18" fmla="*/ 717144 w 2342309"/>
                  <a:gd name="connsiteY18" fmla="*/ 67491 h 827530"/>
                  <a:gd name="connsiteX19" fmla="*/ 402969 w 2342309"/>
                  <a:gd name="connsiteY19" fmla="*/ 35001 h 827530"/>
                  <a:gd name="connsiteX20" fmla="*/ 267200 w 2342309"/>
                  <a:gd name="connsiteY20" fmla="*/ 86395 h 827530"/>
                  <a:gd name="connsiteX21" fmla="*/ 213105 w 2342309"/>
                  <a:gd name="connsiteY21" fmla="*/ 101372 h 827530"/>
                  <a:gd name="connsiteX22" fmla="*/ 20132 w 2342309"/>
                  <a:gd name="connsiteY22" fmla="*/ 192539 h 827530"/>
                  <a:gd name="connsiteX23" fmla="*/ 0 w 2342309"/>
                  <a:gd name="connsiteY23" fmla="*/ 220691 h 827530"/>
                  <a:gd name="connsiteX24" fmla="*/ 28316 w 2342309"/>
                  <a:gd name="connsiteY24" fmla="*/ 225929 h 827530"/>
                  <a:gd name="connsiteX25" fmla="*/ 91822 w 2342309"/>
                  <a:gd name="connsiteY25" fmla="*/ 241805 h 827530"/>
                  <a:gd name="connsiteX26" fmla="*/ 91822 w 2342309"/>
                  <a:gd name="connsiteY26" fmla="*/ 241805 h 827530"/>
                  <a:gd name="connsiteX27" fmla="*/ 333243 w 2342309"/>
                  <a:gd name="connsiteY27" fmla="*/ 325116 h 827530"/>
                  <a:gd name="connsiteX28" fmla="*/ 923948 w 2342309"/>
                  <a:gd name="connsiteY28" fmla="*/ 543868 h 827530"/>
                  <a:gd name="connsiteX29" fmla="*/ 1349504 w 2342309"/>
                  <a:gd name="connsiteY29" fmla="*/ 645102 h 827530"/>
                  <a:gd name="connsiteX30" fmla="*/ 2137928 w 2342309"/>
                  <a:gd name="connsiteY30" fmla="*/ 753209 h 827530"/>
                  <a:gd name="connsiteX31" fmla="*/ 2307332 w 2342309"/>
                  <a:gd name="connsiteY31" fmla="*/ 827518 h 827530"/>
                  <a:gd name="connsiteX32" fmla="*/ 2325664 w 2342309"/>
                  <a:gd name="connsiteY32" fmla="*/ 808204 h 827530"/>
                  <a:gd name="connsiteX33" fmla="*/ 2324027 w 2342309"/>
                  <a:gd name="connsiteY33" fmla="*/ 609420 h 827530"/>
                  <a:gd name="connsiteX0" fmla="*/ 2324027 w 2342309"/>
                  <a:gd name="connsiteY0" fmla="*/ 609420 h 827528"/>
                  <a:gd name="connsiteX1" fmla="*/ 2236134 w 2342309"/>
                  <a:gd name="connsiteY1" fmla="*/ 472751 h 827528"/>
                  <a:gd name="connsiteX2" fmla="*/ 2156097 w 2342309"/>
                  <a:gd name="connsiteY2" fmla="*/ 412682 h 827528"/>
                  <a:gd name="connsiteX3" fmla="*/ 2067466 w 2342309"/>
                  <a:gd name="connsiteY3" fmla="*/ 370372 h 827528"/>
                  <a:gd name="connsiteX4" fmla="*/ 2041851 w 2342309"/>
                  <a:gd name="connsiteY4" fmla="*/ 364480 h 827528"/>
                  <a:gd name="connsiteX5" fmla="*/ 1953384 w 2342309"/>
                  <a:gd name="connsiteY5" fmla="*/ 347867 h 827528"/>
                  <a:gd name="connsiteX6" fmla="*/ 1926460 w 2342309"/>
                  <a:gd name="connsiteY6" fmla="*/ 338537 h 827528"/>
                  <a:gd name="connsiteX7" fmla="*/ 1812705 w 2342309"/>
                  <a:gd name="connsiteY7" fmla="*/ 292545 h 827528"/>
                  <a:gd name="connsiteX8" fmla="*/ 1790036 w 2342309"/>
                  <a:gd name="connsiteY8" fmla="*/ 273313 h 827528"/>
                  <a:gd name="connsiteX9" fmla="*/ 1401144 w 2342309"/>
                  <a:gd name="connsiteY9" fmla="*/ 96625 h 827528"/>
                  <a:gd name="connsiteX10" fmla="*/ 1291890 w 2342309"/>
                  <a:gd name="connsiteY10" fmla="*/ 137217 h 827528"/>
                  <a:gd name="connsiteX11" fmla="*/ 1273313 w 2342309"/>
                  <a:gd name="connsiteY11" fmla="*/ 134680 h 827528"/>
                  <a:gd name="connsiteX12" fmla="*/ 1157022 w 2342309"/>
                  <a:gd name="connsiteY12" fmla="*/ 61762 h 827528"/>
                  <a:gd name="connsiteX13" fmla="*/ 1121504 w 2342309"/>
                  <a:gd name="connsiteY13" fmla="*/ 52924 h 827528"/>
                  <a:gd name="connsiteX14" fmla="*/ 1073220 w 2342309"/>
                  <a:gd name="connsiteY14" fmla="*/ 48341 h 827528"/>
                  <a:gd name="connsiteX15" fmla="*/ 976324 w 2342309"/>
                  <a:gd name="connsiteY15" fmla="*/ 63808 h 827528"/>
                  <a:gd name="connsiteX16" fmla="*/ 942034 w 2342309"/>
                  <a:gd name="connsiteY16" fmla="*/ 65772 h 827528"/>
                  <a:gd name="connsiteX17" fmla="*/ 777622 w 2342309"/>
                  <a:gd name="connsiteY17" fmla="*/ 78293 h 827528"/>
                  <a:gd name="connsiteX18" fmla="*/ 717144 w 2342309"/>
                  <a:gd name="connsiteY18" fmla="*/ 67491 h 827528"/>
                  <a:gd name="connsiteX19" fmla="*/ 402969 w 2342309"/>
                  <a:gd name="connsiteY19" fmla="*/ 35001 h 827528"/>
                  <a:gd name="connsiteX20" fmla="*/ 267200 w 2342309"/>
                  <a:gd name="connsiteY20" fmla="*/ 86395 h 827528"/>
                  <a:gd name="connsiteX21" fmla="*/ 213105 w 2342309"/>
                  <a:gd name="connsiteY21" fmla="*/ 101372 h 827528"/>
                  <a:gd name="connsiteX22" fmla="*/ 20132 w 2342309"/>
                  <a:gd name="connsiteY22" fmla="*/ 192539 h 827528"/>
                  <a:gd name="connsiteX23" fmla="*/ 0 w 2342309"/>
                  <a:gd name="connsiteY23" fmla="*/ 220691 h 827528"/>
                  <a:gd name="connsiteX24" fmla="*/ 28316 w 2342309"/>
                  <a:gd name="connsiteY24" fmla="*/ 225929 h 827528"/>
                  <a:gd name="connsiteX25" fmla="*/ 91822 w 2342309"/>
                  <a:gd name="connsiteY25" fmla="*/ 241805 h 827528"/>
                  <a:gd name="connsiteX26" fmla="*/ 91822 w 2342309"/>
                  <a:gd name="connsiteY26" fmla="*/ 241805 h 827528"/>
                  <a:gd name="connsiteX27" fmla="*/ 333243 w 2342309"/>
                  <a:gd name="connsiteY27" fmla="*/ 325116 h 827528"/>
                  <a:gd name="connsiteX28" fmla="*/ 923948 w 2342309"/>
                  <a:gd name="connsiteY28" fmla="*/ 543868 h 827528"/>
                  <a:gd name="connsiteX29" fmla="*/ 2137928 w 2342309"/>
                  <a:gd name="connsiteY29" fmla="*/ 753209 h 827528"/>
                  <a:gd name="connsiteX30" fmla="*/ 2307332 w 2342309"/>
                  <a:gd name="connsiteY30" fmla="*/ 827518 h 827528"/>
                  <a:gd name="connsiteX31" fmla="*/ 2325664 w 2342309"/>
                  <a:gd name="connsiteY31" fmla="*/ 808204 h 827528"/>
                  <a:gd name="connsiteX32" fmla="*/ 2324027 w 2342309"/>
                  <a:gd name="connsiteY32" fmla="*/ 609420 h 827528"/>
                  <a:gd name="connsiteX0" fmla="*/ 2324027 w 2342309"/>
                  <a:gd name="connsiteY0" fmla="*/ 609420 h 827530"/>
                  <a:gd name="connsiteX1" fmla="*/ 2236134 w 2342309"/>
                  <a:gd name="connsiteY1" fmla="*/ 472751 h 827530"/>
                  <a:gd name="connsiteX2" fmla="*/ 2156097 w 2342309"/>
                  <a:gd name="connsiteY2" fmla="*/ 412682 h 827530"/>
                  <a:gd name="connsiteX3" fmla="*/ 2067466 w 2342309"/>
                  <a:gd name="connsiteY3" fmla="*/ 370372 h 827530"/>
                  <a:gd name="connsiteX4" fmla="*/ 2041851 w 2342309"/>
                  <a:gd name="connsiteY4" fmla="*/ 364480 h 827530"/>
                  <a:gd name="connsiteX5" fmla="*/ 1953384 w 2342309"/>
                  <a:gd name="connsiteY5" fmla="*/ 347867 h 827530"/>
                  <a:gd name="connsiteX6" fmla="*/ 1926460 w 2342309"/>
                  <a:gd name="connsiteY6" fmla="*/ 338537 h 827530"/>
                  <a:gd name="connsiteX7" fmla="*/ 1812705 w 2342309"/>
                  <a:gd name="connsiteY7" fmla="*/ 292545 h 827530"/>
                  <a:gd name="connsiteX8" fmla="*/ 1790036 w 2342309"/>
                  <a:gd name="connsiteY8" fmla="*/ 273313 h 827530"/>
                  <a:gd name="connsiteX9" fmla="*/ 1401144 w 2342309"/>
                  <a:gd name="connsiteY9" fmla="*/ 96625 h 827530"/>
                  <a:gd name="connsiteX10" fmla="*/ 1291890 w 2342309"/>
                  <a:gd name="connsiteY10" fmla="*/ 137217 h 827530"/>
                  <a:gd name="connsiteX11" fmla="*/ 1273313 w 2342309"/>
                  <a:gd name="connsiteY11" fmla="*/ 134680 h 827530"/>
                  <a:gd name="connsiteX12" fmla="*/ 1157022 w 2342309"/>
                  <a:gd name="connsiteY12" fmla="*/ 61762 h 827530"/>
                  <a:gd name="connsiteX13" fmla="*/ 1121504 w 2342309"/>
                  <a:gd name="connsiteY13" fmla="*/ 52924 h 827530"/>
                  <a:gd name="connsiteX14" fmla="*/ 1073220 w 2342309"/>
                  <a:gd name="connsiteY14" fmla="*/ 48341 h 827530"/>
                  <a:gd name="connsiteX15" fmla="*/ 976324 w 2342309"/>
                  <a:gd name="connsiteY15" fmla="*/ 63808 h 827530"/>
                  <a:gd name="connsiteX16" fmla="*/ 942034 w 2342309"/>
                  <a:gd name="connsiteY16" fmla="*/ 65772 h 827530"/>
                  <a:gd name="connsiteX17" fmla="*/ 777622 w 2342309"/>
                  <a:gd name="connsiteY17" fmla="*/ 78293 h 827530"/>
                  <a:gd name="connsiteX18" fmla="*/ 717144 w 2342309"/>
                  <a:gd name="connsiteY18" fmla="*/ 67491 h 827530"/>
                  <a:gd name="connsiteX19" fmla="*/ 402969 w 2342309"/>
                  <a:gd name="connsiteY19" fmla="*/ 35001 h 827530"/>
                  <a:gd name="connsiteX20" fmla="*/ 267200 w 2342309"/>
                  <a:gd name="connsiteY20" fmla="*/ 86395 h 827530"/>
                  <a:gd name="connsiteX21" fmla="*/ 213105 w 2342309"/>
                  <a:gd name="connsiteY21" fmla="*/ 101372 h 827530"/>
                  <a:gd name="connsiteX22" fmla="*/ 20132 w 2342309"/>
                  <a:gd name="connsiteY22" fmla="*/ 192539 h 827530"/>
                  <a:gd name="connsiteX23" fmla="*/ 0 w 2342309"/>
                  <a:gd name="connsiteY23" fmla="*/ 220691 h 827530"/>
                  <a:gd name="connsiteX24" fmla="*/ 28316 w 2342309"/>
                  <a:gd name="connsiteY24" fmla="*/ 225929 h 827530"/>
                  <a:gd name="connsiteX25" fmla="*/ 91822 w 2342309"/>
                  <a:gd name="connsiteY25" fmla="*/ 241805 h 827530"/>
                  <a:gd name="connsiteX26" fmla="*/ 91822 w 2342309"/>
                  <a:gd name="connsiteY26" fmla="*/ 241805 h 827530"/>
                  <a:gd name="connsiteX27" fmla="*/ 333243 w 2342309"/>
                  <a:gd name="connsiteY27" fmla="*/ 325116 h 827530"/>
                  <a:gd name="connsiteX28" fmla="*/ 2137928 w 2342309"/>
                  <a:gd name="connsiteY28" fmla="*/ 753209 h 827530"/>
                  <a:gd name="connsiteX29" fmla="*/ 2307332 w 2342309"/>
                  <a:gd name="connsiteY29" fmla="*/ 827518 h 827530"/>
                  <a:gd name="connsiteX30" fmla="*/ 2325664 w 2342309"/>
                  <a:gd name="connsiteY30" fmla="*/ 808204 h 827530"/>
                  <a:gd name="connsiteX31" fmla="*/ 2324027 w 2342309"/>
                  <a:gd name="connsiteY31" fmla="*/ 609420 h 827530"/>
                  <a:gd name="connsiteX0" fmla="*/ 2324027 w 2344145"/>
                  <a:gd name="connsiteY0" fmla="*/ 609420 h 827528"/>
                  <a:gd name="connsiteX1" fmla="*/ 2236134 w 2344145"/>
                  <a:gd name="connsiteY1" fmla="*/ 472751 h 827528"/>
                  <a:gd name="connsiteX2" fmla="*/ 2156097 w 2344145"/>
                  <a:gd name="connsiteY2" fmla="*/ 412682 h 827528"/>
                  <a:gd name="connsiteX3" fmla="*/ 2067466 w 2344145"/>
                  <a:gd name="connsiteY3" fmla="*/ 370372 h 827528"/>
                  <a:gd name="connsiteX4" fmla="*/ 2041851 w 2344145"/>
                  <a:gd name="connsiteY4" fmla="*/ 364480 h 827528"/>
                  <a:gd name="connsiteX5" fmla="*/ 1953384 w 2344145"/>
                  <a:gd name="connsiteY5" fmla="*/ 347867 h 827528"/>
                  <a:gd name="connsiteX6" fmla="*/ 1926460 w 2344145"/>
                  <a:gd name="connsiteY6" fmla="*/ 338537 h 827528"/>
                  <a:gd name="connsiteX7" fmla="*/ 1812705 w 2344145"/>
                  <a:gd name="connsiteY7" fmla="*/ 292545 h 827528"/>
                  <a:gd name="connsiteX8" fmla="*/ 1790036 w 2344145"/>
                  <a:gd name="connsiteY8" fmla="*/ 273313 h 827528"/>
                  <a:gd name="connsiteX9" fmla="*/ 1401144 w 2344145"/>
                  <a:gd name="connsiteY9" fmla="*/ 96625 h 827528"/>
                  <a:gd name="connsiteX10" fmla="*/ 1291890 w 2344145"/>
                  <a:gd name="connsiteY10" fmla="*/ 137217 h 827528"/>
                  <a:gd name="connsiteX11" fmla="*/ 1273313 w 2344145"/>
                  <a:gd name="connsiteY11" fmla="*/ 134680 h 827528"/>
                  <a:gd name="connsiteX12" fmla="*/ 1157022 w 2344145"/>
                  <a:gd name="connsiteY12" fmla="*/ 61762 h 827528"/>
                  <a:gd name="connsiteX13" fmla="*/ 1121504 w 2344145"/>
                  <a:gd name="connsiteY13" fmla="*/ 52924 h 827528"/>
                  <a:gd name="connsiteX14" fmla="*/ 1073220 w 2344145"/>
                  <a:gd name="connsiteY14" fmla="*/ 48341 h 827528"/>
                  <a:gd name="connsiteX15" fmla="*/ 976324 w 2344145"/>
                  <a:gd name="connsiteY15" fmla="*/ 63808 h 827528"/>
                  <a:gd name="connsiteX16" fmla="*/ 942034 w 2344145"/>
                  <a:gd name="connsiteY16" fmla="*/ 65772 h 827528"/>
                  <a:gd name="connsiteX17" fmla="*/ 777622 w 2344145"/>
                  <a:gd name="connsiteY17" fmla="*/ 78293 h 827528"/>
                  <a:gd name="connsiteX18" fmla="*/ 717144 w 2344145"/>
                  <a:gd name="connsiteY18" fmla="*/ 67491 h 827528"/>
                  <a:gd name="connsiteX19" fmla="*/ 402969 w 2344145"/>
                  <a:gd name="connsiteY19" fmla="*/ 35001 h 827528"/>
                  <a:gd name="connsiteX20" fmla="*/ 267200 w 2344145"/>
                  <a:gd name="connsiteY20" fmla="*/ 86395 h 827528"/>
                  <a:gd name="connsiteX21" fmla="*/ 213105 w 2344145"/>
                  <a:gd name="connsiteY21" fmla="*/ 101372 h 827528"/>
                  <a:gd name="connsiteX22" fmla="*/ 20132 w 2344145"/>
                  <a:gd name="connsiteY22" fmla="*/ 192539 h 827528"/>
                  <a:gd name="connsiteX23" fmla="*/ 0 w 2344145"/>
                  <a:gd name="connsiteY23" fmla="*/ 220691 h 827528"/>
                  <a:gd name="connsiteX24" fmla="*/ 28316 w 2344145"/>
                  <a:gd name="connsiteY24" fmla="*/ 225929 h 827528"/>
                  <a:gd name="connsiteX25" fmla="*/ 91822 w 2344145"/>
                  <a:gd name="connsiteY25" fmla="*/ 241805 h 827528"/>
                  <a:gd name="connsiteX26" fmla="*/ 91822 w 2344145"/>
                  <a:gd name="connsiteY26" fmla="*/ 241805 h 827528"/>
                  <a:gd name="connsiteX27" fmla="*/ 2137928 w 2344145"/>
                  <a:gd name="connsiteY27" fmla="*/ 753209 h 827528"/>
                  <a:gd name="connsiteX28" fmla="*/ 2307332 w 2344145"/>
                  <a:gd name="connsiteY28" fmla="*/ 827518 h 827528"/>
                  <a:gd name="connsiteX29" fmla="*/ 2325664 w 2344145"/>
                  <a:gd name="connsiteY29" fmla="*/ 808204 h 827528"/>
                  <a:gd name="connsiteX30" fmla="*/ 2324027 w 2344145"/>
                  <a:gd name="connsiteY30" fmla="*/ 609420 h 827528"/>
                  <a:gd name="connsiteX0" fmla="*/ 2458824 w 2494616"/>
                  <a:gd name="connsiteY0" fmla="*/ 609420 h 827530"/>
                  <a:gd name="connsiteX1" fmla="*/ 2370931 w 2494616"/>
                  <a:gd name="connsiteY1" fmla="*/ 472751 h 827530"/>
                  <a:gd name="connsiteX2" fmla="*/ 2290894 w 2494616"/>
                  <a:gd name="connsiteY2" fmla="*/ 412682 h 827530"/>
                  <a:gd name="connsiteX3" fmla="*/ 2202263 w 2494616"/>
                  <a:gd name="connsiteY3" fmla="*/ 370372 h 827530"/>
                  <a:gd name="connsiteX4" fmla="*/ 2176648 w 2494616"/>
                  <a:gd name="connsiteY4" fmla="*/ 364480 h 827530"/>
                  <a:gd name="connsiteX5" fmla="*/ 2088181 w 2494616"/>
                  <a:gd name="connsiteY5" fmla="*/ 347867 h 827530"/>
                  <a:gd name="connsiteX6" fmla="*/ 2061257 w 2494616"/>
                  <a:gd name="connsiteY6" fmla="*/ 338537 h 827530"/>
                  <a:gd name="connsiteX7" fmla="*/ 1947502 w 2494616"/>
                  <a:gd name="connsiteY7" fmla="*/ 292545 h 827530"/>
                  <a:gd name="connsiteX8" fmla="*/ 1924833 w 2494616"/>
                  <a:gd name="connsiteY8" fmla="*/ 273313 h 827530"/>
                  <a:gd name="connsiteX9" fmla="*/ 1535941 w 2494616"/>
                  <a:gd name="connsiteY9" fmla="*/ 96625 h 827530"/>
                  <a:gd name="connsiteX10" fmla="*/ 1426687 w 2494616"/>
                  <a:gd name="connsiteY10" fmla="*/ 137217 h 827530"/>
                  <a:gd name="connsiteX11" fmla="*/ 1408110 w 2494616"/>
                  <a:gd name="connsiteY11" fmla="*/ 134680 h 827530"/>
                  <a:gd name="connsiteX12" fmla="*/ 1291819 w 2494616"/>
                  <a:gd name="connsiteY12" fmla="*/ 61762 h 827530"/>
                  <a:gd name="connsiteX13" fmla="*/ 1256301 w 2494616"/>
                  <a:gd name="connsiteY13" fmla="*/ 52924 h 827530"/>
                  <a:gd name="connsiteX14" fmla="*/ 1208017 w 2494616"/>
                  <a:gd name="connsiteY14" fmla="*/ 48341 h 827530"/>
                  <a:gd name="connsiteX15" fmla="*/ 1111121 w 2494616"/>
                  <a:gd name="connsiteY15" fmla="*/ 63808 h 827530"/>
                  <a:gd name="connsiteX16" fmla="*/ 1076831 w 2494616"/>
                  <a:gd name="connsiteY16" fmla="*/ 65772 h 827530"/>
                  <a:gd name="connsiteX17" fmla="*/ 912419 w 2494616"/>
                  <a:gd name="connsiteY17" fmla="*/ 78293 h 827530"/>
                  <a:gd name="connsiteX18" fmla="*/ 851941 w 2494616"/>
                  <a:gd name="connsiteY18" fmla="*/ 67491 h 827530"/>
                  <a:gd name="connsiteX19" fmla="*/ 537766 w 2494616"/>
                  <a:gd name="connsiteY19" fmla="*/ 35001 h 827530"/>
                  <a:gd name="connsiteX20" fmla="*/ 401997 w 2494616"/>
                  <a:gd name="connsiteY20" fmla="*/ 86395 h 827530"/>
                  <a:gd name="connsiteX21" fmla="*/ 347902 w 2494616"/>
                  <a:gd name="connsiteY21" fmla="*/ 101372 h 827530"/>
                  <a:gd name="connsiteX22" fmla="*/ 154929 w 2494616"/>
                  <a:gd name="connsiteY22" fmla="*/ 192539 h 827530"/>
                  <a:gd name="connsiteX23" fmla="*/ 134797 w 2494616"/>
                  <a:gd name="connsiteY23" fmla="*/ 220691 h 827530"/>
                  <a:gd name="connsiteX24" fmla="*/ 163113 w 2494616"/>
                  <a:gd name="connsiteY24" fmla="*/ 225929 h 827530"/>
                  <a:gd name="connsiteX25" fmla="*/ 226619 w 2494616"/>
                  <a:gd name="connsiteY25" fmla="*/ 241805 h 827530"/>
                  <a:gd name="connsiteX26" fmla="*/ 0 w 2494616"/>
                  <a:gd name="connsiteY26" fmla="*/ 496752 h 827530"/>
                  <a:gd name="connsiteX27" fmla="*/ 2272725 w 2494616"/>
                  <a:gd name="connsiteY27" fmla="*/ 753209 h 827530"/>
                  <a:gd name="connsiteX28" fmla="*/ 2442129 w 2494616"/>
                  <a:gd name="connsiteY28" fmla="*/ 827518 h 827530"/>
                  <a:gd name="connsiteX29" fmla="*/ 2460461 w 2494616"/>
                  <a:gd name="connsiteY29" fmla="*/ 808204 h 827530"/>
                  <a:gd name="connsiteX30" fmla="*/ 2458824 w 2494616"/>
                  <a:gd name="connsiteY30" fmla="*/ 609420 h 827530"/>
                  <a:gd name="connsiteX0" fmla="*/ 2458824 w 2477106"/>
                  <a:gd name="connsiteY0" fmla="*/ 609420 h 827528"/>
                  <a:gd name="connsiteX1" fmla="*/ 2370931 w 2477106"/>
                  <a:gd name="connsiteY1" fmla="*/ 472751 h 827528"/>
                  <a:gd name="connsiteX2" fmla="*/ 2290894 w 2477106"/>
                  <a:gd name="connsiteY2" fmla="*/ 412682 h 827528"/>
                  <a:gd name="connsiteX3" fmla="*/ 2202263 w 2477106"/>
                  <a:gd name="connsiteY3" fmla="*/ 370372 h 827528"/>
                  <a:gd name="connsiteX4" fmla="*/ 2176648 w 2477106"/>
                  <a:gd name="connsiteY4" fmla="*/ 364480 h 827528"/>
                  <a:gd name="connsiteX5" fmla="*/ 2088181 w 2477106"/>
                  <a:gd name="connsiteY5" fmla="*/ 347867 h 827528"/>
                  <a:gd name="connsiteX6" fmla="*/ 2061257 w 2477106"/>
                  <a:gd name="connsiteY6" fmla="*/ 338537 h 827528"/>
                  <a:gd name="connsiteX7" fmla="*/ 1947502 w 2477106"/>
                  <a:gd name="connsiteY7" fmla="*/ 292545 h 827528"/>
                  <a:gd name="connsiteX8" fmla="*/ 1924833 w 2477106"/>
                  <a:gd name="connsiteY8" fmla="*/ 273313 h 827528"/>
                  <a:gd name="connsiteX9" fmla="*/ 1535941 w 2477106"/>
                  <a:gd name="connsiteY9" fmla="*/ 96625 h 827528"/>
                  <a:gd name="connsiteX10" fmla="*/ 1426687 w 2477106"/>
                  <a:gd name="connsiteY10" fmla="*/ 137217 h 827528"/>
                  <a:gd name="connsiteX11" fmla="*/ 1408110 w 2477106"/>
                  <a:gd name="connsiteY11" fmla="*/ 134680 h 827528"/>
                  <a:gd name="connsiteX12" fmla="*/ 1291819 w 2477106"/>
                  <a:gd name="connsiteY12" fmla="*/ 61762 h 827528"/>
                  <a:gd name="connsiteX13" fmla="*/ 1256301 w 2477106"/>
                  <a:gd name="connsiteY13" fmla="*/ 52924 h 827528"/>
                  <a:gd name="connsiteX14" fmla="*/ 1208017 w 2477106"/>
                  <a:gd name="connsiteY14" fmla="*/ 48341 h 827528"/>
                  <a:gd name="connsiteX15" fmla="*/ 1111121 w 2477106"/>
                  <a:gd name="connsiteY15" fmla="*/ 63808 h 827528"/>
                  <a:gd name="connsiteX16" fmla="*/ 1076831 w 2477106"/>
                  <a:gd name="connsiteY16" fmla="*/ 65772 h 827528"/>
                  <a:gd name="connsiteX17" fmla="*/ 912419 w 2477106"/>
                  <a:gd name="connsiteY17" fmla="*/ 78293 h 827528"/>
                  <a:gd name="connsiteX18" fmla="*/ 851941 w 2477106"/>
                  <a:gd name="connsiteY18" fmla="*/ 67491 h 827528"/>
                  <a:gd name="connsiteX19" fmla="*/ 537766 w 2477106"/>
                  <a:gd name="connsiteY19" fmla="*/ 35001 h 827528"/>
                  <a:gd name="connsiteX20" fmla="*/ 401997 w 2477106"/>
                  <a:gd name="connsiteY20" fmla="*/ 86395 h 827528"/>
                  <a:gd name="connsiteX21" fmla="*/ 347902 w 2477106"/>
                  <a:gd name="connsiteY21" fmla="*/ 101372 h 827528"/>
                  <a:gd name="connsiteX22" fmla="*/ 154929 w 2477106"/>
                  <a:gd name="connsiteY22" fmla="*/ 192539 h 827528"/>
                  <a:gd name="connsiteX23" fmla="*/ 134797 w 2477106"/>
                  <a:gd name="connsiteY23" fmla="*/ 220691 h 827528"/>
                  <a:gd name="connsiteX24" fmla="*/ 163113 w 2477106"/>
                  <a:gd name="connsiteY24" fmla="*/ 225929 h 827528"/>
                  <a:gd name="connsiteX25" fmla="*/ 226619 w 2477106"/>
                  <a:gd name="connsiteY25" fmla="*/ 241805 h 827528"/>
                  <a:gd name="connsiteX26" fmla="*/ 0 w 2477106"/>
                  <a:gd name="connsiteY26" fmla="*/ 496752 h 827528"/>
                  <a:gd name="connsiteX27" fmla="*/ 2442129 w 2477106"/>
                  <a:gd name="connsiteY27" fmla="*/ 827518 h 827528"/>
                  <a:gd name="connsiteX28" fmla="*/ 2460461 w 2477106"/>
                  <a:gd name="connsiteY28" fmla="*/ 808204 h 827528"/>
                  <a:gd name="connsiteX29" fmla="*/ 2458824 w 2477106"/>
                  <a:gd name="connsiteY29" fmla="*/ 609420 h 827528"/>
                  <a:gd name="connsiteX0" fmla="*/ 2458824 w 2477106"/>
                  <a:gd name="connsiteY0" fmla="*/ 609420 h 891901"/>
                  <a:gd name="connsiteX1" fmla="*/ 2370931 w 2477106"/>
                  <a:gd name="connsiteY1" fmla="*/ 472751 h 891901"/>
                  <a:gd name="connsiteX2" fmla="*/ 2290894 w 2477106"/>
                  <a:gd name="connsiteY2" fmla="*/ 412682 h 891901"/>
                  <a:gd name="connsiteX3" fmla="*/ 2202263 w 2477106"/>
                  <a:gd name="connsiteY3" fmla="*/ 370372 h 891901"/>
                  <a:gd name="connsiteX4" fmla="*/ 2176648 w 2477106"/>
                  <a:gd name="connsiteY4" fmla="*/ 364480 h 891901"/>
                  <a:gd name="connsiteX5" fmla="*/ 2088181 w 2477106"/>
                  <a:gd name="connsiteY5" fmla="*/ 347867 h 891901"/>
                  <a:gd name="connsiteX6" fmla="*/ 2061257 w 2477106"/>
                  <a:gd name="connsiteY6" fmla="*/ 338537 h 891901"/>
                  <a:gd name="connsiteX7" fmla="*/ 1947502 w 2477106"/>
                  <a:gd name="connsiteY7" fmla="*/ 292545 h 891901"/>
                  <a:gd name="connsiteX8" fmla="*/ 1924833 w 2477106"/>
                  <a:gd name="connsiteY8" fmla="*/ 273313 h 891901"/>
                  <a:gd name="connsiteX9" fmla="*/ 1535941 w 2477106"/>
                  <a:gd name="connsiteY9" fmla="*/ 96625 h 891901"/>
                  <a:gd name="connsiteX10" fmla="*/ 1426687 w 2477106"/>
                  <a:gd name="connsiteY10" fmla="*/ 137217 h 891901"/>
                  <a:gd name="connsiteX11" fmla="*/ 1408110 w 2477106"/>
                  <a:gd name="connsiteY11" fmla="*/ 134680 h 891901"/>
                  <a:gd name="connsiteX12" fmla="*/ 1291819 w 2477106"/>
                  <a:gd name="connsiteY12" fmla="*/ 61762 h 891901"/>
                  <a:gd name="connsiteX13" fmla="*/ 1256301 w 2477106"/>
                  <a:gd name="connsiteY13" fmla="*/ 52924 h 891901"/>
                  <a:gd name="connsiteX14" fmla="*/ 1208017 w 2477106"/>
                  <a:gd name="connsiteY14" fmla="*/ 48341 h 891901"/>
                  <a:gd name="connsiteX15" fmla="*/ 1111121 w 2477106"/>
                  <a:gd name="connsiteY15" fmla="*/ 63808 h 891901"/>
                  <a:gd name="connsiteX16" fmla="*/ 1076831 w 2477106"/>
                  <a:gd name="connsiteY16" fmla="*/ 65772 h 891901"/>
                  <a:gd name="connsiteX17" fmla="*/ 912419 w 2477106"/>
                  <a:gd name="connsiteY17" fmla="*/ 78293 h 891901"/>
                  <a:gd name="connsiteX18" fmla="*/ 851941 w 2477106"/>
                  <a:gd name="connsiteY18" fmla="*/ 67491 h 891901"/>
                  <a:gd name="connsiteX19" fmla="*/ 537766 w 2477106"/>
                  <a:gd name="connsiteY19" fmla="*/ 35001 h 891901"/>
                  <a:gd name="connsiteX20" fmla="*/ 401997 w 2477106"/>
                  <a:gd name="connsiteY20" fmla="*/ 86395 h 891901"/>
                  <a:gd name="connsiteX21" fmla="*/ 347902 w 2477106"/>
                  <a:gd name="connsiteY21" fmla="*/ 101372 h 891901"/>
                  <a:gd name="connsiteX22" fmla="*/ 154929 w 2477106"/>
                  <a:gd name="connsiteY22" fmla="*/ 192539 h 891901"/>
                  <a:gd name="connsiteX23" fmla="*/ 134797 w 2477106"/>
                  <a:gd name="connsiteY23" fmla="*/ 220691 h 891901"/>
                  <a:gd name="connsiteX24" fmla="*/ 163113 w 2477106"/>
                  <a:gd name="connsiteY24" fmla="*/ 225929 h 891901"/>
                  <a:gd name="connsiteX25" fmla="*/ 226619 w 2477106"/>
                  <a:gd name="connsiteY25" fmla="*/ 241805 h 891901"/>
                  <a:gd name="connsiteX26" fmla="*/ 0 w 2477106"/>
                  <a:gd name="connsiteY26" fmla="*/ 496752 h 891901"/>
                  <a:gd name="connsiteX27" fmla="*/ 2442129 w 2477106"/>
                  <a:gd name="connsiteY27" fmla="*/ 827518 h 891901"/>
                  <a:gd name="connsiteX28" fmla="*/ 2460461 w 2477106"/>
                  <a:gd name="connsiteY28" fmla="*/ 808204 h 891901"/>
                  <a:gd name="connsiteX29" fmla="*/ 2458824 w 2477106"/>
                  <a:gd name="connsiteY29" fmla="*/ 609420 h 891901"/>
                  <a:gd name="connsiteX0" fmla="*/ 2458824 w 2477106"/>
                  <a:gd name="connsiteY0" fmla="*/ 609420 h 916600"/>
                  <a:gd name="connsiteX1" fmla="*/ 2370931 w 2477106"/>
                  <a:gd name="connsiteY1" fmla="*/ 472751 h 916600"/>
                  <a:gd name="connsiteX2" fmla="*/ 2290894 w 2477106"/>
                  <a:gd name="connsiteY2" fmla="*/ 412682 h 916600"/>
                  <a:gd name="connsiteX3" fmla="*/ 2202263 w 2477106"/>
                  <a:gd name="connsiteY3" fmla="*/ 370372 h 916600"/>
                  <a:gd name="connsiteX4" fmla="*/ 2176648 w 2477106"/>
                  <a:gd name="connsiteY4" fmla="*/ 364480 h 916600"/>
                  <a:gd name="connsiteX5" fmla="*/ 2088181 w 2477106"/>
                  <a:gd name="connsiteY5" fmla="*/ 347867 h 916600"/>
                  <a:gd name="connsiteX6" fmla="*/ 2061257 w 2477106"/>
                  <a:gd name="connsiteY6" fmla="*/ 338537 h 916600"/>
                  <a:gd name="connsiteX7" fmla="*/ 1947502 w 2477106"/>
                  <a:gd name="connsiteY7" fmla="*/ 292545 h 916600"/>
                  <a:gd name="connsiteX8" fmla="*/ 1924833 w 2477106"/>
                  <a:gd name="connsiteY8" fmla="*/ 273313 h 916600"/>
                  <a:gd name="connsiteX9" fmla="*/ 1535941 w 2477106"/>
                  <a:gd name="connsiteY9" fmla="*/ 96625 h 916600"/>
                  <a:gd name="connsiteX10" fmla="*/ 1426687 w 2477106"/>
                  <a:gd name="connsiteY10" fmla="*/ 137217 h 916600"/>
                  <a:gd name="connsiteX11" fmla="*/ 1408110 w 2477106"/>
                  <a:gd name="connsiteY11" fmla="*/ 134680 h 916600"/>
                  <a:gd name="connsiteX12" fmla="*/ 1291819 w 2477106"/>
                  <a:gd name="connsiteY12" fmla="*/ 61762 h 916600"/>
                  <a:gd name="connsiteX13" fmla="*/ 1256301 w 2477106"/>
                  <a:gd name="connsiteY13" fmla="*/ 52924 h 916600"/>
                  <a:gd name="connsiteX14" fmla="*/ 1208017 w 2477106"/>
                  <a:gd name="connsiteY14" fmla="*/ 48341 h 916600"/>
                  <a:gd name="connsiteX15" fmla="*/ 1111121 w 2477106"/>
                  <a:gd name="connsiteY15" fmla="*/ 63808 h 916600"/>
                  <a:gd name="connsiteX16" fmla="*/ 1076831 w 2477106"/>
                  <a:gd name="connsiteY16" fmla="*/ 65772 h 916600"/>
                  <a:gd name="connsiteX17" fmla="*/ 912419 w 2477106"/>
                  <a:gd name="connsiteY17" fmla="*/ 78293 h 916600"/>
                  <a:gd name="connsiteX18" fmla="*/ 851941 w 2477106"/>
                  <a:gd name="connsiteY18" fmla="*/ 67491 h 916600"/>
                  <a:gd name="connsiteX19" fmla="*/ 537766 w 2477106"/>
                  <a:gd name="connsiteY19" fmla="*/ 35001 h 916600"/>
                  <a:gd name="connsiteX20" fmla="*/ 401997 w 2477106"/>
                  <a:gd name="connsiteY20" fmla="*/ 86395 h 916600"/>
                  <a:gd name="connsiteX21" fmla="*/ 347902 w 2477106"/>
                  <a:gd name="connsiteY21" fmla="*/ 101372 h 916600"/>
                  <a:gd name="connsiteX22" fmla="*/ 154929 w 2477106"/>
                  <a:gd name="connsiteY22" fmla="*/ 192539 h 916600"/>
                  <a:gd name="connsiteX23" fmla="*/ 134797 w 2477106"/>
                  <a:gd name="connsiteY23" fmla="*/ 220691 h 916600"/>
                  <a:gd name="connsiteX24" fmla="*/ 163113 w 2477106"/>
                  <a:gd name="connsiteY24" fmla="*/ 225929 h 916600"/>
                  <a:gd name="connsiteX25" fmla="*/ 226619 w 2477106"/>
                  <a:gd name="connsiteY25" fmla="*/ 241805 h 916600"/>
                  <a:gd name="connsiteX26" fmla="*/ 0 w 2477106"/>
                  <a:gd name="connsiteY26" fmla="*/ 496752 h 916600"/>
                  <a:gd name="connsiteX27" fmla="*/ 2442129 w 2477106"/>
                  <a:gd name="connsiteY27" fmla="*/ 827518 h 916600"/>
                  <a:gd name="connsiteX28" fmla="*/ 2460461 w 2477106"/>
                  <a:gd name="connsiteY28" fmla="*/ 808204 h 916600"/>
                  <a:gd name="connsiteX29" fmla="*/ 2458824 w 2477106"/>
                  <a:gd name="connsiteY29" fmla="*/ 609420 h 91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77106" h="916600">
                    <a:moveTo>
                      <a:pt x="2458824" y="609420"/>
                    </a:moveTo>
                    <a:cubicBezTo>
                      <a:pt x="2439592" y="557208"/>
                      <a:pt x="2404320" y="515634"/>
                      <a:pt x="2370931" y="472751"/>
                    </a:cubicBezTo>
                    <a:cubicBezTo>
                      <a:pt x="2347689" y="448200"/>
                      <a:pt x="2321173" y="427332"/>
                      <a:pt x="2290894" y="412682"/>
                    </a:cubicBezTo>
                    <a:cubicBezTo>
                      <a:pt x="2261432" y="398443"/>
                      <a:pt x="2231233" y="385840"/>
                      <a:pt x="2202263" y="370372"/>
                    </a:cubicBezTo>
                    <a:cubicBezTo>
                      <a:pt x="2194734" y="366362"/>
                      <a:pt x="2186387" y="360879"/>
                      <a:pt x="2176648" y="364480"/>
                    </a:cubicBezTo>
                    <a:cubicBezTo>
                      <a:pt x="2147432" y="357524"/>
                      <a:pt x="2118543" y="348604"/>
                      <a:pt x="2088181" y="347867"/>
                    </a:cubicBezTo>
                    <a:cubicBezTo>
                      <a:pt x="2077788" y="347622"/>
                      <a:pt x="2069604" y="344266"/>
                      <a:pt x="2061257" y="338537"/>
                    </a:cubicBezTo>
                    <a:cubicBezTo>
                      <a:pt x="2026803" y="314887"/>
                      <a:pt x="1989076" y="298682"/>
                      <a:pt x="1947502" y="292545"/>
                    </a:cubicBezTo>
                    <a:cubicBezTo>
                      <a:pt x="1935145" y="290744"/>
                      <a:pt x="1928925" y="286080"/>
                      <a:pt x="1924833" y="273313"/>
                    </a:cubicBezTo>
                    <a:cubicBezTo>
                      <a:pt x="1872702" y="109637"/>
                      <a:pt x="1692987" y="27063"/>
                      <a:pt x="1535941" y="96625"/>
                    </a:cubicBezTo>
                    <a:cubicBezTo>
                      <a:pt x="1500096" y="112502"/>
                      <a:pt x="1464087" y="126169"/>
                      <a:pt x="1426687" y="137217"/>
                    </a:cubicBezTo>
                    <a:cubicBezTo>
                      <a:pt x="1419813" y="139263"/>
                      <a:pt x="1414411" y="141390"/>
                      <a:pt x="1408110" y="134680"/>
                    </a:cubicBezTo>
                    <a:cubicBezTo>
                      <a:pt x="1375702" y="100471"/>
                      <a:pt x="1335602" y="78048"/>
                      <a:pt x="1291819" y="61762"/>
                    </a:cubicBezTo>
                    <a:cubicBezTo>
                      <a:pt x="1281098" y="54397"/>
                      <a:pt x="1270377" y="47031"/>
                      <a:pt x="1256301" y="52924"/>
                    </a:cubicBezTo>
                    <a:lnTo>
                      <a:pt x="1208017" y="48341"/>
                    </a:lnTo>
                    <a:cubicBezTo>
                      <a:pt x="1174872" y="48095"/>
                      <a:pt x="1142301" y="52433"/>
                      <a:pt x="1111121" y="63808"/>
                    </a:cubicBezTo>
                    <a:cubicBezTo>
                      <a:pt x="1099418" y="68064"/>
                      <a:pt x="1088861" y="68719"/>
                      <a:pt x="1076831" y="65772"/>
                    </a:cubicBezTo>
                    <a:cubicBezTo>
                      <a:pt x="1020772" y="52187"/>
                      <a:pt x="964713" y="54970"/>
                      <a:pt x="912419" y="78293"/>
                    </a:cubicBezTo>
                    <a:cubicBezTo>
                      <a:pt x="886313" y="89915"/>
                      <a:pt x="871745" y="82958"/>
                      <a:pt x="851941" y="67491"/>
                    </a:cubicBezTo>
                    <a:cubicBezTo>
                      <a:pt x="754472" y="-8536"/>
                      <a:pt x="647265" y="-21712"/>
                      <a:pt x="537766" y="35001"/>
                    </a:cubicBezTo>
                    <a:cubicBezTo>
                      <a:pt x="493655" y="57834"/>
                      <a:pt x="452491" y="81731"/>
                      <a:pt x="401997" y="86395"/>
                    </a:cubicBezTo>
                    <a:cubicBezTo>
                      <a:pt x="383666" y="88114"/>
                      <a:pt x="366234" y="99735"/>
                      <a:pt x="347902" y="101372"/>
                    </a:cubicBezTo>
                    <a:cubicBezTo>
                      <a:pt x="272039" y="108083"/>
                      <a:pt x="208287" y="138853"/>
                      <a:pt x="154929" y="192539"/>
                    </a:cubicBezTo>
                    <a:cubicBezTo>
                      <a:pt x="149446" y="202769"/>
                      <a:pt x="138070" y="208743"/>
                      <a:pt x="134797" y="220691"/>
                    </a:cubicBezTo>
                    <a:cubicBezTo>
                      <a:pt x="143881" y="224947"/>
                      <a:pt x="153210" y="226747"/>
                      <a:pt x="163113" y="225929"/>
                    </a:cubicBezTo>
                    <a:lnTo>
                      <a:pt x="226619" y="241805"/>
                    </a:lnTo>
                    <a:lnTo>
                      <a:pt x="0" y="496752"/>
                    </a:lnTo>
                    <a:cubicBezTo>
                      <a:pt x="389131" y="805299"/>
                      <a:pt x="1528939" y="1057194"/>
                      <a:pt x="2442129" y="827518"/>
                    </a:cubicBezTo>
                    <a:cubicBezTo>
                      <a:pt x="2455469" y="827927"/>
                      <a:pt x="2457515" y="816961"/>
                      <a:pt x="2460461" y="808204"/>
                    </a:cubicBezTo>
                    <a:cubicBezTo>
                      <a:pt x="2482557" y="741997"/>
                      <a:pt x="2483294" y="675709"/>
                      <a:pt x="2458824" y="609420"/>
                    </a:cubicBezTo>
                    <a:close/>
                  </a:path>
                </a:pathLst>
              </a:custGeom>
              <a:solidFill>
                <a:srgbClr val="794624"/>
              </a:solidFill>
              <a:ln w="8182"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F9B7CF7-5C22-4D5D-B5C9-F894631D9D49}"/>
                  </a:ext>
                </a:extLst>
              </p:cNvPr>
              <p:cNvSpPr/>
              <p:nvPr/>
            </p:nvSpPr>
            <p:spPr>
              <a:xfrm>
                <a:off x="183988" y="5117059"/>
                <a:ext cx="1121721" cy="371705"/>
              </a:xfrm>
              <a:custGeom>
                <a:avLst/>
                <a:gdLst>
                  <a:gd name="connsiteX0" fmla="*/ 0 w 2290235"/>
                  <a:gd name="connsiteY0" fmla="*/ 172467 h 758916"/>
                  <a:gd name="connsiteX1" fmla="*/ 125948 w 2290235"/>
                  <a:gd name="connsiteY1" fmla="*/ 107488 h 758916"/>
                  <a:gd name="connsiteX2" fmla="*/ 255825 w 2290235"/>
                  <a:gd name="connsiteY2" fmla="*/ 79418 h 758916"/>
                  <a:gd name="connsiteX3" fmla="*/ 342818 w 2290235"/>
                  <a:gd name="connsiteY3" fmla="*/ 40790 h 758916"/>
                  <a:gd name="connsiteX4" fmla="*/ 613292 w 2290235"/>
                  <a:gd name="connsiteY4" fmla="*/ 29169 h 758916"/>
                  <a:gd name="connsiteX5" fmla="*/ 682936 w 2290235"/>
                  <a:gd name="connsiteY5" fmla="*/ 75162 h 758916"/>
                  <a:gd name="connsiteX6" fmla="*/ 718044 w 2290235"/>
                  <a:gd name="connsiteY6" fmla="*/ 81791 h 758916"/>
                  <a:gd name="connsiteX7" fmla="*/ 902261 w 2290235"/>
                  <a:gd name="connsiteY7" fmla="*/ 66323 h 758916"/>
                  <a:gd name="connsiteX8" fmla="*/ 926812 w 2290235"/>
                  <a:gd name="connsiteY8" fmla="*/ 63541 h 758916"/>
                  <a:gd name="connsiteX9" fmla="*/ 1225029 w 2290235"/>
                  <a:gd name="connsiteY9" fmla="*/ 130321 h 758916"/>
                  <a:gd name="connsiteX10" fmla="*/ 1251217 w 2290235"/>
                  <a:gd name="connsiteY10" fmla="*/ 135149 h 758916"/>
                  <a:gd name="connsiteX11" fmla="*/ 1395251 w 2290235"/>
                  <a:gd name="connsiteY11" fmla="*/ 80972 h 758916"/>
                  <a:gd name="connsiteX12" fmla="*/ 1655822 w 2290235"/>
                  <a:gd name="connsiteY12" fmla="*/ 139896 h 758916"/>
                  <a:gd name="connsiteX13" fmla="*/ 1745844 w 2290235"/>
                  <a:gd name="connsiteY13" fmla="*/ 277710 h 758916"/>
                  <a:gd name="connsiteX14" fmla="*/ 1760165 w 2290235"/>
                  <a:gd name="connsiteY14" fmla="*/ 290477 h 758916"/>
                  <a:gd name="connsiteX15" fmla="*/ 1861890 w 2290235"/>
                  <a:gd name="connsiteY15" fmla="*/ 326486 h 758916"/>
                  <a:gd name="connsiteX16" fmla="*/ 1952484 w 2290235"/>
                  <a:gd name="connsiteY16" fmla="*/ 353165 h 758916"/>
                  <a:gd name="connsiteX17" fmla="*/ 2042342 w 2290235"/>
                  <a:gd name="connsiteY17" fmla="*/ 386064 h 758916"/>
                  <a:gd name="connsiteX18" fmla="*/ 2144148 w 2290235"/>
                  <a:gd name="connsiteY18" fmla="*/ 439094 h 758916"/>
                  <a:gd name="connsiteX19" fmla="*/ 2288264 w 2290235"/>
                  <a:gd name="connsiteY19" fmla="*/ 676342 h 758916"/>
                  <a:gd name="connsiteX20" fmla="*/ 2284418 w 2290235"/>
                  <a:gd name="connsiteY20" fmla="*/ 758916 h 758916"/>
                  <a:gd name="connsiteX21" fmla="*/ 2277625 w 2290235"/>
                  <a:gd name="connsiteY21" fmla="*/ 719634 h 758916"/>
                  <a:gd name="connsiteX22" fmla="*/ 2195051 w 2290235"/>
                  <a:gd name="connsiteY22" fmla="*/ 557268 h 758916"/>
                  <a:gd name="connsiteX23" fmla="*/ 2051753 w 2290235"/>
                  <a:gd name="connsiteY23" fmla="*/ 456935 h 758916"/>
                  <a:gd name="connsiteX24" fmla="*/ 2000032 w 2290235"/>
                  <a:gd name="connsiteY24" fmla="*/ 429929 h 758916"/>
                  <a:gd name="connsiteX25" fmla="*/ 1898471 w 2290235"/>
                  <a:gd name="connsiteY25" fmla="*/ 408323 h 758916"/>
                  <a:gd name="connsiteX26" fmla="*/ 1871874 w 2290235"/>
                  <a:gd name="connsiteY26" fmla="*/ 397521 h 758916"/>
                  <a:gd name="connsiteX27" fmla="*/ 1759920 w 2290235"/>
                  <a:gd name="connsiteY27" fmla="*/ 352837 h 758916"/>
                  <a:gd name="connsiteX28" fmla="*/ 1735942 w 2290235"/>
                  <a:gd name="connsiteY28" fmla="*/ 333278 h 758916"/>
                  <a:gd name="connsiteX29" fmla="*/ 1515389 w 2290235"/>
                  <a:gd name="connsiteY29" fmla="*/ 137195 h 758916"/>
                  <a:gd name="connsiteX30" fmla="*/ 1308421 w 2290235"/>
                  <a:gd name="connsiteY30" fmla="*/ 174677 h 758916"/>
                  <a:gd name="connsiteX31" fmla="*/ 1228875 w 2290235"/>
                  <a:gd name="connsiteY31" fmla="*/ 199146 h 758916"/>
                  <a:gd name="connsiteX32" fmla="*/ 1215290 w 2290235"/>
                  <a:gd name="connsiteY32" fmla="*/ 191371 h 758916"/>
                  <a:gd name="connsiteX33" fmla="*/ 977797 w 2290235"/>
                  <a:gd name="connsiteY33" fmla="*/ 109779 h 758916"/>
                  <a:gd name="connsiteX34" fmla="*/ 949399 w 2290235"/>
                  <a:gd name="connsiteY34" fmla="*/ 116326 h 758916"/>
                  <a:gd name="connsiteX35" fmla="*/ 853977 w 2290235"/>
                  <a:gd name="connsiteY35" fmla="*/ 119682 h 758916"/>
                  <a:gd name="connsiteX36" fmla="*/ 708960 w 2290235"/>
                  <a:gd name="connsiteY36" fmla="*/ 142433 h 758916"/>
                  <a:gd name="connsiteX37" fmla="*/ 677043 w 2290235"/>
                  <a:gd name="connsiteY37" fmla="*/ 137768 h 758916"/>
                  <a:gd name="connsiteX38" fmla="*/ 532436 w 2290235"/>
                  <a:gd name="connsiteY38" fmla="*/ 66405 h 758916"/>
                  <a:gd name="connsiteX39" fmla="*/ 311720 w 2290235"/>
                  <a:gd name="connsiteY39" fmla="*/ 115590 h 758916"/>
                  <a:gd name="connsiteX40" fmla="*/ 265563 w 2290235"/>
                  <a:gd name="connsiteY40" fmla="*/ 136704 h 758916"/>
                  <a:gd name="connsiteX41" fmla="*/ 155983 w 2290235"/>
                  <a:gd name="connsiteY41" fmla="*/ 161501 h 758916"/>
                  <a:gd name="connsiteX42" fmla="*/ 86584 w 2290235"/>
                  <a:gd name="connsiteY42" fmla="*/ 175495 h 758916"/>
                  <a:gd name="connsiteX43" fmla="*/ 63424 w 2290235"/>
                  <a:gd name="connsiteY43" fmla="*/ 188343 h 758916"/>
                  <a:gd name="connsiteX44" fmla="*/ 0 w 2290235"/>
                  <a:gd name="connsiteY44" fmla="*/ 172467 h 75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90235" h="758916">
                    <a:moveTo>
                      <a:pt x="0" y="172467"/>
                    </a:moveTo>
                    <a:cubicBezTo>
                      <a:pt x="33308" y="134003"/>
                      <a:pt x="78564" y="114690"/>
                      <a:pt x="125948" y="107488"/>
                    </a:cubicBezTo>
                    <a:cubicBezTo>
                      <a:pt x="170304" y="100777"/>
                      <a:pt x="211551" y="79172"/>
                      <a:pt x="255825" y="79418"/>
                    </a:cubicBezTo>
                    <a:cubicBezTo>
                      <a:pt x="292815" y="79581"/>
                      <a:pt x="315321" y="56421"/>
                      <a:pt x="342818" y="40790"/>
                    </a:cubicBezTo>
                    <a:cubicBezTo>
                      <a:pt x="431121" y="-9458"/>
                      <a:pt x="521061" y="-13223"/>
                      <a:pt x="613292" y="29169"/>
                    </a:cubicBezTo>
                    <a:cubicBezTo>
                      <a:pt x="638907" y="40954"/>
                      <a:pt x="661985" y="56421"/>
                      <a:pt x="682936" y="75162"/>
                    </a:cubicBezTo>
                    <a:cubicBezTo>
                      <a:pt x="693084" y="84164"/>
                      <a:pt x="702331" y="88747"/>
                      <a:pt x="718044" y="81791"/>
                    </a:cubicBezTo>
                    <a:cubicBezTo>
                      <a:pt x="777213" y="55357"/>
                      <a:pt x="839246" y="51838"/>
                      <a:pt x="902261" y="66323"/>
                    </a:cubicBezTo>
                    <a:cubicBezTo>
                      <a:pt x="911017" y="68369"/>
                      <a:pt x="918710" y="66078"/>
                      <a:pt x="926812" y="63541"/>
                    </a:cubicBezTo>
                    <a:cubicBezTo>
                      <a:pt x="1039175" y="27860"/>
                      <a:pt x="1138526" y="51183"/>
                      <a:pt x="1225029" y="130321"/>
                    </a:cubicBezTo>
                    <a:cubicBezTo>
                      <a:pt x="1233867" y="138422"/>
                      <a:pt x="1240905" y="136949"/>
                      <a:pt x="1251217" y="135149"/>
                    </a:cubicBezTo>
                    <a:cubicBezTo>
                      <a:pt x="1302938" y="126392"/>
                      <a:pt x="1345248" y="93248"/>
                      <a:pt x="1395251" y="80972"/>
                    </a:cubicBezTo>
                    <a:cubicBezTo>
                      <a:pt x="1491656" y="57485"/>
                      <a:pt x="1578895" y="75653"/>
                      <a:pt x="1655822" y="139896"/>
                    </a:cubicBezTo>
                    <a:cubicBezTo>
                      <a:pt x="1700015" y="176804"/>
                      <a:pt x="1730049" y="222470"/>
                      <a:pt x="1745844" y="277710"/>
                    </a:cubicBezTo>
                    <a:cubicBezTo>
                      <a:pt x="1747890" y="284749"/>
                      <a:pt x="1751327" y="289577"/>
                      <a:pt x="1760165" y="290477"/>
                    </a:cubicBezTo>
                    <a:cubicBezTo>
                      <a:pt x="1796910" y="294242"/>
                      <a:pt x="1831855" y="306108"/>
                      <a:pt x="1861890" y="326486"/>
                    </a:cubicBezTo>
                    <a:cubicBezTo>
                      <a:pt x="1890124" y="345717"/>
                      <a:pt x="1921468" y="347354"/>
                      <a:pt x="1952484" y="353165"/>
                    </a:cubicBezTo>
                    <a:cubicBezTo>
                      <a:pt x="1984319" y="359139"/>
                      <a:pt x="2013862" y="370841"/>
                      <a:pt x="2042342" y="386064"/>
                    </a:cubicBezTo>
                    <a:cubicBezTo>
                      <a:pt x="2076141" y="404068"/>
                      <a:pt x="2114604" y="413479"/>
                      <a:pt x="2144148" y="439094"/>
                    </a:cubicBezTo>
                    <a:cubicBezTo>
                      <a:pt x="2217311" y="502682"/>
                      <a:pt x="2275825" y="575027"/>
                      <a:pt x="2288264" y="676342"/>
                    </a:cubicBezTo>
                    <a:cubicBezTo>
                      <a:pt x="2291538" y="703185"/>
                      <a:pt x="2291047" y="728472"/>
                      <a:pt x="2284418" y="758916"/>
                    </a:cubicBezTo>
                    <a:cubicBezTo>
                      <a:pt x="2275661" y="743940"/>
                      <a:pt x="2279590" y="731091"/>
                      <a:pt x="2277625" y="719634"/>
                    </a:cubicBezTo>
                    <a:cubicBezTo>
                      <a:pt x="2267068" y="656701"/>
                      <a:pt x="2232696" y="606289"/>
                      <a:pt x="2195051" y="557268"/>
                    </a:cubicBezTo>
                    <a:cubicBezTo>
                      <a:pt x="2157733" y="508738"/>
                      <a:pt x="2110104" y="475921"/>
                      <a:pt x="2051753" y="456935"/>
                    </a:cubicBezTo>
                    <a:cubicBezTo>
                      <a:pt x="2033749" y="451042"/>
                      <a:pt x="2018527" y="436967"/>
                      <a:pt x="2000032" y="429929"/>
                    </a:cubicBezTo>
                    <a:cubicBezTo>
                      <a:pt x="1967133" y="417407"/>
                      <a:pt x="1933661" y="408569"/>
                      <a:pt x="1898471" y="408323"/>
                    </a:cubicBezTo>
                    <a:cubicBezTo>
                      <a:pt x="1887505" y="408241"/>
                      <a:pt x="1880140" y="402431"/>
                      <a:pt x="1871874" y="397521"/>
                    </a:cubicBezTo>
                    <a:cubicBezTo>
                      <a:pt x="1836929" y="376652"/>
                      <a:pt x="1801248" y="357911"/>
                      <a:pt x="1759920" y="352837"/>
                    </a:cubicBezTo>
                    <a:cubicBezTo>
                      <a:pt x="1748463" y="351446"/>
                      <a:pt x="1740525" y="346290"/>
                      <a:pt x="1735942" y="333278"/>
                    </a:cubicBezTo>
                    <a:cubicBezTo>
                      <a:pt x="1698623" y="227544"/>
                      <a:pt x="1626443" y="160764"/>
                      <a:pt x="1515389" y="137195"/>
                    </a:cubicBezTo>
                    <a:cubicBezTo>
                      <a:pt x="1440998" y="121400"/>
                      <a:pt x="1373237" y="138668"/>
                      <a:pt x="1308421" y="174677"/>
                    </a:cubicBezTo>
                    <a:cubicBezTo>
                      <a:pt x="1283788" y="188343"/>
                      <a:pt x="1254736" y="188753"/>
                      <a:pt x="1228875" y="199146"/>
                    </a:cubicBezTo>
                    <a:cubicBezTo>
                      <a:pt x="1222164" y="201847"/>
                      <a:pt x="1218973" y="195136"/>
                      <a:pt x="1215290" y="191371"/>
                    </a:cubicBezTo>
                    <a:cubicBezTo>
                      <a:pt x="1149410" y="125410"/>
                      <a:pt x="1068719" y="102578"/>
                      <a:pt x="977797" y="109779"/>
                    </a:cubicBezTo>
                    <a:cubicBezTo>
                      <a:pt x="968222" y="110516"/>
                      <a:pt x="958320" y="112726"/>
                      <a:pt x="949399" y="116326"/>
                    </a:cubicBezTo>
                    <a:cubicBezTo>
                      <a:pt x="917810" y="129175"/>
                      <a:pt x="886793" y="125165"/>
                      <a:pt x="853977" y="119682"/>
                    </a:cubicBezTo>
                    <a:cubicBezTo>
                      <a:pt x="804137" y="111253"/>
                      <a:pt x="755280" y="122791"/>
                      <a:pt x="708960" y="142433"/>
                    </a:cubicBezTo>
                    <a:cubicBezTo>
                      <a:pt x="696193" y="147834"/>
                      <a:pt x="687846" y="146770"/>
                      <a:pt x="677043" y="137768"/>
                    </a:cubicBezTo>
                    <a:cubicBezTo>
                      <a:pt x="634733" y="102332"/>
                      <a:pt x="588086" y="74835"/>
                      <a:pt x="532436" y="66405"/>
                    </a:cubicBezTo>
                    <a:cubicBezTo>
                      <a:pt x="452644" y="54375"/>
                      <a:pt x="377926" y="66896"/>
                      <a:pt x="311720" y="115590"/>
                    </a:cubicBezTo>
                    <a:cubicBezTo>
                      <a:pt x="297562" y="125983"/>
                      <a:pt x="284222" y="136213"/>
                      <a:pt x="265563" y="136704"/>
                    </a:cubicBezTo>
                    <a:cubicBezTo>
                      <a:pt x="227427" y="137522"/>
                      <a:pt x="192728" y="154299"/>
                      <a:pt x="155983" y="161501"/>
                    </a:cubicBezTo>
                    <a:cubicBezTo>
                      <a:pt x="132823" y="166002"/>
                      <a:pt x="109171" y="167802"/>
                      <a:pt x="86584" y="175495"/>
                    </a:cubicBezTo>
                    <a:cubicBezTo>
                      <a:pt x="78073" y="178441"/>
                      <a:pt x="68744" y="179751"/>
                      <a:pt x="63424" y="188343"/>
                    </a:cubicBezTo>
                    <a:cubicBezTo>
                      <a:pt x="42310" y="183106"/>
                      <a:pt x="21114" y="177786"/>
                      <a:pt x="0" y="172467"/>
                    </a:cubicBezTo>
                    <a:close/>
                  </a:path>
                </a:pathLst>
              </a:custGeom>
              <a:solidFill>
                <a:srgbClr val="A15B2C"/>
              </a:solidFill>
              <a:ln w="8182"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0627877-E158-4801-985F-57517A83628B}"/>
                  </a:ext>
                </a:extLst>
              </p:cNvPr>
              <p:cNvSpPr/>
              <p:nvPr/>
            </p:nvSpPr>
            <p:spPr>
              <a:xfrm>
                <a:off x="724504" y="3483848"/>
                <a:ext cx="757266" cy="1636275"/>
              </a:xfrm>
              <a:custGeom>
                <a:avLst/>
                <a:gdLst>
                  <a:gd name="connsiteX0" fmla="*/ 25618 w 1546122"/>
                  <a:gd name="connsiteY0" fmla="*/ 3340808 h 3340808"/>
                  <a:gd name="connsiteX1" fmla="*/ 2 w 1546122"/>
                  <a:gd name="connsiteY1" fmla="*/ 3336634 h 3340808"/>
                  <a:gd name="connsiteX2" fmla="*/ 23653 w 1546122"/>
                  <a:gd name="connsiteY2" fmla="*/ 2402866 h 3340808"/>
                  <a:gd name="connsiteX3" fmla="*/ 69892 w 1546122"/>
                  <a:gd name="connsiteY3" fmla="*/ 2125600 h 3340808"/>
                  <a:gd name="connsiteX4" fmla="*/ 199277 w 1546122"/>
                  <a:gd name="connsiteY4" fmla="*/ 1899400 h 3340808"/>
                  <a:gd name="connsiteX5" fmla="*/ 306730 w 1546122"/>
                  <a:gd name="connsiteY5" fmla="*/ 1779345 h 3340808"/>
                  <a:gd name="connsiteX6" fmla="*/ 532193 w 1546122"/>
                  <a:gd name="connsiteY6" fmla="*/ 1606422 h 3340808"/>
                  <a:gd name="connsiteX7" fmla="*/ 811833 w 1546122"/>
                  <a:gd name="connsiteY7" fmla="*/ 1411484 h 3340808"/>
                  <a:gd name="connsiteX8" fmla="*/ 972643 w 1546122"/>
                  <a:gd name="connsiteY8" fmla="*/ 1277925 h 3340808"/>
                  <a:gd name="connsiteX9" fmla="*/ 1080015 w 1546122"/>
                  <a:gd name="connsiteY9" fmla="*/ 1178083 h 3340808"/>
                  <a:gd name="connsiteX10" fmla="*/ 1297621 w 1546122"/>
                  <a:gd name="connsiteY10" fmla="*/ 877739 h 3340808"/>
                  <a:gd name="connsiteX11" fmla="*/ 1373485 w 1546122"/>
                  <a:gd name="connsiteY11" fmla="*/ 628379 h 3340808"/>
                  <a:gd name="connsiteX12" fmla="*/ 1409902 w 1546122"/>
                  <a:gd name="connsiteY12" fmla="*/ 409300 h 3340808"/>
                  <a:gd name="connsiteX13" fmla="*/ 1413994 w 1546122"/>
                  <a:gd name="connsiteY13" fmla="*/ 344648 h 3340808"/>
                  <a:gd name="connsiteX14" fmla="*/ 1418250 w 1546122"/>
                  <a:gd name="connsiteY14" fmla="*/ 71965 h 3340808"/>
                  <a:gd name="connsiteX15" fmla="*/ 1413913 w 1546122"/>
                  <a:gd name="connsiteY15" fmla="*/ 7395 h 3340808"/>
                  <a:gd name="connsiteX16" fmla="*/ 1428071 w 1546122"/>
                  <a:gd name="connsiteY16" fmla="*/ 10095 h 3340808"/>
                  <a:gd name="connsiteX17" fmla="*/ 1445256 w 1546122"/>
                  <a:gd name="connsiteY17" fmla="*/ 61735 h 3340808"/>
                  <a:gd name="connsiteX18" fmla="*/ 1543952 w 1546122"/>
                  <a:gd name="connsiteY18" fmla="*/ 882403 h 3340808"/>
                  <a:gd name="connsiteX19" fmla="*/ 1318081 w 1546122"/>
                  <a:gd name="connsiteY19" fmla="*/ 1520738 h 3340808"/>
                  <a:gd name="connsiteX20" fmla="*/ 937126 w 1546122"/>
                  <a:gd name="connsiteY20" fmla="*/ 1812161 h 3340808"/>
                  <a:gd name="connsiteX21" fmla="*/ 519754 w 1546122"/>
                  <a:gd name="connsiteY21" fmla="*/ 1976819 h 3340808"/>
                  <a:gd name="connsiteX22" fmla="*/ 234222 w 1546122"/>
                  <a:gd name="connsiteY22" fmla="*/ 2115861 h 3340808"/>
                  <a:gd name="connsiteX23" fmla="*/ 114330 w 1546122"/>
                  <a:gd name="connsiteY23" fmla="*/ 2225769 h 3340808"/>
                  <a:gd name="connsiteX24" fmla="*/ 52379 w 1546122"/>
                  <a:gd name="connsiteY24" fmla="*/ 2395910 h 3340808"/>
                  <a:gd name="connsiteX25" fmla="*/ 25618 w 1546122"/>
                  <a:gd name="connsiteY25" fmla="*/ 3340808 h 334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46122" h="3340808">
                    <a:moveTo>
                      <a:pt x="25618" y="3340808"/>
                    </a:moveTo>
                    <a:cubicBezTo>
                      <a:pt x="14979" y="3339417"/>
                      <a:pt x="10478" y="3339172"/>
                      <a:pt x="2" y="3336634"/>
                    </a:cubicBezTo>
                    <a:cubicBezTo>
                      <a:pt x="-243" y="3263881"/>
                      <a:pt x="17761" y="2469482"/>
                      <a:pt x="23653" y="2402866"/>
                    </a:cubicBezTo>
                    <a:cubicBezTo>
                      <a:pt x="31919" y="2309326"/>
                      <a:pt x="39694" y="2215458"/>
                      <a:pt x="69892" y="2125600"/>
                    </a:cubicBezTo>
                    <a:cubicBezTo>
                      <a:pt x="98044" y="2041880"/>
                      <a:pt x="145101" y="1968472"/>
                      <a:pt x="199277" y="1899400"/>
                    </a:cubicBezTo>
                    <a:cubicBezTo>
                      <a:pt x="232503" y="1857091"/>
                      <a:pt x="267693" y="1816499"/>
                      <a:pt x="306730" y="1779345"/>
                    </a:cubicBezTo>
                    <a:cubicBezTo>
                      <a:pt x="375719" y="1713711"/>
                      <a:pt x="453302" y="1659207"/>
                      <a:pt x="532193" y="1606422"/>
                    </a:cubicBezTo>
                    <a:cubicBezTo>
                      <a:pt x="626716" y="1543325"/>
                      <a:pt x="721565" y="1480555"/>
                      <a:pt x="811833" y="1411484"/>
                    </a:cubicBezTo>
                    <a:cubicBezTo>
                      <a:pt x="867155" y="1369174"/>
                      <a:pt x="921577" y="1325636"/>
                      <a:pt x="972643" y="1277925"/>
                    </a:cubicBezTo>
                    <a:cubicBezTo>
                      <a:pt x="1008325" y="1244535"/>
                      <a:pt x="1046297" y="1213519"/>
                      <a:pt x="1080015" y="1178083"/>
                    </a:cubicBezTo>
                    <a:cubicBezTo>
                      <a:pt x="1166026" y="1087816"/>
                      <a:pt x="1245491" y="992475"/>
                      <a:pt x="1297621" y="877739"/>
                    </a:cubicBezTo>
                    <a:cubicBezTo>
                      <a:pt x="1333793" y="798110"/>
                      <a:pt x="1358099" y="714800"/>
                      <a:pt x="1373485" y="628379"/>
                    </a:cubicBezTo>
                    <a:cubicBezTo>
                      <a:pt x="1386497" y="555707"/>
                      <a:pt x="1401309" y="482381"/>
                      <a:pt x="1409902" y="409300"/>
                    </a:cubicBezTo>
                    <a:cubicBezTo>
                      <a:pt x="1412439" y="387940"/>
                      <a:pt x="1412358" y="366253"/>
                      <a:pt x="1413994" y="344648"/>
                    </a:cubicBezTo>
                    <a:cubicBezTo>
                      <a:pt x="1420705" y="253890"/>
                      <a:pt x="1419559" y="162886"/>
                      <a:pt x="1418250" y="71965"/>
                    </a:cubicBezTo>
                    <a:cubicBezTo>
                      <a:pt x="1417923" y="50605"/>
                      <a:pt x="1414649" y="28918"/>
                      <a:pt x="1413913" y="7395"/>
                    </a:cubicBezTo>
                    <a:cubicBezTo>
                      <a:pt x="1421687" y="-7991"/>
                      <a:pt x="1425206" y="4530"/>
                      <a:pt x="1428071" y="10095"/>
                    </a:cubicBezTo>
                    <a:cubicBezTo>
                      <a:pt x="1436500" y="26299"/>
                      <a:pt x="1440919" y="44058"/>
                      <a:pt x="1445256" y="61735"/>
                    </a:cubicBezTo>
                    <a:cubicBezTo>
                      <a:pt x="1511135" y="331308"/>
                      <a:pt x="1556801" y="603746"/>
                      <a:pt x="1543952" y="882403"/>
                    </a:cubicBezTo>
                    <a:cubicBezTo>
                      <a:pt x="1533150" y="1117032"/>
                      <a:pt x="1466780" y="1334066"/>
                      <a:pt x="1318081" y="1520738"/>
                    </a:cubicBezTo>
                    <a:cubicBezTo>
                      <a:pt x="1217175" y="1647504"/>
                      <a:pt x="1080015" y="1738835"/>
                      <a:pt x="937126" y="1812161"/>
                    </a:cubicBezTo>
                    <a:cubicBezTo>
                      <a:pt x="803403" y="1880742"/>
                      <a:pt x="661251" y="1927880"/>
                      <a:pt x="519754" y="1976819"/>
                    </a:cubicBezTo>
                    <a:cubicBezTo>
                      <a:pt x="420485" y="2011109"/>
                      <a:pt x="321134" y="2054565"/>
                      <a:pt x="234222" y="2115861"/>
                    </a:cubicBezTo>
                    <a:cubicBezTo>
                      <a:pt x="187001" y="2149169"/>
                      <a:pt x="150502" y="2180595"/>
                      <a:pt x="114330" y="2225769"/>
                    </a:cubicBezTo>
                    <a:cubicBezTo>
                      <a:pt x="75948" y="2273808"/>
                      <a:pt x="61135" y="2336578"/>
                      <a:pt x="52379" y="2395910"/>
                    </a:cubicBezTo>
                    <a:cubicBezTo>
                      <a:pt x="30364" y="2546491"/>
                      <a:pt x="31510" y="3243749"/>
                      <a:pt x="25618" y="3340808"/>
                    </a:cubicBezTo>
                    <a:close/>
                  </a:path>
                </a:pathLst>
              </a:custGeom>
              <a:solidFill>
                <a:srgbClr val="88AB3F"/>
              </a:solidFill>
              <a:ln w="8182"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1EB295D2-DDC3-45DF-ACBA-072E0FEE9E1A}"/>
                  </a:ext>
                </a:extLst>
              </p:cNvPr>
              <p:cNvSpPr/>
              <p:nvPr/>
            </p:nvSpPr>
            <p:spPr>
              <a:xfrm>
                <a:off x="181567" y="3984065"/>
                <a:ext cx="516492" cy="845697"/>
              </a:xfrm>
              <a:custGeom>
                <a:avLst/>
                <a:gdLst>
                  <a:gd name="connsiteX0" fmla="*/ 93819 w 1054529"/>
                  <a:gd name="connsiteY0" fmla="*/ 8328 h 1726673"/>
                  <a:gd name="connsiteX1" fmla="*/ 89891 w 1054529"/>
                  <a:gd name="connsiteY1" fmla="*/ 177895 h 1726673"/>
                  <a:gd name="connsiteX2" fmla="*/ 143413 w 1054529"/>
                  <a:gd name="connsiteY2" fmla="*/ 548457 h 1726673"/>
                  <a:gd name="connsiteX3" fmla="*/ 270589 w 1054529"/>
                  <a:gd name="connsiteY3" fmla="*/ 765081 h 1726673"/>
                  <a:gd name="connsiteX4" fmla="*/ 585091 w 1054529"/>
                  <a:gd name="connsiteY4" fmla="*/ 1039647 h 1726673"/>
                  <a:gd name="connsiteX5" fmla="*/ 804662 w 1054529"/>
                  <a:gd name="connsiteY5" fmla="*/ 1192847 h 1726673"/>
                  <a:gd name="connsiteX6" fmla="*/ 986014 w 1054529"/>
                  <a:gd name="connsiteY6" fmla="*/ 1398996 h 1726673"/>
                  <a:gd name="connsiteX7" fmla="*/ 1048456 w 1054529"/>
                  <a:gd name="connsiteY7" fmla="*/ 1594424 h 1726673"/>
                  <a:gd name="connsiteX8" fmla="*/ 1051157 w 1054529"/>
                  <a:gd name="connsiteY8" fmla="*/ 1726674 h 1726673"/>
                  <a:gd name="connsiteX9" fmla="*/ 1020795 w 1054529"/>
                  <a:gd name="connsiteY9" fmla="*/ 1591887 h 1726673"/>
                  <a:gd name="connsiteX10" fmla="*/ 903604 w 1054529"/>
                  <a:gd name="connsiteY10" fmla="*/ 1465448 h 1726673"/>
                  <a:gd name="connsiteX11" fmla="*/ 703429 w 1054529"/>
                  <a:gd name="connsiteY11" fmla="*/ 1375099 h 1726673"/>
                  <a:gd name="connsiteX12" fmla="*/ 391136 w 1054529"/>
                  <a:gd name="connsiteY12" fmla="*/ 1247760 h 1726673"/>
                  <a:gd name="connsiteX13" fmla="*/ 4698 w 1054529"/>
                  <a:gd name="connsiteY13" fmla="*/ 651736 h 1726673"/>
                  <a:gd name="connsiteX14" fmla="*/ 44881 w 1054529"/>
                  <a:gd name="connsiteY14" fmla="*/ 155308 h 1726673"/>
                  <a:gd name="connsiteX15" fmla="*/ 76715 w 1054529"/>
                  <a:gd name="connsiteY15" fmla="*/ 20603 h 1726673"/>
                  <a:gd name="connsiteX16" fmla="*/ 84163 w 1054529"/>
                  <a:gd name="connsiteY16" fmla="*/ 3499 h 1726673"/>
                  <a:gd name="connsiteX17" fmla="*/ 93819 w 1054529"/>
                  <a:gd name="connsiteY17" fmla="*/ 8328 h 172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4529" h="1726673">
                    <a:moveTo>
                      <a:pt x="93819" y="8328"/>
                    </a:moveTo>
                    <a:cubicBezTo>
                      <a:pt x="85308" y="64714"/>
                      <a:pt x="87109" y="121591"/>
                      <a:pt x="89891" y="177895"/>
                    </a:cubicBezTo>
                    <a:cubicBezTo>
                      <a:pt x="96193" y="302943"/>
                      <a:pt x="102331" y="428319"/>
                      <a:pt x="143413" y="548457"/>
                    </a:cubicBezTo>
                    <a:cubicBezTo>
                      <a:pt x="171074" y="629394"/>
                      <a:pt x="214284" y="700838"/>
                      <a:pt x="270589" y="765081"/>
                    </a:cubicBezTo>
                    <a:cubicBezTo>
                      <a:pt x="363147" y="870815"/>
                      <a:pt x="470600" y="959118"/>
                      <a:pt x="585091" y="1039647"/>
                    </a:cubicBezTo>
                    <a:cubicBezTo>
                      <a:pt x="658090" y="1090959"/>
                      <a:pt x="734363" y="1137606"/>
                      <a:pt x="804662" y="1192847"/>
                    </a:cubicBezTo>
                    <a:cubicBezTo>
                      <a:pt x="877906" y="1250460"/>
                      <a:pt x="937484" y="1319531"/>
                      <a:pt x="986014" y="1398996"/>
                    </a:cubicBezTo>
                    <a:cubicBezTo>
                      <a:pt x="1022923" y="1459392"/>
                      <a:pt x="1039618" y="1525190"/>
                      <a:pt x="1048456" y="1594424"/>
                    </a:cubicBezTo>
                    <a:cubicBezTo>
                      <a:pt x="1053285" y="1632234"/>
                      <a:pt x="1057868" y="1676098"/>
                      <a:pt x="1051157" y="1726674"/>
                    </a:cubicBezTo>
                    <a:cubicBezTo>
                      <a:pt x="1045510" y="1683382"/>
                      <a:pt x="1039372" y="1632561"/>
                      <a:pt x="1020795" y="1591887"/>
                    </a:cubicBezTo>
                    <a:cubicBezTo>
                      <a:pt x="995753" y="1537056"/>
                      <a:pt x="952052" y="1498838"/>
                      <a:pt x="903604" y="1465448"/>
                    </a:cubicBezTo>
                    <a:cubicBezTo>
                      <a:pt x="842389" y="1423302"/>
                      <a:pt x="772991" y="1399078"/>
                      <a:pt x="703429" y="1375099"/>
                    </a:cubicBezTo>
                    <a:cubicBezTo>
                      <a:pt x="596958" y="1338354"/>
                      <a:pt x="490651" y="1301691"/>
                      <a:pt x="391136" y="1247760"/>
                    </a:cubicBezTo>
                    <a:cubicBezTo>
                      <a:pt x="153807" y="1119193"/>
                      <a:pt x="28840" y="917954"/>
                      <a:pt x="4698" y="651736"/>
                    </a:cubicBezTo>
                    <a:cubicBezTo>
                      <a:pt x="-10524" y="484132"/>
                      <a:pt x="13455" y="319311"/>
                      <a:pt x="44881" y="155308"/>
                    </a:cubicBezTo>
                    <a:cubicBezTo>
                      <a:pt x="53555" y="109970"/>
                      <a:pt x="63458" y="64877"/>
                      <a:pt x="76715" y="20603"/>
                    </a:cubicBezTo>
                    <a:cubicBezTo>
                      <a:pt x="78516" y="14629"/>
                      <a:pt x="80316" y="8000"/>
                      <a:pt x="84163" y="3499"/>
                    </a:cubicBezTo>
                    <a:cubicBezTo>
                      <a:pt x="90546" y="-3621"/>
                      <a:pt x="93328" y="1208"/>
                      <a:pt x="93819" y="8328"/>
                    </a:cubicBezTo>
                    <a:close/>
                  </a:path>
                </a:pathLst>
              </a:custGeom>
              <a:solidFill>
                <a:srgbClr val="88AB3F"/>
              </a:solidFill>
              <a:ln w="8182"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685CC40-0599-48F2-B85D-F885AEF684D2}"/>
                  </a:ext>
                </a:extLst>
              </p:cNvPr>
              <p:cNvSpPr/>
              <p:nvPr/>
            </p:nvSpPr>
            <p:spPr>
              <a:xfrm>
                <a:off x="271672" y="3552490"/>
                <a:ext cx="445358" cy="924023"/>
              </a:xfrm>
              <a:custGeom>
                <a:avLst/>
                <a:gdLst>
                  <a:gd name="connsiteX0" fmla="*/ 78190 w 909294"/>
                  <a:gd name="connsiteY0" fmla="*/ 6289 h 1886592"/>
                  <a:gd name="connsiteX1" fmla="*/ 73525 w 909294"/>
                  <a:gd name="connsiteY1" fmla="*/ 112842 h 1886592"/>
                  <a:gd name="connsiteX2" fmla="*/ 115999 w 909294"/>
                  <a:gd name="connsiteY2" fmla="*/ 451486 h 1886592"/>
                  <a:gd name="connsiteX3" fmla="*/ 223697 w 909294"/>
                  <a:gd name="connsiteY3" fmla="*/ 643560 h 1886592"/>
                  <a:gd name="connsiteX4" fmla="*/ 619710 w 909294"/>
                  <a:gd name="connsiteY4" fmla="*/ 966164 h 1886592"/>
                  <a:gd name="connsiteX5" fmla="*/ 852866 w 909294"/>
                  <a:gd name="connsiteY5" fmla="*/ 1217978 h 1886592"/>
                  <a:gd name="connsiteX6" fmla="*/ 889038 w 909294"/>
                  <a:gd name="connsiteY6" fmla="*/ 1358739 h 1886592"/>
                  <a:gd name="connsiteX7" fmla="*/ 907533 w 909294"/>
                  <a:gd name="connsiteY7" fmla="*/ 1788469 h 1886592"/>
                  <a:gd name="connsiteX8" fmla="*/ 898204 w 909294"/>
                  <a:gd name="connsiteY8" fmla="*/ 1886592 h 1886592"/>
                  <a:gd name="connsiteX9" fmla="*/ 875126 w 909294"/>
                  <a:gd name="connsiteY9" fmla="*/ 1382063 h 1886592"/>
                  <a:gd name="connsiteX10" fmla="*/ 795743 w 909294"/>
                  <a:gd name="connsiteY10" fmla="*/ 1265444 h 1886592"/>
                  <a:gd name="connsiteX11" fmla="*/ 601788 w 909294"/>
                  <a:gd name="connsiteY11" fmla="*/ 1168221 h 1886592"/>
                  <a:gd name="connsiteX12" fmla="*/ 324603 w 909294"/>
                  <a:gd name="connsiteY12" fmla="*/ 1054630 h 1886592"/>
                  <a:gd name="connsiteX13" fmla="*/ 1754 w 909294"/>
                  <a:gd name="connsiteY13" fmla="*/ 524649 h 1886592"/>
                  <a:gd name="connsiteX14" fmla="*/ 61495 w 909294"/>
                  <a:gd name="connsiteY14" fmla="*/ 28304 h 1886592"/>
                  <a:gd name="connsiteX15" fmla="*/ 71234 w 909294"/>
                  <a:gd name="connsiteY15" fmla="*/ 3016 h 1886592"/>
                  <a:gd name="connsiteX16" fmla="*/ 78190 w 909294"/>
                  <a:gd name="connsiteY16" fmla="*/ 6289 h 18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9294" h="1886592">
                    <a:moveTo>
                      <a:pt x="78190" y="6289"/>
                    </a:moveTo>
                    <a:cubicBezTo>
                      <a:pt x="74753" y="41725"/>
                      <a:pt x="71479" y="77243"/>
                      <a:pt x="73525" y="112842"/>
                    </a:cubicBezTo>
                    <a:cubicBezTo>
                      <a:pt x="80072" y="226678"/>
                      <a:pt x="82527" y="341169"/>
                      <a:pt x="115999" y="451486"/>
                    </a:cubicBezTo>
                    <a:cubicBezTo>
                      <a:pt x="137768" y="523258"/>
                      <a:pt x="174840" y="586682"/>
                      <a:pt x="223697" y="643560"/>
                    </a:cubicBezTo>
                    <a:cubicBezTo>
                      <a:pt x="336388" y="774827"/>
                      <a:pt x="476740" y="872050"/>
                      <a:pt x="619710" y="966164"/>
                    </a:cubicBezTo>
                    <a:cubicBezTo>
                      <a:pt x="718079" y="1030897"/>
                      <a:pt x="799017" y="1112080"/>
                      <a:pt x="852866" y="1217978"/>
                    </a:cubicBezTo>
                    <a:cubicBezTo>
                      <a:pt x="875289" y="1262007"/>
                      <a:pt x="883800" y="1310128"/>
                      <a:pt x="889038" y="1358739"/>
                    </a:cubicBezTo>
                    <a:cubicBezTo>
                      <a:pt x="900413" y="1463410"/>
                      <a:pt x="914244" y="1738548"/>
                      <a:pt x="907533" y="1788469"/>
                    </a:cubicBezTo>
                    <a:cubicBezTo>
                      <a:pt x="905651" y="1802709"/>
                      <a:pt x="901968" y="1872598"/>
                      <a:pt x="898204" y="1886592"/>
                    </a:cubicBezTo>
                    <a:cubicBezTo>
                      <a:pt x="897631" y="1811465"/>
                      <a:pt x="880527" y="1411443"/>
                      <a:pt x="875126" y="1382063"/>
                    </a:cubicBezTo>
                    <a:cubicBezTo>
                      <a:pt x="865796" y="1332060"/>
                      <a:pt x="832734" y="1296952"/>
                      <a:pt x="795743" y="1265444"/>
                    </a:cubicBezTo>
                    <a:cubicBezTo>
                      <a:pt x="739111" y="1217324"/>
                      <a:pt x="670777" y="1191954"/>
                      <a:pt x="601788" y="1168221"/>
                    </a:cubicBezTo>
                    <a:cubicBezTo>
                      <a:pt x="507265" y="1135650"/>
                      <a:pt x="412661" y="1103406"/>
                      <a:pt x="324603" y="1054630"/>
                    </a:cubicBezTo>
                    <a:cubicBezTo>
                      <a:pt x="116244" y="939157"/>
                      <a:pt x="14602" y="758460"/>
                      <a:pt x="1754" y="524649"/>
                    </a:cubicBezTo>
                    <a:cubicBezTo>
                      <a:pt x="-7576" y="355900"/>
                      <a:pt x="21476" y="191324"/>
                      <a:pt x="61495" y="28304"/>
                    </a:cubicBezTo>
                    <a:cubicBezTo>
                      <a:pt x="63623" y="19547"/>
                      <a:pt x="66651" y="10708"/>
                      <a:pt x="71234" y="3016"/>
                    </a:cubicBezTo>
                    <a:cubicBezTo>
                      <a:pt x="74753" y="-3040"/>
                      <a:pt x="77535" y="1052"/>
                      <a:pt x="78190" y="6289"/>
                    </a:cubicBezTo>
                    <a:close/>
                  </a:path>
                </a:pathLst>
              </a:custGeom>
              <a:solidFill>
                <a:srgbClr val="88AB3F"/>
              </a:solidFill>
              <a:ln w="8182"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F47655D-5318-4A6B-A9C0-D972AEF89B20}"/>
                  </a:ext>
                </a:extLst>
              </p:cNvPr>
              <p:cNvSpPr/>
              <p:nvPr/>
            </p:nvSpPr>
            <p:spPr>
              <a:xfrm>
                <a:off x="734223" y="3166619"/>
                <a:ext cx="426124" cy="1135422"/>
              </a:xfrm>
              <a:custGeom>
                <a:avLst/>
                <a:gdLst>
                  <a:gd name="connsiteX0" fmla="*/ 11257 w 870023"/>
                  <a:gd name="connsiteY0" fmla="*/ 2318190 h 2318208"/>
                  <a:gd name="connsiteX1" fmla="*/ 16249 w 870023"/>
                  <a:gd name="connsiteY1" fmla="*/ 1303730 h 2318208"/>
                  <a:gd name="connsiteX2" fmla="*/ 125502 w 870023"/>
                  <a:gd name="connsiteY2" fmla="*/ 1044550 h 2318208"/>
                  <a:gd name="connsiteX3" fmla="*/ 366514 w 870023"/>
                  <a:gd name="connsiteY3" fmla="*/ 851904 h 2318208"/>
                  <a:gd name="connsiteX4" fmla="*/ 557605 w 870023"/>
                  <a:gd name="connsiteY4" fmla="*/ 702877 h 2318208"/>
                  <a:gd name="connsiteX5" fmla="*/ 713833 w 870023"/>
                  <a:gd name="connsiteY5" fmla="*/ 515960 h 2318208"/>
                  <a:gd name="connsiteX6" fmla="*/ 768583 w 870023"/>
                  <a:gd name="connsiteY6" fmla="*/ 356376 h 2318208"/>
                  <a:gd name="connsiteX7" fmla="*/ 786587 w 870023"/>
                  <a:gd name="connsiteY7" fmla="*/ 194747 h 2318208"/>
                  <a:gd name="connsiteX8" fmla="*/ 797717 w 870023"/>
                  <a:gd name="connsiteY8" fmla="*/ 18714 h 2318208"/>
                  <a:gd name="connsiteX9" fmla="*/ 794198 w 870023"/>
                  <a:gd name="connsiteY9" fmla="*/ 9303 h 2318208"/>
                  <a:gd name="connsiteX10" fmla="*/ 797636 w 870023"/>
                  <a:gd name="connsiteY10" fmla="*/ 301 h 2318208"/>
                  <a:gd name="connsiteX11" fmla="*/ 806310 w 870023"/>
                  <a:gd name="connsiteY11" fmla="*/ 9221 h 2318208"/>
                  <a:gd name="connsiteX12" fmla="*/ 829389 w 870023"/>
                  <a:gd name="connsiteY12" fmla="*/ 100634 h 2318208"/>
                  <a:gd name="connsiteX13" fmla="*/ 869898 w 870023"/>
                  <a:gd name="connsiteY13" fmla="*/ 458674 h 2318208"/>
                  <a:gd name="connsiteX14" fmla="*/ 489844 w 870023"/>
                  <a:gd name="connsiteY14" fmla="*/ 1030801 h 2318208"/>
                  <a:gd name="connsiteX15" fmla="*/ 230746 w 870023"/>
                  <a:gd name="connsiteY15" fmla="*/ 1127942 h 2318208"/>
                  <a:gd name="connsiteX16" fmla="*/ 75500 w 870023"/>
                  <a:gd name="connsiteY16" fmla="*/ 1231549 h 2318208"/>
                  <a:gd name="connsiteX17" fmla="*/ 30489 w 870023"/>
                  <a:gd name="connsiteY17" fmla="*/ 1344076 h 2318208"/>
                  <a:gd name="connsiteX18" fmla="*/ 19195 w 870023"/>
                  <a:gd name="connsiteY18" fmla="*/ 1701788 h 2318208"/>
                  <a:gd name="connsiteX19" fmla="*/ 11257 w 870023"/>
                  <a:gd name="connsiteY19" fmla="*/ 2318190 h 231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0023" h="2318208">
                    <a:moveTo>
                      <a:pt x="11257" y="2318190"/>
                    </a:moveTo>
                    <a:cubicBezTo>
                      <a:pt x="-14113" y="2142157"/>
                      <a:pt x="10520" y="1380985"/>
                      <a:pt x="16249" y="1303730"/>
                    </a:cubicBezTo>
                    <a:cubicBezTo>
                      <a:pt x="23614" y="1205197"/>
                      <a:pt x="61914" y="1120495"/>
                      <a:pt x="125502" y="1044550"/>
                    </a:cubicBezTo>
                    <a:cubicBezTo>
                      <a:pt x="193264" y="963694"/>
                      <a:pt x="281648" y="910418"/>
                      <a:pt x="366514" y="851904"/>
                    </a:cubicBezTo>
                    <a:cubicBezTo>
                      <a:pt x="433130" y="805911"/>
                      <a:pt x="497209" y="757054"/>
                      <a:pt x="557605" y="702877"/>
                    </a:cubicBezTo>
                    <a:cubicBezTo>
                      <a:pt x="618984" y="647882"/>
                      <a:pt x="673242" y="587732"/>
                      <a:pt x="713833" y="515960"/>
                    </a:cubicBezTo>
                    <a:cubicBezTo>
                      <a:pt x="741904" y="466366"/>
                      <a:pt x="757944" y="412108"/>
                      <a:pt x="768583" y="356376"/>
                    </a:cubicBezTo>
                    <a:cubicBezTo>
                      <a:pt x="778813" y="303018"/>
                      <a:pt x="782168" y="248923"/>
                      <a:pt x="786587" y="194747"/>
                    </a:cubicBezTo>
                    <a:cubicBezTo>
                      <a:pt x="791498" y="135906"/>
                      <a:pt x="795753" y="77310"/>
                      <a:pt x="797717" y="18714"/>
                    </a:cubicBezTo>
                    <a:cubicBezTo>
                      <a:pt x="797799" y="15604"/>
                      <a:pt x="795426" y="12413"/>
                      <a:pt x="794198" y="9303"/>
                    </a:cubicBezTo>
                    <a:cubicBezTo>
                      <a:pt x="793871" y="5702"/>
                      <a:pt x="793789" y="1283"/>
                      <a:pt x="797636" y="301"/>
                    </a:cubicBezTo>
                    <a:cubicBezTo>
                      <a:pt x="804592" y="-1500"/>
                      <a:pt x="804919" y="5211"/>
                      <a:pt x="806310" y="9221"/>
                    </a:cubicBezTo>
                    <a:cubicBezTo>
                      <a:pt x="816622" y="39010"/>
                      <a:pt x="823005" y="69863"/>
                      <a:pt x="829389" y="100634"/>
                    </a:cubicBezTo>
                    <a:cubicBezTo>
                      <a:pt x="853858" y="218725"/>
                      <a:pt x="871699" y="337636"/>
                      <a:pt x="869898" y="458674"/>
                    </a:cubicBezTo>
                    <a:cubicBezTo>
                      <a:pt x="865888" y="727265"/>
                      <a:pt x="736912" y="919829"/>
                      <a:pt x="489844" y="1030801"/>
                    </a:cubicBezTo>
                    <a:cubicBezTo>
                      <a:pt x="405469" y="1068692"/>
                      <a:pt x="316757" y="1094798"/>
                      <a:pt x="230746" y="1127942"/>
                    </a:cubicBezTo>
                    <a:cubicBezTo>
                      <a:pt x="182952" y="1146356"/>
                      <a:pt x="111835" y="1193904"/>
                      <a:pt x="75500" y="1231549"/>
                    </a:cubicBezTo>
                    <a:cubicBezTo>
                      <a:pt x="43255" y="1265102"/>
                      <a:pt x="35890" y="1299474"/>
                      <a:pt x="30489" y="1344076"/>
                    </a:cubicBezTo>
                    <a:cubicBezTo>
                      <a:pt x="26151" y="1380166"/>
                      <a:pt x="19686" y="1643274"/>
                      <a:pt x="19195" y="1701788"/>
                    </a:cubicBezTo>
                    <a:cubicBezTo>
                      <a:pt x="18622" y="1765458"/>
                      <a:pt x="11830" y="2321873"/>
                      <a:pt x="11257" y="2318190"/>
                    </a:cubicBezTo>
                    <a:close/>
                  </a:path>
                </a:pathLst>
              </a:custGeom>
              <a:solidFill>
                <a:srgbClr val="88AB3F"/>
              </a:solidFill>
              <a:ln w="8182" cap="flat">
                <a:noFill/>
                <a:prstDash val="solid"/>
                <a:miter/>
              </a:ln>
            </p:spPr>
            <p:txBody>
              <a:bodyPr rtlCol="0" anchor="ctr"/>
              <a:lstStyle/>
              <a:p>
                <a:endParaRPr lang="en-US"/>
              </a:p>
            </p:txBody>
          </p:sp>
        </p:grpSp>
        <p:sp>
          <p:nvSpPr>
            <p:cNvPr id="63" name="Freeform 16">
              <a:extLst>
                <a:ext uri="{FF2B5EF4-FFF2-40B4-BE49-F238E27FC236}">
                  <a16:creationId xmlns:a16="http://schemas.microsoft.com/office/drawing/2014/main" id="{5021DCCD-E45E-4222-A0D0-B0F35B57B1A9}"/>
                </a:ext>
              </a:extLst>
            </p:cNvPr>
            <p:cNvSpPr/>
            <p:nvPr/>
          </p:nvSpPr>
          <p:spPr>
            <a:xfrm>
              <a:off x="6790785" y="5403641"/>
              <a:ext cx="4922661" cy="1432117"/>
            </a:xfrm>
            <a:custGeom>
              <a:avLst/>
              <a:gdLst>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69121 w 5468347"/>
                <a:gd name="connsiteY5" fmla="*/ 1173092 h 1582918"/>
                <a:gd name="connsiteX6" fmla="*/ 3214235 w 5468347"/>
                <a:gd name="connsiteY6" fmla="*/ 1161143 h 1582918"/>
                <a:gd name="connsiteX7" fmla="*/ 2448153 w 5468347"/>
                <a:gd name="connsiteY7" fmla="*/ 854408 h 1582918"/>
                <a:gd name="connsiteX8" fmla="*/ 1572398 w 5468347"/>
                <a:gd name="connsiteY8" fmla="*/ 937852 h 1582918"/>
                <a:gd name="connsiteX9" fmla="*/ 1281447 w 5468347"/>
                <a:gd name="connsiteY9" fmla="*/ 827716 h 1582918"/>
                <a:gd name="connsiteX10" fmla="*/ 158263 w 5468347"/>
                <a:gd name="connsiteY10" fmla="*/ 615914 h 1582918"/>
                <a:gd name="connsiteX11" fmla="*/ 231087 w 5468347"/>
                <a:gd name="connsiteY11" fmla="*/ 457382 h 1582918"/>
                <a:gd name="connsiteX12" fmla="*/ 1414 w 5468347"/>
                <a:gd name="connsiteY12" fmla="*/ 410090 h 1582918"/>
                <a:gd name="connsiteX13" fmla="*/ 417937 w 5468347"/>
                <a:gd name="connsiteY13" fmla="*/ 270533 h 1582918"/>
                <a:gd name="connsiteX14" fmla="*/ 1051890 w 5468347"/>
                <a:gd name="connsiteY14" fmla="*/ 437363 h 1582918"/>
                <a:gd name="connsiteX15" fmla="*/ 1549535 w 5468347"/>
                <a:gd name="connsiteY15" fmla="*/ 367846 h 1582918"/>
                <a:gd name="connsiteX16" fmla="*/ 1138815 w 5468347"/>
                <a:gd name="connsiteY16" fmla="*/ 345621 h 1582918"/>
                <a:gd name="connsiteX17" fmla="*/ 991889 w 5468347"/>
                <a:gd name="connsiteY17" fmla="*/ 115890 h 1582918"/>
                <a:gd name="connsiteX18" fmla="*/ 1647486 w 5468347"/>
                <a:gd name="connsiteY18" fmla="*/ 92040 h 1582918"/>
                <a:gd name="connsiteX19" fmla="*/ 2035402 w 5468347"/>
                <a:gd name="connsiteY19"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4021210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68347" h="1590869">
                  <a:moveTo>
                    <a:pt x="2035402" y="849"/>
                  </a:moveTo>
                  <a:cubicBezTo>
                    <a:pt x="2197434" y="-5873"/>
                    <a:pt x="2388365" y="26053"/>
                    <a:pt x="2596704" y="141538"/>
                  </a:cubicBezTo>
                  <a:cubicBezTo>
                    <a:pt x="2882877" y="296530"/>
                    <a:pt x="3113344" y="409742"/>
                    <a:pt x="3488648" y="570305"/>
                  </a:cubicBezTo>
                  <a:lnTo>
                    <a:pt x="5468347" y="1582918"/>
                  </a:lnTo>
                  <a:lnTo>
                    <a:pt x="3862184" y="1590869"/>
                  </a:lnTo>
                  <a:cubicBezTo>
                    <a:pt x="3609095" y="1421123"/>
                    <a:pt x="3449907" y="1283886"/>
                    <a:pt x="3214235" y="1161143"/>
                  </a:cubicBezTo>
                  <a:cubicBezTo>
                    <a:pt x="2978563" y="1038400"/>
                    <a:pt x="2766821" y="883267"/>
                    <a:pt x="2448153" y="854408"/>
                  </a:cubicBezTo>
                  <a:cubicBezTo>
                    <a:pt x="2143410" y="808837"/>
                    <a:pt x="1776133" y="951121"/>
                    <a:pt x="1572398" y="937852"/>
                  </a:cubicBezTo>
                  <a:cubicBezTo>
                    <a:pt x="1505125" y="926208"/>
                    <a:pt x="1357077" y="858858"/>
                    <a:pt x="1281447" y="827716"/>
                  </a:cubicBezTo>
                  <a:cubicBezTo>
                    <a:pt x="885698" y="751545"/>
                    <a:pt x="570724" y="664232"/>
                    <a:pt x="158263" y="615914"/>
                  </a:cubicBezTo>
                  <a:cubicBezTo>
                    <a:pt x="86907" y="604850"/>
                    <a:pt x="149248" y="490730"/>
                    <a:pt x="231087" y="457382"/>
                  </a:cubicBezTo>
                  <a:lnTo>
                    <a:pt x="1414" y="410090"/>
                  </a:lnTo>
                  <a:cubicBezTo>
                    <a:pt x="-19437" y="255872"/>
                    <a:pt x="193679" y="238135"/>
                    <a:pt x="417937" y="270533"/>
                  </a:cubicBezTo>
                  <a:cubicBezTo>
                    <a:pt x="654322" y="317787"/>
                    <a:pt x="815504" y="362256"/>
                    <a:pt x="1051890" y="437363"/>
                  </a:cubicBezTo>
                  <a:cubicBezTo>
                    <a:pt x="1217771" y="414191"/>
                    <a:pt x="1436574" y="452295"/>
                    <a:pt x="1549535" y="367846"/>
                  </a:cubicBezTo>
                  <a:cubicBezTo>
                    <a:pt x="1412629" y="360438"/>
                    <a:pt x="1256225" y="378097"/>
                    <a:pt x="1138815" y="345621"/>
                  </a:cubicBezTo>
                  <a:cubicBezTo>
                    <a:pt x="1000710" y="335892"/>
                    <a:pt x="896026" y="181325"/>
                    <a:pt x="991889" y="115890"/>
                  </a:cubicBezTo>
                  <a:cubicBezTo>
                    <a:pt x="1199280" y="54090"/>
                    <a:pt x="1518085" y="131556"/>
                    <a:pt x="1647486" y="92040"/>
                  </a:cubicBezTo>
                  <a:cubicBezTo>
                    <a:pt x="1740234" y="52939"/>
                    <a:pt x="1873369" y="7571"/>
                    <a:pt x="2035402" y="849"/>
                  </a:cubicBezTo>
                  <a:close/>
                </a:path>
              </a:pathLst>
            </a:custGeom>
            <a:solidFill>
              <a:srgbClr val="FDCBA3"/>
            </a:solidFill>
            <a:ln w="9525" cap="flat">
              <a:noFill/>
              <a:prstDash val="solid"/>
              <a:miter/>
            </a:ln>
          </p:spPr>
          <p:txBody>
            <a:bodyPr rtlCol="0" anchor="ctr"/>
            <a:lstStyle/>
            <a:p>
              <a:endParaRPr lang="ko-KR" altLang="en-US" dirty="0">
                <a:solidFill>
                  <a:schemeClr val="tx1"/>
                </a:solidFill>
              </a:endParaRPr>
            </a:p>
          </p:txBody>
        </p:sp>
      </p:grpSp>
      <p:grpSp>
        <p:nvGrpSpPr>
          <p:cNvPr id="134" name="Group 133">
            <a:extLst>
              <a:ext uri="{FF2B5EF4-FFF2-40B4-BE49-F238E27FC236}">
                <a16:creationId xmlns:a16="http://schemas.microsoft.com/office/drawing/2014/main" id="{9A631C1B-AE32-4D6F-B6C5-A809366ADD7E}"/>
              </a:ext>
            </a:extLst>
          </p:cNvPr>
          <p:cNvGrpSpPr/>
          <p:nvPr/>
        </p:nvGrpSpPr>
        <p:grpSpPr>
          <a:xfrm>
            <a:off x="6498306" y="1222387"/>
            <a:ext cx="2043007" cy="2848694"/>
            <a:chOff x="4372976" y="1747714"/>
            <a:chExt cx="3427951" cy="4779809"/>
          </a:xfrm>
        </p:grpSpPr>
        <p:sp>
          <p:nvSpPr>
            <p:cNvPr id="133" name="Freeform: Shape 132">
              <a:extLst>
                <a:ext uri="{FF2B5EF4-FFF2-40B4-BE49-F238E27FC236}">
                  <a16:creationId xmlns:a16="http://schemas.microsoft.com/office/drawing/2014/main" id="{699CE31C-B382-46B8-BF37-B5F426EE0CB8}"/>
                </a:ext>
              </a:extLst>
            </p:cNvPr>
            <p:cNvSpPr/>
            <p:nvPr/>
          </p:nvSpPr>
          <p:spPr>
            <a:xfrm>
              <a:off x="5056397" y="5031847"/>
              <a:ext cx="2019099" cy="1495676"/>
            </a:xfrm>
            <a:custGeom>
              <a:avLst/>
              <a:gdLst>
                <a:gd name="connsiteX0" fmla="*/ 669369 w 2019099"/>
                <a:gd name="connsiteY0" fmla="*/ 991703 h 1495676"/>
                <a:gd name="connsiteX1" fmla="*/ 657948 w 2019099"/>
                <a:gd name="connsiteY1" fmla="*/ 1028500 h 1495676"/>
                <a:gd name="connsiteX2" fmla="*/ 658601 w 2019099"/>
                <a:gd name="connsiteY2" fmla="*/ 1179956 h 1495676"/>
                <a:gd name="connsiteX3" fmla="*/ 664519 w 2019099"/>
                <a:gd name="connsiteY3" fmla="*/ 1206901 h 1495676"/>
                <a:gd name="connsiteX4" fmla="*/ 664673 w 2019099"/>
                <a:gd name="connsiteY4" fmla="*/ 1108801 h 1495676"/>
                <a:gd name="connsiteX5" fmla="*/ 1010070 w 2019099"/>
                <a:gd name="connsiteY5" fmla="*/ 872858 h 1495676"/>
                <a:gd name="connsiteX6" fmla="*/ 998680 w 2019099"/>
                <a:gd name="connsiteY6" fmla="*/ 876847 h 1495676"/>
                <a:gd name="connsiteX7" fmla="*/ 1001810 w 2019099"/>
                <a:gd name="connsiteY7" fmla="*/ 882112 h 1495676"/>
                <a:gd name="connsiteX8" fmla="*/ 1047604 w 2019099"/>
                <a:gd name="connsiteY8" fmla="*/ 798926 h 1495676"/>
                <a:gd name="connsiteX9" fmla="*/ 1047192 w 2019099"/>
                <a:gd name="connsiteY9" fmla="*/ 807151 h 1495676"/>
                <a:gd name="connsiteX10" fmla="*/ 1047728 w 2019099"/>
                <a:gd name="connsiteY10" fmla="*/ 807606 h 1495676"/>
                <a:gd name="connsiteX11" fmla="*/ 1047746 w 2019099"/>
                <a:gd name="connsiteY11" fmla="*/ 807645 h 1495676"/>
                <a:gd name="connsiteX12" fmla="*/ 1016620 w 2019099"/>
                <a:gd name="connsiteY12" fmla="*/ 704558 h 1495676"/>
                <a:gd name="connsiteX13" fmla="*/ 974861 w 2019099"/>
                <a:gd name="connsiteY13" fmla="*/ 834076 h 1495676"/>
                <a:gd name="connsiteX14" fmla="*/ 986534 w 2019099"/>
                <a:gd name="connsiteY14" fmla="*/ 856416 h 1495676"/>
                <a:gd name="connsiteX15" fmla="*/ 990568 w 2019099"/>
                <a:gd name="connsiteY15" fmla="*/ 863202 h 1495676"/>
                <a:gd name="connsiteX16" fmla="*/ 1015868 w 2019099"/>
                <a:gd name="connsiteY16" fmla="*/ 855220 h 1495676"/>
                <a:gd name="connsiteX17" fmla="*/ 911191 w 2019099"/>
                <a:gd name="connsiteY17" fmla="*/ 671813 h 1495676"/>
                <a:gd name="connsiteX18" fmla="*/ 894356 w 2019099"/>
                <a:gd name="connsiteY18" fmla="*/ 913180 h 1495676"/>
                <a:gd name="connsiteX19" fmla="*/ 918614 w 2019099"/>
                <a:gd name="connsiteY19" fmla="*/ 892461 h 1495676"/>
                <a:gd name="connsiteX20" fmla="*/ 972031 w 2019099"/>
                <a:gd name="connsiteY20" fmla="*/ 869050 h 1495676"/>
                <a:gd name="connsiteX21" fmla="*/ 987252 w 2019099"/>
                <a:gd name="connsiteY21" fmla="*/ 864248 h 1495676"/>
                <a:gd name="connsiteX22" fmla="*/ 961545 w 2019099"/>
                <a:gd name="connsiteY22" fmla="*/ 827281 h 1495676"/>
                <a:gd name="connsiteX23" fmla="*/ 947075 w 2019099"/>
                <a:gd name="connsiteY23" fmla="*/ 795070 h 1495676"/>
                <a:gd name="connsiteX24" fmla="*/ 945311 w 2019099"/>
                <a:gd name="connsiteY24" fmla="*/ 804779 h 1495676"/>
                <a:gd name="connsiteX25" fmla="*/ 946730 w 2019099"/>
                <a:gd name="connsiteY25" fmla="*/ 794302 h 1495676"/>
                <a:gd name="connsiteX26" fmla="*/ 922793 w 2019099"/>
                <a:gd name="connsiteY26" fmla="*/ 741016 h 1495676"/>
                <a:gd name="connsiteX27" fmla="*/ 913402 w 2019099"/>
                <a:gd name="connsiteY27" fmla="*/ 685005 h 1495676"/>
                <a:gd name="connsiteX28" fmla="*/ 1018119 w 2019099"/>
                <a:gd name="connsiteY28" fmla="*/ 404087 h 1495676"/>
                <a:gd name="connsiteX29" fmla="*/ 949693 w 2019099"/>
                <a:gd name="connsiteY29" fmla="*/ 780662 h 1495676"/>
                <a:gd name="connsiteX30" fmla="*/ 953784 w 2019099"/>
                <a:gd name="connsiteY30" fmla="*/ 793737 h 1495676"/>
                <a:gd name="connsiteX31" fmla="*/ 974602 w 2019099"/>
                <a:gd name="connsiteY31" fmla="*/ 833580 h 1495676"/>
                <a:gd name="connsiteX32" fmla="*/ 1016745 w 2019099"/>
                <a:gd name="connsiteY32" fmla="*/ 679380 h 1495676"/>
                <a:gd name="connsiteX33" fmla="*/ 1409856 w 2019099"/>
                <a:gd name="connsiteY33" fmla="*/ 185601 h 1495676"/>
                <a:gd name="connsiteX34" fmla="*/ 1442928 w 2019099"/>
                <a:gd name="connsiteY34" fmla="*/ 241897 h 1495676"/>
                <a:gd name="connsiteX35" fmla="*/ 1731663 w 2019099"/>
                <a:gd name="connsiteY35" fmla="*/ 533669 h 1495676"/>
                <a:gd name="connsiteX36" fmla="*/ 1492779 w 2019099"/>
                <a:gd name="connsiteY36" fmla="*/ 354273 h 1495676"/>
                <a:gd name="connsiteX37" fmla="*/ 1393164 w 2019099"/>
                <a:gd name="connsiteY37" fmla="*/ 201847 h 1495676"/>
                <a:gd name="connsiteX38" fmla="*/ 1419339 w 2019099"/>
                <a:gd name="connsiteY38" fmla="*/ 385633 h 1495676"/>
                <a:gd name="connsiteX39" fmla="*/ 1449820 w 2019099"/>
                <a:gd name="connsiteY39" fmla="*/ 453428 h 1495676"/>
                <a:gd name="connsiteX40" fmla="*/ 1453572 w 2019099"/>
                <a:gd name="connsiteY40" fmla="*/ 454942 h 1495676"/>
                <a:gd name="connsiteX41" fmla="*/ 1450286 w 2019099"/>
                <a:gd name="connsiteY41" fmla="*/ 454465 h 1495676"/>
                <a:gd name="connsiteX42" fmla="*/ 1458061 w 2019099"/>
                <a:gd name="connsiteY42" fmla="*/ 471759 h 1495676"/>
                <a:gd name="connsiteX43" fmla="*/ 1485958 w 2019099"/>
                <a:gd name="connsiteY43" fmla="*/ 492929 h 1495676"/>
                <a:gd name="connsiteX44" fmla="*/ 1778915 w 2019099"/>
                <a:gd name="connsiteY44" fmla="*/ 632800 h 1495676"/>
                <a:gd name="connsiteX45" fmla="*/ 1799951 w 2019099"/>
                <a:gd name="connsiteY45" fmla="*/ 637752 h 1495676"/>
                <a:gd name="connsiteX46" fmla="*/ 1740573 w 2019099"/>
                <a:gd name="connsiteY46" fmla="*/ 537089 h 1495676"/>
                <a:gd name="connsiteX47" fmla="*/ 1424251 w 2019099"/>
                <a:gd name="connsiteY47" fmla="*/ 193536 h 1495676"/>
                <a:gd name="connsiteX48" fmla="*/ 1130341 w 2019099"/>
                <a:gd name="connsiteY48" fmla="*/ 128549 h 1495676"/>
                <a:gd name="connsiteX49" fmla="*/ 1220749 w 2019099"/>
                <a:gd name="connsiteY49" fmla="*/ 799705 h 1495676"/>
                <a:gd name="connsiteX50" fmla="*/ 1223422 w 2019099"/>
                <a:gd name="connsiteY50" fmla="*/ 827421 h 1495676"/>
                <a:gd name="connsiteX51" fmla="*/ 1260493 w 2019099"/>
                <a:gd name="connsiteY51" fmla="*/ 873331 h 1495676"/>
                <a:gd name="connsiteX52" fmla="*/ 1374096 w 2019099"/>
                <a:gd name="connsiteY52" fmla="*/ 1094656 h 1495676"/>
                <a:gd name="connsiteX53" fmla="*/ 1402064 w 2019099"/>
                <a:gd name="connsiteY53" fmla="*/ 1154606 h 1495676"/>
                <a:gd name="connsiteX54" fmla="*/ 1426372 w 2019099"/>
                <a:gd name="connsiteY54" fmla="*/ 1107469 h 1495676"/>
                <a:gd name="connsiteX55" fmla="*/ 1514377 w 2019099"/>
                <a:gd name="connsiteY55" fmla="*/ 725934 h 1495676"/>
                <a:gd name="connsiteX56" fmla="*/ 1502590 w 2019099"/>
                <a:gd name="connsiteY56" fmla="*/ 744602 h 1495676"/>
                <a:gd name="connsiteX57" fmla="*/ 1513628 w 2019099"/>
                <a:gd name="connsiteY57" fmla="*/ 711718 h 1495676"/>
                <a:gd name="connsiteX58" fmla="*/ 1464488 w 2019099"/>
                <a:gd name="connsiteY58" fmla="*/ 609864 h 1495676"/>
                <a:gd name="connsiteX59" fmla="*/ 1385915 w 2019099"/>
                <a:gd name="connsiteY59" fmla="*/ 472723 h 1495676"/>
                <a:gd name="connsiteX60" fmla="*/ 1341899 w 2019099"/>
                <a:gd name="connsiteY60" fmla="*/ 404595 h 1495676"/>
                <a:gd name="connsiteX61" fmla="*/ 1347683 w 2019099"/>
                <a:gd name="connsiteY61" fmla="*/ 453221 h 1495676"/>
                <a:gd name="connsiteX62" fmla="*/ 1495136 w 2019099"/>
                <a:gd name="connsiteY62" fmla="*/ 836309 h 1495676"/>
                <a:gd name="connsiteX63" fmla="*/ 1348272 w 2019099"/>
                <a:gd name="connsiteY63" fmla="*/ 576156 h 1495676"/>
                <a:gd name="connsiteX64" fmla="*/ 1318164 w 2019099"/>
                <a:gd name="connsiteY64" fmla="*/ 396573 h 1495676"/>
                <a:gd name="connsiteX65" fmla="*/ 1289641 w 2019099"/>
                <a:gd name="connsiteY65" fmla="*/ 802934 h 1495676"/>
                <a:gd name="connsiteX66" fmla="*/ 1250944 w 2019099"/>
                <a:gd name="connsiteY66" fmla="*/ 530605 h 1495676"/>
                <a:gd name="connsiteX67" fmla="*/ 1275248 w 2019099"/>
                <a:gd name="connsiteY67" fmla="*/ 440322 h 1495676"/>
                <a:gd name="connsiteX68" fmla="*/ 1308934 w 2019099"/>
                <a:gd name="connsiteY68" fmla="*/ 353573 h 1495676"/>
                <a:gd name="connsiteX69" fmla="*/ 1303088 w 2019099"/>
                <a:gd name="connsiteY69" fmla="*/ 344524 h 1495676"/>
                <a:gd name="connsiteX70" fmla="*/ 1130341 w 2019099"/>
                <a:gd name="connsiteY70" fmla="*/ 128549 h 1495676"/>
                <a:gd name="connsiteX71" fmla="*/ 958699 w 2019099"/>
                <a:gd name="connsiteY71" fmla="*/ 125090 h 1495676"/>
                <a:gd name="connsiteX72" fmla="*/ 936301 w 2019099"/>
                <a:gd name="connsiteY72" fmla="*/ 139859 h 1495676"/>
                <a:gd name="connsiteX73" fmla="*/ 915288 w 2019099"/>
                <a:gd name="connsiteY73" fmla="*/ 160711 h 1495676"/>
                <a:gd name="connsiteX74" fmla="*/ 922486 w 2019099"/>
                <a:gd name="connsiteY74" fmla="*/ 148968 h 1495676"/>
                <a:gd name="connsiteX75" fmla="*/ 847258 w 2019099"/>
                <a:gd name="connsiteY75" fmla="*/ 198572 h 1495676"/>
                <a:gd name="connsiteX76" fmla="*/ 761941 w 2019099"/>
                <a:gd name="connsiteY76" fmla="*/ 259755 h 1495676"/>
                <a:gd name="connsiteX77" fmla="*/ 758827 w 2019099"/>
                <a:gd name="connsiteY77" fmla="*/ 262290 h 1495676"/>
                <a:gd name="connsiteX78" fmla="*/ 755241 w 2019099"/>
                <a:gd name="connsiteY78" fmla="*/ 304838 h 1495676"/>
                <a:gd name="connsiteX79" fmla="*/ 667106 w 2019099"/>
                <a:gd name="connsiteY79" fmla="*/ 601134 h 1495676"/>
                <a:gd name="connsiteX80" fmla="*/ 568820 w 2019099"/>
                <a:gd name="connsiteY80" fmla="*/ 891068 h 1495676"/>
                <a:gd name="connsiteX81" fmla="*/ 575548 w 2019099"/>
                <a:gd name="connsiteY81" fmla="*/ 889404 h 1495676"/>
                <a:gd name="connsiteX82" fmla="*/ 680902 w 2019099"/>
                <a:gd name="connsiteY82" fmla="*/ 704187 h 1495676"/>
                <a:gd name="connsiteX83" fmla="*/ 712527 w 2019099"/>
                <a:gd name="connsiteY83" fmla="*/ 668291 h 1495676"/>
                <a:gd name="connsiteX84" fmla="*/ 720377 w 2019099"/>
                <a:gd name="connsiteY84" fmla="*/ 635543 h 1495676"/>
                <a:gd name="connsiteX85" fmla="*/ 751475 w 2019099"/>
                <a:gd name="connsiteY85" fmla="*/ 540892 h 1495676"/>
                <a:gd name="connsiteX86" fmla="*/ 958699 w 2019099"/>
                <a:gd name="connsiteY86" fmla="*/ 125090 h 1495676"/>
                <a:gd name="connsiteX87" fmla="*/ 1083009 w 2019099"/>
                <a:gd name="connsiteY87" fmla="*/ 92728 h 1495676"/>
                <a:gd name="connsiteX88" fmla="*/ 1061876 w 2019099"/>
                <a:gd name="connsiteY88" fmla="*/ 514250 h 1495676"/>
                <a:gd name="connsiteX89" fmla="*/ 1100946 w 2019099"/>
                <a:gd name="connsiteY89" fmla="*/ 371295 h 1495676"/>
                <a:gd name="connsiteX90" fmla="*/ 1119138 w 2019099"/>
                <a:gd name="connsiteY90" fmla="*/ 338475 h 1495676"/>
                <a:gd name="connsiteX91" fmla="*/ 1168982 w 2019099"/>
                <a:gd name="connsiteY91" fmla="*/ 86717 h 1495676"/>
                <a:gd name="connsiteX92" fmla="*/ 1407733 w 2019099"/>
                <a:gd name="connsiteY92" fmla="*/ 410872 h 1495676"/>
                <a:gd name="connsiteX93" fmla="*/ 1385352 w 2019099"/>
                <a:gd name="connsiteY93" fmla="*/ 351588 h 1495676"/>
                <a:gd name="connsiteX94" fmla="*/ 1371401 w 2019099"/>
                <a:gd name="connsiteY94" fmla="*/ 259137 h 1495676"/>
                <a:gd name="connsiteX95" fmla="*/ 1367291 w 2019099"/>
                <a:gd name="connsiteY95" fmla="*/ 162134 h 1495676"/>
                <a:gd name="connsiteX96" fmla="*/ 1347609 w 2019099"/>
                <a:gd name="connsiteY96" fmla="*/ 151283 h 1495676"/>
                <a:gd name="connsiteX97" fmla="*/ 1168982 w 2019099"/>
                <a:gd name="connsiteY97" fmla="*/ 86717 h 1495676"/>
                <a:gd name="connsiteX98" fmla="*/ 1077094 w 2019099"/>
                <a:gd name="connsiteY98" fmla="*/ 0 h 1495676"/>
                <a:gd name="connsiteX99" fmla="*/ 1429354 w 2019099"/>
                <a:gd name="connsiteY99" fmla="*/ 155422 h 1495676"/>
                <a:gd name="connsiteX100" fmla="*/ 1527060 w 2019099"/>
                <a:gd name="connsiteY100" fmla="*/ 218284 h 1495676"/>
                <a:gd name="connsiteX101" fmla="*/ 1561297 w 2019099"/>
                <a:gd name="connsiteY101" fmla="*/ 225977 h 1495676"/>
                <a:gd name="connsiteX102" fmla="*/ 1998568 w 2019099"/>
                <a:gd name="connsiteY102" fmla="*/ 442827 h 1495676"/>
                <a:gd name="connsiteX103" fmla="*/ 1564739 w 2019099"/>
                <a:gd name="connsiteY103" fmla="*/ 251546 h 1495676"/>
                <a:gd name="connsiteX104" fmla="*/ 1587322 w 2019099"/>
                <a:gd name="connsiteY104" fmla="*/ 279599 h 1495676"/>
                <a:gd name="connsiteX105" fmla="*/ 1943618 w 2019099"/>
                <a:gd name="connsiteY105" fmla="*/ 529330 h 1495676"/>
                <a:gd name="connsiteX106" fmla="*/ 1734619 w 2019099"/>
                <a:gd name="connsiteY106" fmla="*/ 397949 h 1495676"/>
                <a:gd name="connsiteX107" fmla="*/ 1619152 w 2019099"/>
                <a:gd name="connsiteY107" fmla="*/ 319138 h 1495676"/>
                <a:gd name="connsiteX108" fmla="*/ 1662985 w 2019099"/>
                <a:gd name="connsiteY108" fmla="*/ 373587 h 1495676"/>
                <a:gd name="connsiteX109" fmla="*/ 1733385 w 2019099"/>
                <a:gd name="connsiteY109" fmla="*/ 482780 h 1495676"/>
                <a:gd name="connsiteX110" fmla="*/ 1771248 w 2019099"/>
                <a:gd name="connsiteY110" fmla="*/ 551837 h 1495676"/>
                <a:gd name="connsiteX111" fmla="*/ 1775882 w 2019099"/>
                <a:gd name="connsiteY111" fmla="*/ 550922 h 1495676"/>
                <a:gd name="connsiteX112" fmla="*/ 1894032 w 2019099"/>
                <a:gd name="connsiteY112" fmla="*/ 586592 h 1495676"/>
                <a:gd name="connsiteX113" fmla="*/ 2019099 w 2019099"/>
                <a:gd name="connsiteY113" fmla="*/ 704056 h 1495676"/>
                <a:gd name="connsiteX114" fmla="*/ 1801522 w 2019099"/>
                <a:gd name="connsiteY114" fmla="*/ 572796 h 1495676"/>
                <a:gd name="connsiteX115" fmla="*/ 1882350 w 2019099"/>
                <a:gd name="connsiteY115" fmla="*/ 652598 h 1495676"/>
                <a:gd name="connsiteX116" fmla="*/ 1962392 w 2019099"/>
                <a:gd name="connsiteY116" fmla="*/ 820884 h 1495676"/>
                <a:gd name="connsiteX117" fmla="*/ 1788224 w 2019099"/>
                <a:gd name="connsiteY117" fmla="*/ 579822 h 1495676"/>
                <a:gd name="connsiteX118" fmla="*/ 1791048 w 2019099"/>
                <a:gd name="connsiteY118" fmla="*/ 587950 h 1495676"/>
                <a:gd name="connsiteX119" fmla="*/ 1795273 w 2019099"/>
                <a:gd name="connsiteY119" fmla="*/ 595656 h 1495676"/>
                <a:gd name="connsiteX120" fmla="*/ 1817010 w 2019099"/>
                <a:gd name="connsiteY120" fmla="*/ 641768 h 1495676"/>
                <a:gd name="connsiteX121" fmla="*/ 1864019 w 2019099"/>
                <a:gd name="connsiteY121" fmla="*/ 652834 h 1495676"/>
                <a:gd name="connsiteX122" fmla="*/ 1818787 w 2019099"/>
                <a:gd name="connsiteY122" fmla="*/ 645537 h 1495676"/>
                <a:gd name="connsiteX123" fmla="*/ 1907871 w 2019099"/>
                <a:gd name="connsiteY123" fmla="*/ 834524 h 1495676"/>
                <a:gd name="connsiteX124" fmla="*/ 1821537 w 2019099"/>
                <a:gd name="connsiteY124" fmla="*/ 674347 h 1495676"/>
                <a:gd name="connsiteX125" fmla="*/ 1803045 w 2019099"/>
                <a:gd name="connsiteY125" fmla="*/ 642998 h 1495676"/>
                <a:gd name="connsiteX126" fmla="*/ 1717487 w 2019099"/>
                <a:gd name="connsiteY126" fmla="*/ 629195 h 1495676"/>
                <a:gd name="connsiteX127" fmla="*/ 1574832 w 2019099"/>
                <a:gd name="connsiteY127" fmla="*/ 577871 h 1495676"/>
                <a:gd name="connsiteX128" fmla="*/ 1516900 w 2019099"/>
                <a:gd name="connsiteY128" fmla="*/ 539606 h 1495676"/>
                <a:gd name="connsiteX129" fmla="*/ 1482683 w 2019099"/>
                <a:gd name="connsiteY129" fmla="*/ 513574 h 1495676"/>
                <a:gd name="connsiteX130" fmla="*/ 1490268 w 2019099"/>
                <a:gd name="connsiteY130" fmla="*/ 526233 h 1495676"/>
                <a:gd name="connsiteX131" fmla="*/ 1530037 w 2019099"/>
                <a:gd name="connsiteY131" fmla="*/ 585525 h 1495676"/>
                <a:gd name="connsiteX132" fmla="*/ 1461348 w 2019099"/>
                <a:gd name="connsiteY132" fmla="*/ 499379 h 1495676"/>
                <a:gd name="connsiteX133" fmla="*/ 1521282 w 2019099"/>
                <a:gd name="connsiteY133" fmla="*/ 625235 h 1495676"/>
                <a:gd name="connsiteX134" fmla="*/ 1529342 w 2019099"/>
                <a:gd name="connsiteY134" fmla="*/ 644746 h 1495676"/>
                <a:gd name="connsiteX135" fmla="*/ 1589742 w 2019099"/>
                <a:gd name="connsiteY135" fmla="*/ 701900 h 1495676"/>
                <a:gd name="connsiteX136" fmla="*/ 1697308 w 2019099"/>
                <a:gd name="connsiteY136" fmla="*/ 777533 h 1495676"/>
                <a:gd name="connsiteX137" fmla="*/ 1580991 w 2019099"/>
                <a:gd name="connsiteY137" fmla="*/ 712899 h 1495676"/>
                <a:gd name="connsiteX138" fmla="*/ 1546709 w 2019099"/>
                <a:gd name="connsiteY138" fmla="*/ 686787 h 1495676"/>
                <a:gd name="connsiteX139" fmla="*/ 1594552 w 2019099"/>
                <a:gd name="connsiteY139" fmla="*/ 802601 h 1495676"/>
                <a:gd name="connsiteX140" fmla="*/ 1612023 w 2019099"/>
                <a:gd name="connsiteY140" fmla="*/ 853831 h 1495676"/>
                <a:gd name="connsiteX141" fmla="*/ 1666432 w 2019099"/>
                <a:gd name="connsiteY141" fmla="*/ 867291 h 1495676"/>
                <a:gd name="connsiteX142" fmla="*/ 1721220 w 2019099"/>
                <a:gd name="connsiteY142" fmla="*/ 887286 h 1495676"/>
                <a:gd name="connsiteX143" fmla="*/ 1846287 w 2019099"/>
                <a:gd name="connsiteY143" fmla="*/ 1004750 h 1495676"/>
                <a:gd name="connsiteX144" fmla="*/ 1628710 w 2019099"/>
                <a:gd name="connsiteY144" fmla="*/ 873490 h 1495676"/>
                <a:gd name="connsiteX145" fmla="*/ 1709538 w 2019099"/>
                <a:gd name="connsiteY145" fmla="*/ 953292 h 1495676"/>
                <a:gd name="connsiteX146" fmla="*/ 1789580 w 2019099"/>
                <a:gd name="connsiteY146" fmla="*/ 1121578 h 1495676"/>
                <a:gd name="connsiteX147" fmla="*/ 1672855 w 2019099"/>
                <a:gd name="connsiteY147" fmla="*/ 932645 h 1495676"/>
                <a:gd name="connsiteX148" fmla="*/ 1623682 w 2019099"/>
                <a:gd name="connsiteY148" fmla="*/ 888021 h 1495676"/>
                <a:gd name="connsiteX149" fmla="*/ 1657557 w 2019099"/>
                <a:gd name="connsiteY149" fmla="*/ 987355 h 1495676"/>
                <a:gd name="connsiteX150" fmla="*/ 1707865 w 2019099"/>
                <a:gd name="connsiteY150" fmla="*/ 1179833 h 1495676"/>
                <a:gd name="connsiteX151" fmla="*/ 1660495 w 2019099"/>
                <a:gd name="connsiteY151" fmla="*/ 1040930 h 1495676"/>
                <a:gd name="connsiteX152" fmla="*/ 1619821 w 2019099"/>
                <a:gd name="connsiteY152" fmla="*/ 939022 h 1495676"/>
                <a:gd name="connsiteX153" fmla="*/ 1615867 w 2019099"/>
                <a:gd name="connsiteY153" fmla="*/ 1009075 h 1495676"/>
                <a:gd name="connsiteX154" fmla="*/ 1589412 w 2019099"/>
                <a:gd name="connsiteY154" fmla="*/ 1139487 h 1495676"/>
                <a:gd name="connsiteX155" fmla="*/ 1596897 w 2019099"/>
                <a:gd name="connsiteY155" fmla="*/ 911113 h 1495676"/>
                <a:gd name="connsiteX156" fmla="*/ 1581794 w 2019099"/>
                <a:gd name="connsiteY156" fmla="*/ 853006 h 1495676"/>
                <a:gd name="connsiteX157" fmla="*/ 1534429 w 2019099"/>
                <a:gd name="connsiteY157" fmla="*/ 754832 h 1495676"/>
                <a:gd name="connsiteX158" fmla="*/ 1526854 w 2019099"/>
                <a:gd name="connsiteY158" fmla="*/ 826116 h 1495676"/>
                <a:gd name="connsiteX159" fmla="*/ 1517234 w 2019099"/>
                <a:gd name="connsiteY159" fmla="*/ 916651 h 1495676"/>
                <a:gd name="connsiteX160" fmla="*/ 1463547 w 2019099"/>
                <a:gd name="connsiteY160" fmla="*/ 1058434 h 1495676"/>
                <a:gd name="connsiteX161" fmla="*/ 1403307 w 2019099"/>
                <a:gd name="connsiteY161" fmla="*/ 1157271 h 1495676"/>
                <a:gd name="connsiteX162" fmla="*/ 1478464 w 2019099"/>
                <a:gd name="connsiteY162" fmla="*/ 1318372 h 1495676"/>
                <a:gd name="connsiteX163" fmla="*/ 1397911 w 2019099"/>
                <a:gd name="connsiteY163" fmla="*/ 1166123 h 1495676"/>
                <a:gd name="connsiteX164" fmla="*/ 1386299 w 2019099"/>
                <a:gd name="connsiteY164" fmla="*/ 1185175 h 1495676"/>
                <a:gd name="connsiteX165" fmla="*/ 1397006 w 2019099"/>
                <a:gd name="connsiteY165" fmla="*/ 1164413 h 1495676"/>
                <a:gd name="connsiteX166" fmla="*/ 1235236 w 2019099"/>
                <a:gd name="connsiteY166" fmla="*/ 858658 h 1495676"/>
                <a:gd name="connsiteX167" fmla="*/ 1385798 w 2019099"/>
                <a:gd name="connsiteY167" fmla="*/ 1362137 h 1495676"/>
                <a:gd name="connsiteX168" fmla="*/ 1232660 w 2019099"/>
                <a:gd name="connsiteY168" fmla="*/ 923204 h 1495676"/>
                <a:gd name="connsiteX169" fmla="*/ 1285222 w 2019099"/>
                <a:gd name="connsiteY169" fmla="*/ 1468174 h 1495676"/>
                <a:gd name="connsiteX170" fmla="*/ 1135513 w 2019099"/>
                <a:gd name="connsiteY170" fmla="*/ 449856 h 1495676"/>
                <a:gd name="connsiteX171" fmla="*/ 1114204 w 2019099"/>
                <a:gd name="connsiteY171" fmla="*/ 615097 h 1495676"/>
                <a:gd name="connsiteX172" fmla="*/ 1073421 w 2019099"/>
                <a:gd name="connsiteY172" fmla="*/ 858568 h 1495676"/>
                <a:gd name="connsiteX173" fmla="*/ 1127397 w 2019099"/>
                <a:gd name="connsiteY173" fmla="*/ 394652 h 1495676"/>
                <a:gd name="connsiteX174" fmla="*/ 1123996 w 2019099"/>
                <a:gd name="connsiteY174" fmla="*/ 371521 h 1495676"/>
                <a:gd name="connsiteX175" fmla="*/ 1058911 w 2019099"/>
                <a:gd name="connsiteY175" fmla="*/ 573387 h 1495676"/>
                <a:gd name="connsiteX176" fmla="*/ 1048966 w 2019099"/>
                <a:gd name="connsiteY176" fmla="*/ 771755 h 1495676"/>
                <a:gd name="connsiteX177" fmla="*/ 1047752 w 2019099"/>
                <a:gd name="connsiteY177" fmla="*/ 807657 h 1495676"/>
                <a:gd name="connsiteX178" fmla="*/ 1091410 w 2019099"/>
                <a:gd name="connsiteY178" fmla="*/ 902691 h 1495676"/>
                <a:gd name="connsiteX179" fmla="*/ 1121106 w 2019099"/>
                <a:gd name="connsiteY179" fmla="*/ 991347 h 1495676"/>
                <a:gd name="connsiteX180" fmla="*/ 1098875 w 2019099"/>
                <a:gd name="connsiteY180" fmla="*/ 1265511 h 1495676"/>
                <a:gd name="connsiteX181" fmla="*/ 1045938 w 2019099"/>
                <a:gd name="connsiteY181" fmla="*/ 861605 h 1495676"/>
                <a:gd name="connsiteX182" fmla="*/ 1043143 w 2019099"/>
                <a:gd name="connsiteY182" fmla="*/ 887905 h 1495676"/>
                <a:gd name="connsiteX183" fmla="*/ 1012673 w 2019099"/>
                <a:gd name="connsiteY183" fmla="*/ 1495676 h 1495676"/>
                <a:gd name="connsiteX184" fmla="*/ 1014734 w 2019099"/>
                <a:gd name="connsiteY184" fmla="*/ 1082565 h 1495676"/>
                <a:gd name="connsiteX185" fmla="*/ 1004539 w 2019099"/>
                <a:gd name="connsiteY185" fmla="*/ 1116558 h 1495676"/>
                <a:gd name="connsiteX186" fmla="*/ 895762 w 2019099"/>
                <a:gd name="connsiteY186" fmla="*/ 1311199 h 1495676"/>
                <a:gd name="connsiteX187" fmla="*/ 1001075 w 2019099"/>
                <a:gd name="connsiteY187" fmla="*/ 1070451 h 1495676"/>
                <a:gd name="connsiteX188" fmla="*/ 1015244 w 2019099"/>
                <a:gd name="connsiteY188" fmla="*/ 980315 h 1495676"/>
                <a:gd name="connsiteX189" fmla="*/ 1015708 w 2019099"/>
                <a:gd name="connsiteY189" fmla="*/ 887255 h 1495676"/>
                <a:gd name="connsiteX190" fmla="*/ 1008956 w 2019099"/>
                <a:gd name="connsiteY190" fmla="*/ 894130 h 1495676"/>
                <a:gd name="connsiteX191" fmla="*/ 1014404 w 2019099"/>
                <a:gd name="connsiteY191" fmla="*/ 903295 h 1495676"/>
                <a:gd name="connsiteX192" fmla="*/ 1008414 w 2019099"/>
                <a:gd name="connsiteY192" fmla="*/ 894682 h 1495676"/>
                <a:gd name="connsiteX193" fmla="*/ 994026 w 2019099"/>
                <a:gd name="connsiteY193" fmla="*/ 909332 h 1495676"/>
                <a:gd name="connsiteX194" fmla="*/ 865167 w 2019099"/>
                <a:gd name="connsiteY194" fmla="*/ 1130599 h 1495676"/>
                <a:gd name="connsiteX195" fmla="*/ 934436 w 2019099"/>
                <a:gd name="connsiteY195" fmla="*/ 957599 h 1495676"/>
                <a:gd name="connsiteX196" fmla="*/ 972253 w 2019099"/>
                <a:gd name="connsiteY196" fmla="*/ 915228 h 1495676"/>
                <a:gd name="connsiteX197" fmla="*/ 1000609 w 2019099"/>
                <a:gd name="connsiteY197" fmla="*/ 883457 h 1495676"/>
                <a:gd name="connsiteX198" fmla="*/ 996535 w 2019099"/>
                <a:gd name="connsiteY198" fmla="*/ 877598 h 1495676"/>
                <a:gd name="connsiteX199" fmla="*/ 951744 w 2019099"/>
                <a:gd name="connsiteY199" fmla="*/ 893287 h 1495676"/>
                <a:gd name="connsiteX200" fmla="*/ 903627 w 2019099"/>
                <a:gd name="connsiteY200" fmla="*/ 918458 h 1495676"/>
                <a:gd name="connsiteX201" fmla="*/ 893405 w 2019099"/>
                <a:gd name="connsiteY201" fmla="*/ 926822 h 1495676"/>
                <a:gd name="connsiteX202" fmla="*/ 885837 w 2019099"/>
                <a:gd name="connsiteY202" fmla="*/ 1035327 h 1495676"/>
                <a:gd name="connsiteX203" fmla="*/ 888399 w 2019099"/>
                <a:gd name="connsiteY203" fmla="*/ 930918 h 1495676"/>
                <a:gd name="connsiteX204" fmla="*/ 856514 w 2019099"/>
                <a:gd name="connsiteY204" fmla="*/ 957009 h 1495676"/>
                <a:gd name="connsiteX205" fmla="*/ 801204 w 2019099"/>
                <a:gd name="connsiteY205" fmla="*/ 1017579 h 1495676"/>
                <a:gd name="connsiteX206" fmla="*/ 850401 w 2019099"/>
                <a:gd name="connsiteY206" fmla="*/ 950724 h 1495676"/>
                <a:gd name="connsiteX207" fmla="*/ 888716 w 2019099"/>
                <a:gd name="connsiteY207" fmla="*/ 917998 h 1495676"/>
                <a:gd name="connsiteX208" fmla="*/ 895192 w 2019099"/>
                <a:gd name="connsiteY208" fmla="*/ 653997 h 1495676"/>
                <a:gd name="connsiteX209" fmla="*/ 883454 w 2019099"/>
                <a:gd name="connsiteY209" fmla="*/ 687275 h 1495676"/>
                <a:gd name="connsiteX210" fmla="*/ 886220 w 2019099"/>
                <a:gd name="connsiteY210" fmla="*/ 882476 h 1495676"/>
                <a:gd name="connsiteX211" fmla="*/ 862081 w 2019099"/>
                <a:gd name="connsiteY211" fmla="*/ 712602 h 1495676"/>
                <a:gd name="connsiteX212" fmla="*/ 877242 w 2019099"/>
                <a:gd name="connsiteY212" fmla="*/ 656285 h 1495676"/>
                <a:gd name="connsiteX213" fmla="*/ 896343 w 2019099"/>
                <a:gd name="connsiteY213" fmla="*/ 607094 h 1495676"/>
                <a:gd name="connsiteX214" fmla="*/ 901852 w 2019099"/>
                <a:gd name="connsiteY214" fmla="*/ 382536 h 1495676"/>
                <a:gd name="connsiteX215" fmla="*/ 760446 w 2019099"/>
                <a:gd name="connsiteY215" fmla="*/ 1013133 h 1495676"/>
                <a:gd name="connsiteX216" fmla="*/ 876367 w 2019099"/>
                <a:gd name="connsiteY216" fmla="*/ 408379 h 1495676"/>
                <a:gd name="connsiteX217" fmla="*/ 906286 w 2019099"/>
                <a:gd name="connsiteY217" fmla="*/ 340144 h 1495676"/>
                <a:gd name="connsiteX218" fmla="*/ 907807 w 2019099"/>
                <a:gd name="connsiteY218" fmla="*/ 339755 h 1495676"/>
                <a:gd name="connsiteX219" fmla="*/ 912694 w 2019099"/>
                <a:gd name="connsiteY219" fmla="*/ 340792 h 1495676"/>
                <a:gd name="connsiteX220" fmla="*/ 928034 w 2019099"/>
                <a:gd name="connsiteY220" fmla="*/ 430309 h 1495676"/>
                <a:gd name="connsiteX221" fmla="*/ 915577 w 2019099"/>
                <a:gd name="connsiteY221" fmla="*/ 608915 h 1495676"/>
                <a:gd name="connsiteX222" fmla="*/ 925449 w 2019099"/>
                <a:gd name="connsiteY222" fmla="*/ 633339 h 1495676"/>
                <a:gd name="connsiteX223" fmla="*/ 917409 w 2019099"/>
                <a:gd name="connsiteY223" fmla="*/ 622159 h 1495676"/>
                <a:gd name="connsiteX224" fmla="*/ 930194 w 2019099"/>
                <a:gd name="connsiteY224" fmla="*/ 718333 h 1495676"/>
                <a:gd name="connsiteX225" fmla="*/ 948915 w 2019099"/>
                <a:gd name="connsiteY225" fmla="*/ 778174 h 1495676"/>
                <a:gd name="connsiteX226" fmla="*/ 1010829 w 2019099"/>
                <a:gd name="connsiteY226" fmla="*/ 321108 h 1495676"/>
                <a:gd name="connsiteX227" fmla="*/ 1018632 w 2019099"/>
                <a:gd name="connsiteY227" fmla="*/ 301226 h 1495676"/>
                <a:gd name="connsiteX228" fmla="*/ 1019463 w 2019099"/>
                <a:gd name="connsiteY228" fmla="*/ 134685 h 1495676"/>
                <a:gd name="connsiteX229" fmla="*/ 707492 w 2019099"/>
                <a:gd name="connsiteY229" fmla="*/ 899452 h 1495676"/>
                <a:gd name="connsiteX230" fmla="*/ 697320 w 2019099"/>
                <a:gd name="connsiteY230" fmla="*/ 971809 h 1495676"/>
                <a:gd name="connsiteX231" fmla="*/ 697856 w 2019099"/>
                <a:gd name="connsiteY231" fmla="*/ 973002 h 1495676"/>
                <a:gd name="connsiteX232" fmla="*/ 697259 w 2019099"/>
                <a:gd name="connsiteY232" fmla="*/ 972236 h 1495676"/>
                <a:gd name="connsiteX233" fmla="*/ 695780 w 2019099"/>
                <a:gd name="connsiteY233" fmla="*/ 982759 h 1495676"/>
                <a:gd name="connsiteX234" fmla="*/ 694449 w 2019099"/>
                <a:gd name="connsiteY234" fmla="*/ 994155 h 1495676"/>
                <a:gd name="connsiteX235" fmla="*/ 696016 w 2019099"/>
                <a:gd name="connsiteY235" fmla="*/ 1004087 h 1495676"/>
                <a:gd name="connsiteX236" fmla="*/ 797039 w 2019099"/>
                <a:gd name="connsiteY236" fmla="*/ 1239369 h 1495676"/>
                <a:gd name="connsiteX237" fmla="*/ 699307 w 2019099"/>
                <a:gd name="connsiteY237" fmla="*/ 1080702 h 1495676"/>
                <a:gd name="connsiteX238" fmla="*/ 689735 w 2019099"/>
                <a:gd name="connsiteY238" fmla="*/ 1034492 h 1495676"/>
                <a:gd name="connsiteX239" fmla="*/ 684887 w 2019099"/>
                <a:gd name="connsiteY239" fmla="*/ 1075984 h 1495676"/>
                <a:gd name="connsiteX240" fmla="*/ 664375 w 2019099"/>
                <a:gd name="connsiteY240" fmla="*/ 1298103 h 1495676"/>
                <a:gd name="connsiteX241" fmla="*/ 664511 w 2019099"/>
                <a:gd name="connsiteY241" fmla="*/ 1211615 h 1495676"/>
                <a:gd name="connsiteX242" fmla="*/ 643741 w 2019099"/>
                <a:gd name="connsiteY242" fmla="*/ 1144119 h 1495676"/>
                <a:gd name="connsiteX243" fmla="*/ 637556 w 2019099"/>
                <a:gd name="connsiteY243" fmla="*/ 1054623 h 1495676"/>
                <a:gd name="connsiteX244" fmla="*/ 650558 w 2019099"/>
                <a:gd name="connsiteY244" fmla="*/ 997769 h 1495676"/>
                <a:gd name="connsiteX245" fmla="*/ 671568 w 2019099"/>
                <a:gd name="connsiteY245" fmla="*/ 936877 h 1495676"/>
                <a:gd name="connsiteX246" fmla="*/ 672265 w 2019099"/>
                <a:gd name="connsiteY246" fmla="*/ 919498 h 1495676"/>
                <a:gd name="connsiteX247" fmla="*/ 682410 w 2019099"/>
                <a:gd name="connsiteY247" fmla="*/ 843958 h 1495676"/>
                <a:gd name="connsiteX248" fmla="*/ 499263 w 2019099"/>
                <a:gd name="connsiteY248" fmla="*/ 1304320 h 1495676"/>
                <a:gd name="connsiteX249" fmla="*/ 697373 w 2019099"/>
                <a:gd name="connsiteY249" fmla="*/ 732533 h 1495676"/>
                <a:gd name="connsiteX250" fmla="*/ 697687 w 2019099"/>
                <a:gd name="connsiteY250" fmla="*/ 730195 h 1495676"/>
                <a:gd name="connsiteX251" fmla="*/ 704447 w 2019099"/>
                <a:gd name="connsiteY251" fmla="*/ 701996 h 1495676"/>
                <a:gd name="connsiteX252" fmla="*/ 386560 w 2019099"/>
                <a:gd name="connsiteY252" fmla="*/ 1245045 h 1495676"/>
                <a:gd name="connsiteX253" fmla="*/ 528062 w 2019099"/>
                <a:gd name="connsiteY253" fmla="*/ 972885 h 1495676"/>
                <a:gd name="connsiteX254" fmla="*/ 550161 w 2019099"/>
                <a:gd name="connsiteY254" fmla="*/ 934034 h 1495676"/>
                <a:gd name="connsiteX255" fmla="*/ 511660 w 2019099"/>
                <a:gd name="connsiteY255" fmla="*/ 968974 h 1495676"/>
                <a:gd name="connsiteX256" fmla="*/ 394935 w 2019099"/>
                <a:gd name="connsiteY256" fmla="*/ 1157907 h 1495676"/>
                <a:gd name="connsiteX257" fmla="*/ 474977 w 2019099"/>
                <a:gd name="connsiteY257" fmla="*/ 989621 h 1495676"/>
                <a:gd name="connsiteX258" fmla="*/ 555805 w 2019099"/>
                <a:gd name="connsiteY258" fmla="*/ 909819 h 1495676"/>
                <a:gd name="connsiteX259" fmla="*/ 338227 w 2019099"/>
                <a:gd name="connsiteY259" fmla="*/ 1041079 h 1495676"/>
                <a:gd name="connsiteX260" fmla="*/ 463295 w 2019099"/>
                <a:gd name="connsiteY260" fmla="*/ 923615 h 1495676"/>
                <a:gd name="connsiteX261" fmla="*/ 518082 w 2019099"/>
                <a:gd name="connsiteY261" fmla="*/ 903620 h 1495676"/>
                <a:gd name="connsiteX262" fmla="*/ 568786 w 2019099"/>
                <a:gd name="connsiteY262" fmla="*/ 891077 h 1495676"/>
                <a:gd name="connsiteX263" fmla="*/ 743900 w 2019099"/>
                <a:gd name="connsiteY263" fmla="*/ 274445 h 1495676"/>
                <a:gd name="connsiteX264" fmla="*/ 742155 w 2019099"/>
                <a:gd name="connsiteY264" fmla="*/ 275866 h 1495676"/>
                <a:gd name="connsiteX265" fmla="*/ 447834 w 2019099"/>
                <a:gd name="connsiteY265" fmla="*/ 851330 h 1495676"/>
                <a:gd name="connsiteX266" fmla="*/ 691224 w 2019099"/>
                <a:gd name="connsiteY266" fmla="*/ 317337 h 1495676"/>
                <a:gd name="connsiteX267" fmla="*/ 685633 w 2019099"/>
                <a:gd name="connsiteY267" fmla="*/ 321889 h 1495676"/>
                <a:gd name="connsiteX268" fmla="*/ 441110 w 2019099"/>
                <a:gd name="connsiteY268" fmla="*/ 626259 h 1495676"/>
                <a:gd name="connsiteX269" fmla="*/ 440593 w 2019099"/>
                <a:gd name="connsiteY269" fmla="*/ 627183 h 1495676"/>
                <a:gd name="connsiteX270" fmla="*/ 440236 w 2019099"/>
                <a:gd name="connsiteY270" fmla="*/ 636787 h 1495676"/>
                <a:gd name="connsiteX271" fmla="*/ 438891 w 2019099"/>
                <a:gd name="connsiteY271" fmla="*/ 630224 h 1495676"/>
                <a:gd name="connsiteX272" fmla="*/ 430777 w 2019099"/>
                <a:gd name="connsiteY272" fmla="*/ 644723 h 1495676"/>
                <a:gd name="connsiteX273" fmla="*/ 424806 w 2019099"/>
                <a:gd name="connsiteY273" fmla="*/ 663834 h 1495676"/>
                <a:gd name="connsiteX274" fmla="*/ 411037 w 2019099"/>
                <a:gd name="connsiteY274" fmla="*/ 919517 h 1495676"/>
                <a:gd name="connsiteX275" fmla="*/ 393786 w 2019099"/>
                <a:gd name="connsiteY275" fmla="*/ 733966 h 1495676"/>
                <a:gd name="connsiteX276" fmla="*/ 405091 w 2019099"/>
                <a:gd name="connsiteY276" fmla="*/ 690617 h 1495676"/>
                <a:gd name="connsiteX277" fmla="*/ 393095 w 2019099"/>
                <a:gd name="connsiteY277" fmla="*/ 712052 h 1495676"/>
                <a:gd name="connsiteX278" fmla="*/ 290317 w 2019099"/>
                <a:gd name="connsiteY278" fmla="*/ 920990 h 1495676"/>
                <a:gd name="connsiteX279" fmla="*/ 345049 w 2019099"/>
                <a:gd name="connsiteY279" fmla="*/ 765126 h 1495676"/>
                <a:gd name="connsiteX280" fmla="*/ 389764 w 2019099"/>
                <a:gd name="connsiteY280" fmla="*/ 658423 h 1495676"/>
                <a:gd name="connsiteX281" fmla="*/ 379859 w 2019099"/>
                <a:gd name="connsiteY281" fmla="*/ 668837 h 1495676"/>
                <a:gd name="connsiteX282" fmla="*/ 302570 w 2019099"/>
                <a:gd name="connsiteY282" fmla="*/ 848106 h 1495676"/>
                <a:gd name="connsiteX283" fmla="*/ 349999 w 2019099"/>
                <a:gd name="connsiteY283" fmla="*/ 683212 h 1495676"/>
                <a:gd name="connsiteX284" fmla="*/ 386861 w 2019099"/>
                <a:gd name="connsiteY284" fmla="*/ 638016 h 1495676"/>
                <a:gd name="connsiteX285" fmla="*/ 406405 w 2019099"/>
                <a:gd name="connsiteY285" fmla="*/ 618714 h 1495676"/>
                <a:gd name="connsiteX286" fmla="*/ 412476 w 2019099"/>
                <a:gd name="connsiteY286" fmla="*/ 604226 h 1495676"/>
                <a:gd name="connsiteX287" fmla="*/ 492521 w 2019099"/>
                <a:gd name="connsiteY287" fmla="*/ 461734 h 1495676"/>
                <a:gd name="connsiteX288" fmla="*/ 68222 w 2019099"/>
                <a:gd name="connsiteY288" fmla="*/ 798532 h 1495676"/>
                <a:gd name="connsiteX289" fmla="*/ 560844 w 2019099"/>
                <a:gd name="connsiteY289" fmla="*/ 369911 h 1495676"/>
                <a:gd name="connsiteX290" fmla="*/ 0 w 2019099"/>
                <a:gd name="connsiteY290" fmla="*/ 691008 h 1495676"/>
                <a:gd name="connsiteX291" fmla="*/ 524574 w 2019099"/>
                <a:gd name="connsiteY291" fmla="*/ 368537 h 1495676"/>
                <a:gd name="connsiteX292" fmla="*/ 579205 w 2019099"/>
                <a:gd name="connsiteY292" fmla="*/ 349987 h 1495676"/>
                <a:gd name="connsiteX293" fmla="*/ 618922 w 2019099"/>
                <a:gd name="connsiteY293" fmla="*/ 300894 h 1495676"/>
                <a:gd name="connsiteX294" fmla="*/ 804502 w 2019099"/>
                <a:gd name="connsiteY294" fmla="*/ 151015 h 1495676"/>
                <a:gd name="connsiteX295" fmla="*/ 856517 w 2019099"/>
                <a:gd name="connsiteY295" fmla="*/ 115331 h 1495676"/>
                <a:gd name="connsiteX296" fmla="*/ 833974 w 2019099"/>
                <a:gd name="connsiteY296" fmla="*/ 116189 h 1495676"/>
                <a:gd name="connsiteX297" fmla="*/ 375678 w 2019099"/>
                <a:gd name="connsiteY297" fmla="*/ 293487 h 1495676"/>
                <a:gd name="connsiteX298" fmla="*/ 700212 w 2019099"/>
                <a:gd name="connsiteY298" fmla="*/ 99570 h 1495676"/>
                <a:gd name="connsiteX299" fmla="*/ 827557 w 2019099"/>
                <a:gd name="connsiteY299" fmla="*/ 82340 h 1495676"/>
                <a:gd name="connsiteX300" fmla="*/ 907768 w 2019099"/>
                <a:gd name="connsiteY300" fmla="*/ 80170 h 1495676"/>
                <a:gd name="connsiteX301" fmla="*/ 910799 w 2019099"/>
                <a:gd name="connsiteY301" fmla="*/ 78090 h 1495676"/>
                <a:gd name="connsiteX302" fmla="*/ 1028984 w 2019099"/>
                <a:gd name="connsiteY302" fmla="*/ 6509 h 14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2019099" h="1495676">
                  <a:moveTo>
                    <a:pt x="669369" y="991703"/>
                  </a:moveTo>
                  <a:lnTo>
                    <a:pt x="657948" y="1028500"/>
                  </a:lnTo>
                  <a:cubicBezTo>
                    <a:pt x="646598" y="1073703"/>
                    <a:pt x="645549" y="1113306"/>
                    <a:pt x="658601" y="1179956"/>
                  </a:cubicBezTo>
                  <a:lnTo>
                    <a:pt x="664519" y="1206901"/>
                  </a:lnTo>
                  <a:lnTo>
                    <a:pt x="664673" y="1108801"/>
                  </a:lnTo>
                  <a:close/>
                  <a:moveTo>
                    <a:pt x="1010070" y="872858"/>
                  </a:moveTo>
                  <a:lnTo>
                    <a:pt x="998680" y="876847"/>
                  </a:lnTo>
                  <a:lnTo>
                    <a:pt x="1001810" y="882112"/>
                  </a:lnTo>
                  <a:close/>
                  <a:moveTo>
                    <a:pt x="1047604" y="798926"/>
                  </a:moveTo>
                  <a:lnTo>
                    <a:pt x="1047192" y="807151"/>
                  </a:lnTo>
                  <a:lnTo>
                    <a:pt x="1047728" y="807606"/>
                  </a:lnTo>
                  <a:lnTo>
                    <a:pt x="1047746" y="807645"/>
                  </a:lnTo>
                  <a:close/>
                  <a:moveTo>
                    <a:pt x="1016620" y="704558"/>
                  </a:moveTo>
                  <a:lnTo>
                    <a:pt x="974861" y="834076"/>
                  </a:lnTo>
                  <a:lnTo>
                    <a:pt x="986534" y="856416"/>
                  </a:lnTo>
                  <a:lnTo>
                    <a:pt x="990568" y="863202"/>
                  </a:lnTo>
                  <a:lnTo>
                    <a:pt x="1015868" y="855220"/>
                  </a:lnTo>
                  <a:close/>
                  <a:moveTo>
                    <a:pt x="911191" y="671813"/>
                  </a:moveTo>
                  <a:lnTo>
                    <a:pt x="894356" y="913180"/>
                  </a:lnTo>
                  <a:lnTo>
                    <a:pt x="918614" y="892461"/>
                  </a:lnTo>
                  <a:cubicBezTo>
                    <a:pt x="935402" y="884153"/>
                    <a:pt x="952981" y="876287"/>
                    <a:pt x="972031" y="869050"/>
                  </a:cubicBezTo>
                  <a:lnTo>
                    <a:pt x="987252" y="864248"/>
                  </a:lnTo>
                  <a:lnTo>
                    <a:pt x="961545" y="827281"/>
                  </a:lnTo>
                  <a:lnTo>
                    <a:pt x="947075" y="795070"/>
                  </a:lnTo>
                  <a:lnTo>
                    <a:pt x="945311" y="804779"/>
                  </a:lnTo>
                  <a:lnTo>
                    <a:pt x="946730" y="794302"/>
                  </a:lnTo>
                  <a:lnTo>
                    <a:pt x="922793" y="741016"/>
                  </a:lnTo>
                  <a:cubicBezTo>
                    <a:pt x="917177" y="720724"/>
                    <a:pt x="915290" y="702864"/>
                    <a:pt x="913402" y="685005"/>
                  </a:cubicBezTo>
                  <a:close/>
                  <a:moveTo>
                    <a:pt x="1018119" y="404087"/>
                  </a:moveTo>
                  <a:lnTo>
                    <a:pt x="949693" y="780662"/>
                  </a:lnTo>
                  <a:lnTo>
                    <a:pt x="953784" y="793737"/>
                  </a:lnTo>
                  <a:lnTo>
                    <a:pt x="974602" y="833580"/>
                  </a:lnTo>
                  <a:lnTo>
                    <a:pt x="1016745" y="679380"/>
                  </a:lnTo>
                  <a:close/>
                  <a:moveTo>
                    <a:pt x="1409856" y="185601"/>
                  </a:moveTo>
                  <a:lnTo>
                    <a:pt x="1442928" y="241897"/>
                  </a:lnTo>
                  <a:cubicBezTo>
                    <a:pt x="1515742" y="365351"/>
                    <a:pt x="1544606" y="402707"/>
                    <a:pt x="1731663" y="533669"/>
                  </a:cubicBezTo>
                  <a:cubicBezTo>
                    <a:pt x="1646329" y="483618"/>
                    <a:pt x="1559284" y="436490"/>
                    <a:pt x="1492779" y="354273"/>
                  </a:cubicBezTo>
                  <a:cubicBezTo>
                    <a:pt x="1450189" y="301896"/>
                    <a:pt x="1435754" y="254223"/>
                    <a:pt x="1393164" y="201847"/>
                  </a:cubicBezTo>
                  <a:cubicBezTo>
                    <a:pt x="1396274" y="276291"/>
                    <a:pt x="1400763" y="329620"/>
                    <a:pt x="1419339" y="385633"/>
                  </a:cubicBezTo>
                  <a:lnTo>
                    <a:pt x="1449820" y="453428"/>
                  </a:lnTo>
                  <a:lnTo>
                    <a:pt x="1453572" y="454942"/>
                  </a:lnTo>
                  <a:lnTo>
                    <a:pt x="1450286" y="454465"/>
                  </a:lnTo>
                  <a:lnTo>
                    <a:pt x="1458061" y="471759"/>
                  </a:lnTo>
                  <a:lnTo>
                    <a:pt x="1485958" y="492929"/>
                  </a:lnTo>
                  <a:cubicBezTo>
                    <a:pt x="1583950" y="567025"/>
                    <a:pt x="1628006" y="594918"/>
                    <a:pt x="1778915" y="632800"/>
                  </a:cubicBezTo>
                  <a:lnTo>
                    <a:pt x="1799951" y="637752"/>
                  </a:lnTo>
                  <a:lnTo>
                    <a:pt x="1740573" y="537089"/>
                  </a:lnTo>
                  <a:cubicBezTo>
                    <a:pt x="1641246" y="379037"/>
                    <a:pt x="1546193" y="270176"/>
                    <a:pt x="1424251" y="193536"/>
                  </a:cubicBezTo>
                  <a:close/>
                  <a:moveTo>
                    <a:pt x="1130341" y="128549"/>
                  </a:moveTo>
                  <a:cubicBezTo>
                    <a:pt x="1163839" y="354806"/>
                    <a:pt x="1194455" y="577479"/>
                    <a:pt x="1220749" y="799705"/>
                  </a:cubicBezTo>
                  <a:lnTo>
                    <a:pt x="1223422" y="827421"/>
                  </a:lnTo>
                  <a:lnTo>
                    <a:pt x="1260493" y="873331"/>
                  </a:lnTo>
                  <a:cubicBezTo>
                    <a:pt x="1299834" y="947516"/>
                    <a:pt x="1337735" y="1020887"/>
                    <a:pt x="1374096" y="1094656"/>
                  </a:cubicBezTo>
                  <a:lnTo>
                    <a:pt x="1402064" y="1154606"/>
                  </a:lnTo>
                  <a:lnTo>
                    <a:pt x="1426372" y="1107469"/>
                  </a:lnTo>
                  <a:cubicBezTo>
                    <a:pt x="1507183" y="944926"/>
                    <a:pt x="1503822" y="901767"/>
                    <a:pt x="1514377" y="725934"/>
                  </a:cubicBezTo>
                  <a:cubicBezTo>
                    <a:pt x="1510448" y="732156"/>
                    <a:pt x="1506519" y="738379"/>
                    <a:pt x="1502590" y="744602"/>
                  </a:cubicBezTo>
                  <a:lnTo>
                    <a:pt x="1513628" y="711718"/>
                  </a:lnTo>
                  <a:lnTo>
                    <a:pt x="1464488" y="609864"/>
                  </a:lnTo>
                  <a:cubicBezTo>
                    <a:pt x="1439164" y="563038"/>
                    <a:pt x="1412894" y="517136"/>
                    <a:pt x="1385915" y="472723"/>
                  </a:cubicBezTo>
                  <a:lnTo>
                    <a:pt x="1341899" y="404595"/>
                  </a:lnTo>
                  <a:lnTo>
                    <a:pt x="1347683" y="453221"/>
                  </a:lnTo>
                  <a:cubicBezTo>
                    <a:pt x="1364863" y="595515"/>
                    <a:pt x="1376319" y="641312"/>
                    <a:pt x="1495136" y="836309"/>
                  </a:cubicBezTo>
                  <a:cubicBezTo>
                    <a:pt x="1437044" y="756232"/>
                    <a:pt x="1376212" y="678146"/>
                    <a:pt x="1348272" y="576156"/>
                  </a:cubicBezTo>
                  <a:cubicBezTo>
                    <a:pt x="1330268" y="511094"/>
                    <a:pt x="1336168" y="461634"/>
                    <a:pt x="1318164" y="396573"/>
                  </a:cubicBezTo>
                  <a:cubicBezTo>
                    <a:pt x="1264140" y="535451"/>
                    <a:pt x="1249045" y="599178"/>
                    <a:pt x="1289641" y="802934"/>
                  </a:cubicBezTo>
                  <a:cubicBezTo>
                    <a:pt x="1265021" y="723567"/>
                    <a:pt x="1235803" y="630189"/>
                    <a:pt x="1250944" y="530605"/>
                  </a:cubicBezTo>
                  <a:cubicBezTo>
                    <a:pt x="1257392" y="501278"/>
                    <a:pt x="1265189" y="471405"/>
                    <a:pt x="1275248" y="440322"/>
                  </a:cubicBezTo>
                  <a:lnTo>
                    <a:pt x="1308934" y="353573"/>
                  </a:lnTo>
                  <a:lnTo>
                    <a:pt x="1303088" y="344524"/>
                  </a:lnTo>
                  <a:cubicBezTo>
                    <a:pt x="1246766" y="262794"/>
                    <a:pt x="1188554" y="189291"/>
                    <a:pt x="1130341" y="128549"/>
                  </a:cubicBezTo>
                  <a:close/>
                  <a:moveTo>
                    <a:pt x="958699" y="125090"/>
                  </a:moveTo>
                  <a:lnTo>
                    <a:pt x="936301" y="139859"/>
                  </a:lnTo>
                  <a:lnTo>
                    <a:pt x="915288" y="160711"/>
                  </a:lnTo>
                  <a:lnTo>
                    <a:pt x="922486" y="148968"/>
                  </a:lnTo>
                  <a:lnTo>
                    <a:pt x="847258" y="198572"/>
                  </a:lnTo>
                  <a:cubicBezTo>
                    <a:pt x="817066" y="219217"/>
                    <a:pt x="788753" y="239407"/>
                    <a:pt x="761941" y="259755"/>
                  </a:cubicBezTo>
                  <a:lnTo>
                    <a:pt x="758827" y="262290"/>
                  </a:lnTo>
                  <a:lnTo>
                    <a:pt x="755241" y="304838"/>
                  </a:lnTo>
                  <a:cubicBezTo>
                    <a:pt x="726834" y="405237"/>
                    <a:pt x="697832" y="503668"/>
                    <a:pt x="667106" y="601134"/>
                  </a:cubicBezTo>
                  <a:lnTo>
                    <a:pt x="568820" y="891068"/>
                  </a:lnTo>
                  <a:lnTo>
                    <a:pt x="575548" y="889404"/>
                  </a:lnTo>
                  <a:lnTo>
                    <a:pt x="680902" y="704187"/>
                  </a:lnTo>
                  <a:lnTo>
                    <a:pt x="712527" y="668291"/>
                  </a:lnTo>
                  <a:lnTo>
                    <a:pt x="720377" y="635543"/>
                  </a:lnTo>
                  <a:cubicBezTo>
                    <a:pt x="729268" y="603993"/>
                    <a:pt x="739561" y="572442"/>
                    <a:pt x="751475" y="540892"/>
                  </a:cubicBezTo>
                  <a:cubicBezTo>
                    <a:pt x="811904" y="379605"/>
                    <a:pt x="898269" y="286376"/>
                    <a:pt x="958699" y="125090"/>
                  </a:cubicBezTo>
                  <a:close/>
                  <a:moveTo>
                    <a:pt x="1083009" y="92728"/>
                  </a:moveTo>
                  <a:lnTo>
                    <a:pt x="1061876" y="514250"/>
                  </a:lnTo>
                  <a:lnTo>
                    <a:pt x="1100946" y="371295"/>
                  </a:lnTo>
                  <a:lnTo>
                    <a:pt x="1119138" y="338475"/>
                  </a:lnTo>
                  <a:close/>
                  <a:moveTo>
                    <a:pt x="1168982" y="86717"/>
                  </a:moveTo>
                  <a:lnTo>
                    <a:pt x="1407733" y="410872"/>
                  </a:lnTo>
                  <a:lnTo>
                    <a:pt x="1385352" y="351588"/>
                  </a:lnTo>
                  <a:cubicBezTo>
                    <a:pt x="1379496" y="322137"/>
                    <a:pt x="1374655" y="291645"/>
                    <a:pt x="1371401" y="259137"/>
                  </a:cubicBezTo>
                  <a:lnTo>
                    <a:pt x="1367291" y="162134"/>
                  </a:lnTo>
                  <a:lnTo>
                    <a:pt x="1347609" y="151283"/>
                  </a:lnTo>
                  <a:cubicBezTo>
                    <a:pt x="1294031" y="125511"/>
                    <a:pt x="1235153" y="104351"/>
                    <a:pt x="1168982" y="86717"/>
                  </a:cubicBezTo>
                  <a:close/>
                  <a:moveTo>
                    <a:pt x="1077094" y="0"/>
                  </a:moveTo>
                  <a:cubicBezTo>
                    <a:pt x="1151545" y="18888"/>
                    <a:pt x="1299560" y="80982"/>
                    <a:pt x="1429354" y="155422"/>
                  </a:cubicBezTo>
                  <a:lnTo>
                    <a:pt x="1527060" y="218284"/>
                  </a:lnTo>
                  <a:lnTo>
                    <a:pt x="1561297" y="225977"/>
                  </a:lnTo>
                  <a:lnTo>
                    <a:pt x="1998568" y="442827"/>
                  </a:lnTo>
                  <a:lnTo>
                    <a:pt x="1564739" y="251546"/>
                  </a:lnTo>
                  <a:lnTo>
                    <a:pt x="1587322" y="279599"/>
                  </a:lnTo>
                  <a:lnTo>
                    <a:pt x="1943618" y="529330"/>
                  </a:lnTo>
                  <a:cubicBezTo>
                    <a:pt x="1872555" y="486979"/>
                    <a:pt x="1803294" y="443203"/>
                    <a:pt x="1734619" y="397949"/>
                  </a:cubicBezTo>
                  <a:lnTo>
                    <a:pt x="1619152" y="319138"/>
                  </a:lnTo>
                  <a:lnTo>
                    <a:pt x="1662985" y="373587"/>
                  </a:lnTo>
                  <a:cubicBezTo>
                    <a:pt x="1688269" y="409428"/>
                    <a:pt x="1711536" y="445797"/>
                    <a:pt x="1733385" y="482780"/>
                  </a:cubicBezTo>
                  <a:lnTo>
                    <a:pt x="1771248" y="551837"/>
                  </a:lnTo>
                  <a:lnTo>
                    <a:pt x="1775882" y="550922"/>
                  </a:lnTo>
                  <a:cubicBezTo>
                    <a:pt x="1821871" y="559628"/>
                    <a:pt x="1859476" y="572126"/>
                    <a:pt x="1894032" y="586592"/>
                  </a:cubicBezTo>
                  <a:cubicBezTo>
                    <a:pt x="1950276" y="614600"/>
                    <a:pt x="1987437" y="663015"/>
                    <a:pt x="2019099" y="704056"/>
                  </a:cubicBezTo>
                  <a:cubicBezTo>
                    <a:pt x="1929702" y="610229"/>
                    <a:pt x="1891769" y="595064"/>
                    <a:pt x="1801522" y="572796"/>
                  </a:cubicBezTo>
                  <a:cubicBezTo>
                    <a:pt x="1828259" y="605328"/>
                    <a:pt x="1855612" y="620065"/>
                    <a:pt x="1882350" y="652598"/>
                  </a:cubicBezTo>
                  <a:cubicBezTo>
                    <a:pt x="1924363" y="703451"/>
                    <a:pt x="1942378" y="762509"/>
                    <a:pt x="1962392" y="820884"/>
                  </a:cubicBezTo>
                  <a:cubicBezTo>
                    <a:pt x="1897408" y="671632"/>
                    <a:pt x="1881539" y="663855"/>
                    <a:pt x="1788224" y="579822"/>
                  </a:cubicBezTo>
                  <a:lnTo>
                    <a:pt x="1791048" y="587950"/>
                  </a:lnTo>
                  <a:lnTo>
                    <a:pt x="1795273" y="595656"/>
                  </a:lnTo>
                  <a:lnTo>
                    <a:pt x="1817010" y="641768"/>
                  </a:lnTo>
                  <a:lnTo>
                    <a:pt x="1864019" y="652834"/>
                  </a:lnTo>
                  <a:lnTo>
                    <a:pt x="1818787" y="645537"/>
                  </a:lnTo>
                  <a:lnTo>
                    <a:pt x="1907871" y="834524"/>
                  </a:lnTo>
                  <a:cubicBezTo>
                    <a:pt x="1877804" y="777097"/>
                    <a:pt x="1849223" y="723812"/>
                    <a:pt x="1821537" y="674347"/>
                  </a:cubicBezTo>
                  <a:lnTo>
                    <a:pt x="1803045" y="642998"/>
                  </a:lnTo>
                  <a:lnTo>
                    <a:pt x="1717487" y="629195"/>
                  </a:lnTo>
                  <a:cubicBezTo>
                    <a:pt x="1669034" y="618518"/>
                    <a:pt x="1621228" y="603228"/>
                    <a:pt x="1574832" y="577871"/>
                  </a:cubicBezTo>
                  <a:cubicBezTo>
                    <a:pt x="1552586" y="565787"/>
                    <a:pt x="1534254" y="552808"/>
                    <a:pt x="1516900" y="539606"/>
                  </a:cubicBezTo>
                  <a:lnTo>
                    <a:pt x="1482683" y="513574"/>
                  </a:lnTo>
                  <a:lnTo>
                    <a:pt x="1490268" y="526233"/>
                  </a:lnTo>
                  <a:cubicBezTo>
                    <a:pt x="1501982" y="544590"/>
                    <a:pt x="1515172" y="564230"/>
                    <a:pt x="1530037" y="585525"/>
                  </a:cubicBezTo>
                  <a:lnTo>
                    <a:pt x="1461348" y="499379"/>
                  </a:lnTo>
                  <a:lnTo>
                    <a:pt x="1521282" y="625235"/>
                  </a:lnTo>
                  <a:lnTo>
                    <a:pt x="1529342" y="644746"/>
                  </a:lnTo>
                  <a:lnTo>
                    <a:pt x="1589742" y="701900"/>
                  </a:lnTo>
                  <a:cubicBezTo>
                    <a:pt x="1618617" y="724969"/>
                    <a:pt x="1653605" y="749465"/>
                    <a:pt x="1697308" y="777533"/>
                  </a:cubicBezTo>
                  <a:cubicBezTo>
                    <a:pt x="1660204" y="758836"/>
                    <a:pt x="1619781" y="738533"/>
                    <a:pt x="1580991" y="712899"/>
                  </a:cubicBezTo>
                  <a:lnTo>
                    <a:pt x="1546709" y="686787"/>
                  </a:lnTo>
                  <a:lnTo>
                    <a:pt x="1594552" y="802601"/>
                  </a:lnTo>
                  <a:lnTo>
                    <a:pt x="1612023" y="853831"/>
                  </a:lnTo>
                  <a:lnTo>
                    <a:pt x="1666432" y="867291"/>
                  </a:lnTo>
                  <a:cubicBezTo>
                    <a:pt x="1685902" y="873312"/>
                    <a:pt x="1703942" y="880053"/>
                    <a:pt x="1721220" y="887286"/>
                  </a:cubicBezTo>
                  <a:cubicBezTo>
                    <a:pt x="1777464" y="915294"/>
                    <a:pt x="1814625" y="963709"/>
                    <a:pt x="1846287" y="1004750"/>
                  </a:cubicBezTo>
                  <a:cubicBezTo>
                    <a:pt x="1756890" y="910923"/>
                    <a:pt x="1718957" y="895758"/>
                    <a:pt x="1628710" y="873490"/>
                  </a:cubicBezTo>
                  <a:cubicBezTo>
                    <a:pt x="1655447" y="906022"/>
                    <a:pt x="1682800" y="920759"/>
                    <a:pt x="1709538" y="953292"/>
                  </a:cubicBezTo>
                  <a:cubicBezTo>
                    <a:pt x="1751551" y="1004145"/>
                    <a:pt x="1769566" y="1063203"/>
                    <a:pt x="1789580" y="1121578"/>
                  </a:cubicBezTo>
                  <a:cubicBezTo>
                    <a:pt x="1740842" y="1009639"/>
                    <a:pt x="1719731" y="977279"/>
                    <a:pt x="1672855" y="932645"/>
                  </a:cubicBezTo>
                  <a:lnTo>
                    <a:pt x="1623682" y="888021"/>
                  </a:lnTo>
                  <a:lnTo>
                    <a:pt x="1657557" y="987355"/>
                  </a:lnTo>
                  <a:cubicBezTo>
                    <a:pt x="1676578" y="1050209"/>
                    <a:pt x="1693482" y="1114349"/>
                    <a:pt x="1707865" y="1179833"/>
                  </a:cubicBezTo>
                  <a:cubicBezTo>
                    <a:pt x="1693887" y="1134686"/>
                    <a:pt x="1678018" y="1088196"/>
                    <a:pt x="1660495" y="1040930"/>
                  </a:cubicBezTo>
                  <a:lnTo>
                    <a:pt x="1619821" y="939022"/>
                  </a:lnTo>
                  <a:lnTo>
                    <a:pt x="1615867" y="1009075"/>
                  </a:lnTo>
                  <a:cubicBezTo>
                    <a:pt x="1610145" y="1055216"/>
                    <a:pt x="1599311" y="1099135"/>
                    <a:pt x="1589412" y="1139487"/>
                  </a:cubicBezTo>
                  <a:cubicBezTo>
                    <a:pt x="1603540" y="1036572"/>
                    <a:pt x="1605877" y="969439"/>
                    <a:pt x="1596897" y="911113"/>
                  </a:cubicBezTo>
                  <a:lnTo>
                    <a:pt x="1581794" y="853006"/>
                  </a:lnTo>
                  <a:lnTo>
                    <a:pt x="1534429" y="754832"/>
                  </a:lnTo>
                  <a:lnTo>
                    <a:pt x="1526854" y="826116"/>
                  </a:lnTo>
                  <a:cubicBezTo>
                    <a:pt x="1525558" y="854876"/>
                    <a:pt x="1524261" y="883637"/>
                    <a:pt x="1517234" y="916651"/>
                  </a:cubicBezTo>
                  <a:cubicBezTo>
                    <a:pt x="1506359" y="968394"/>
                    <a:pt x="1486917" y="1014668"/>
                    <a:pt x="1463547" y="1058434"/>
                  </a:cubicBezTo>
                  <a:lnTo>
                    <a:pt x="1403307" y="1157271"/>
                  </a:lnTo>
                  <a:lnTo>
                    <a:pt x="1478464" y="1318372"/>
                  </a:lnTo>
                  <a:lnTo>
                    <a:pt x="1397911" y="1166123"/>
                  </a:lnTo>
                  <a:lnTo>
                    <a:pt x="1386299" y="1185175"/>
                  </a:lnTo>
                  <a:lnTo>
                    <a:pt x="1397006" y="1164413"/>
                  </a:lnTo>
                  <a:lnTo>
                    <a:pt x="1235236" y="858658"/>
                  </a:lnTo>
                  <a:lnTo>
                    <a:pt x="1385798" y="1362137"/>
                  </a:lnTo>
                  <a:lnTo>
                    <a:pt x="1232660" y="923204"/>
                  </a:lnTo>
                  <a:lnTo>
                    <a:pt x="1285222" y="1468174"/>
                  </a:lnTo>
                  <a:lnTo>
                    <a:pt x="1135513" y="449856"/>
                  </a:lnTo>
                  <a:lnTo>
                    <a:pt x="1114204" y="615097"/>
                  </a:lnTo>
                  <a:cubicBezTo>
                    <a:pt x="1102360" y="696483"/>
                    <a:pt x="1089021" y="777326"/>
                    <a:pt x="1073421" y="858568"/>
                  </a:cubicBezTo>
                  <a:lnTo>
                    <a:pt x="1127397" y="394652"/>
                  </a:lnTo>
                  <a:lnTo>
                    <a:pt x="1123996" y="371521"/>
                  </a:lnTo>
                  <a:lnTo>
                    <a:pt x="1058911" y="573387"/>
                  </a:lnTo>
                  <a:lnTo>
                    <a:pt x="1048966" y="771755"/>
                  </a:lnTo>
                  <a:lnTo>
                    <a:pt x="1047752" y="807657"/>
                  </a:lnTo>
                  <a:lnTo>
                    <a:pt x="1091410" y="902691"/>
                  </a:lnTo>
                  <a:cubicBezTo>
                    <a:pt x="1103322" y="933112"/>
                    <a:pt x="1112903" y="962461"/>
                    <a:pt x="1121106" y="991347"/>
                  </a:cubicBezTo>
                  <a:cubicBezTo>
                    <a:pt x="1142214" y="1089838"/>
                    <a:pt x="1118672" y="1184806"/>
                    <a:pt x="1098875" y="1265511"/>
                  </a:cubicBezTo>
                  <a:cubicBezTo>
                    <a:pt x="1127130" y="1059681"/>
                    <a:pt x="1108225" y="996979"/>
                    <a:pt x="1045938" y="861605"/>
                  </a:cubicBezTo>
                  <a:lnTo>
                    <a:pt x="1043143" y="887905"/>
                  </a:lnTo>
                  <a:lnTo>
                    <a:pt x="1012673" y="1495676"/>
                  </a:lnTo>
                  <a:lnTo>
                    <a:pt x="1014734" y="1082565"/>
                  </a:lnTo>
                  <a:lnTo>
                    <a:pt x="1004539" y="1116558"/>
                  </a:lnTo>
                  <a:cubicBezTo>
                    <a:pt x="977116" y="1187079"/>
                    <a:pt x="935636" y="1248626"/>
                    <a:pt x="895762" y="1311199"/>
                  </a:cubicBezTo>
                  <a:cubicBezTo>
                    <a:pt x="956826" y="1195886"/>
                    <a:pt x="985830" y="1131314"/>
                    <a:pt x="1001075" y="1070451"/>
                  </a:cubicBezTo>
                  <a:lnTo>
                    <a:pt x="1015244" y="980315"/>
                  </a:lnTo>
                  <a:lnTo>
                    <a:pt x="1015708" y="887255"/>
                  </a:lnTo>
                  <a:lnTo>
                    <a:pt x="1008956" y="894130"/>
                  </a:lnTo>
                  <a:lnTo>
                    <a:pt x="1014404" y="903295"/>
                  </a:lnTo>
                  <a:lnTo>
                    <a:pt x="1008414" y="894682"/>
                  </a:lnTo>
                  <a:lnTo>
                    <a:pt x="994026" y="909332"/>
                  </a:lnTo>
                  <a:cubicBezTo>
                    <a:pt x="931492" y="973227"/>
                    <a:pt x="913678" y="996676"/>
                    <a:pt x="865167" y="1130599"/>
                  </a:cubicBezTo>
                  <a:cubicBezTo>
                    <a:pt x="881460" y="1071077"/>
                    <a:pt x="895714" y="1011001"/>
                    <a:pt x="934436" y="957599"/>
                  </a:cubicBezTo>
                  <a:cubicBezTo>
                    <a:pt x="946752" y="940522"/>
                    <a:pt x="959503" y="927875"/>
                    <a:pt x="972253" y="915228"/>
                  </a:cubicBezTo>
                  <a:lnTo>
                    <a:pt x="1000609" y="883457"/>
                  </a:lnTo>
                  <a:lnTo>
                    <a:pt x="996535" y="877598"/>
                  </a:lnTo>
                  <a:lnTo>
                    <a:pt x="951744" y="893287"/>
                  </a:lnTo>
                  <a:cubicBezTo>
                    <a:pt x="934515" y="900407"/>
                    <a:pt x="918987" y="908317"/>
                    <a:pt x="903627" y="918458"/>
                  </a:cubicBezTo>
                  <a:lnTo>
                    <a:pt x="893405" y="926822"/>
                  </a:lnTo>
                  <a:lnTo>
                    <a:pt x="885837" y="1035327"/>
                  </a:lnTo>
                  <a:lnTo>
                    <a:pt x="888399" y="930918"/>
                  </a:lnTo>
                  <a:lnTo>
                    <a:pt x="856514" y="957009"/>
                  </a:lnTo>
                  <a:cubicBezTo>
                    <a:pt x="839955" y="973049"/>
                    <a:pt x="822029" y="992760"/>
                    <a:pt x="801204" y="1017579"/>
                  </a:cubicBezTo>
                  <a:cubicBezTo>
                    <a:pt x="815709" y="996101"/>
                    <a:pt x="831470" y="972696"/>
                    <a:pt x="850401" y="950724"/>
                  </a:cubicBezTo>
                  <a:lnTo>
                    <a:pt x="888716" y="917998"/>
                  </a:lnTo>
                  <a:lnTo>
                    <a:pt x="895192" y="653997"/>
                  </a:lnTo>
                  <a:lnTo>
                    <a:pt x="883454" y="687275"/>
                  </a:lnTo>
                  <a:cubicBezTo>
                    <a:pt x="867776" y="740960"/>
                    <a:pt x="867228" y="787151"/>
                    <a:pt x="886220" y="882476"/>
                  </a:cubicBezTo>
                  <a:cubicBezTo>
                    <a:pt x="870862" y="832968"/>
                    <a:pt x="852637" y="774721"/>
                    <a:pt x="862081" y="712602"/>
                  </a:cubicBezTo>
                  <a:cubicBezTo>
                    <a:pt x="866104" y="694308"/>
                    <a:pt x="870967" y="675674"/>
                    <a:pt x="877242" y="656285"/>
                  </a:cubicBezTo>
                  <a:lnTo>
                    <a:pt x="896343" y="607094"/>
                  </a:lnTo>
                  <a:lnTo>
                    <a:pt x="901852" y="382536"/>
                  </a:lnTo>
                  <a:lnTo>
                    <a:pt x="760446" y="1013133"/>
                  </a:lnTo>
                  <a:cubicBezTo>
                    <a:pt x="790498" y="809755"/>
                    <a:pt x="830510" y="611958"/>
                    <a:pt x="876367" y="408379"/>
                  </a:cubicBezTo>
                  <a:lnTo>
                    <a:pt x="906286" y="340144"/>
                  </a:lnTo>
                  <a:cubicBezTo>
                    <a:pt x="906793" y="339936"/>
                    <a:pt x="907304" y="339844"/>
                    <a:pt x="907807" y="339755"/>
                  </a:cubicBezTo>
                  <a:lnTo>
                    <a:pt x="912694" y="340792"/>
                  </a:lnTo>
                  <a:lnTo>
                    <a:pt x="928034" y="430309"/>
                  </a:lnTo>
                  <a:lnTo>
                    <a:pt x="915577" y="608915"/>
                  </a:lnTo>
                  <a:lnTo>
                    <a:pt x="925449" y="633339"/>
                  </a:lnTo>
                  <a:cubicBezTo>
                    <a:pt x="922769" y="629612"/>
                    <a:pt x="920089" y="625885"/>
                    <a:pt x="917409" y="622159"/>
                  </a:cubicBezTo>
                  <a:cubicBezTo>
                    <a:pt x="922350" y="663066"/>
                    <a:pt x="925372" y="692430"/>
                    <a:pt x="930194" y="718333"/>
                  </a:cubicBezTo>
                  <a:lnTo>
                    <a:pt x="948915" y="778174"/>
                  </a:lnTo>
                  <a:lnTo>
                    <a:pt x="1010829" y="321108"/>
                  </a:lnTo>
                  <a:lnTo>
                    <a:pt x="1018632" y="301226"/>
                  </a:lnTo>
                  <a:lnTo>
                    <a:pt x="1019463" y="134685"/>
                  </a:lnTo>
                  <a:cubicBezTo>
                    <a:pt x="831996" y="471211"/>
                    <a:pt x="756372" y="584083"/>
                    <a:pt x="707492" y="899452"/>
                  </a:cubicBezTo>
                  <a:lnTo>
                    <a:pt x="697320" y="971809"/>
                  </a:lnTo>
                  <a:lnTo>
                    <a:pt x="697856" y="973002"/>
                  </a:lnTo>
                  <a:lnTo>
                    <a:pt x="697259" y="972236"/>
                  </a:lnTo>
                  <a:lnTo>
                    <a:pt x="695780" y="982759"/>
                  </a:lnTo>
                  <a:lnTo>
                    <a:pt x="694449" y="994155"/>
                  </a:lnTo>
                  <a:lnTo>
                    <a:pt x="696016" y="1004087"/>
                  </a:lnTo>
                  <a:cubicBezTo>
                    <a:pt x="710109" y="1092374"/>
                    <a:pt x="718339" y="1120648"/>
                    <a:pt x="797039" y="1239369"/>
                  </a:cubicBezTo>
                  <a:cubicBezTo>
                    <a:pt x="758924" y="1190836"/>
                    <a:pt x="719149" y="1143610"/>
                    <a:pt x="699307" y="1080702"/>
                  </a:cubicBezTo>
                  <a:lnTo>
                    <a:pt x="689735" y="1034492"/>
                  </a:lnTo>
                  <a:lnTo>
                    <a:pt x="684887" y="1075984"/>
                  </a:lnTo>
                  <a:cubicBezTo>
                    <a:pt x="677832" y="1141768"/>
                    <a:pt x="671126" y="1215150"/>
                    <a:pt x="664375" y="1298103"/>
                  </a:cubicBezTo>
                  <a:lnTo>
                    <a:pt x="664511" y="1211615"/>
                  </a:lnTo>
                  <a:lnTo>
                    <a:pt x="643741" y="1144119"/>
                  </a:lnTo>
                  <a:cubicBezTo>
                    <a:pt x="637362" y="1115826"/>
                    <a:pt x="634021" y="1085840"/>
                    <a:pt x="637556" y="1054623"/>
                  </a:cubicBezTo>
                  <a:cubicBezTo>
                    <a:pt x="640878" y="1036189"/>
                    <a:pt x="645027" y="1017383"/>
                    <a:pt x="650558" y="997769"/>
                  </a:cubicBezTo>
                  <a:lnTo>
                    <a:pt x="671568" y="936877"/>
                  </a:lnTo>
                  <a:lnTo>
                    <a:pt x="672265" y="919498"/>
                  </a:lnTo>
                  <a:lnTo>
                    <a:pt x="682410" y="843958"/>
                  </a:lnTo>
                  <a:lnTo>
                    <a:pt x="499263" y="1304320"/>
                  </a:lnTo>
                  <a:lnTo>
                    <a:pt x="697373" y="732533"/>
                  </a:lnTo>
                  <a:lnTo>
                    <a:pt x="697687" y="730195"/>
                  </a:lnTo>
                  <a:lnTo>
                    <a:pt x="704447" y="701996"/>
                  </a:lnTo>
                  <a:lnTo>
                    <a:pt x="386560" y="1245045"/>
                  </a:lnTo>
                  <a:cubicBezTo>
                    <a:pt x="431799" y="1152742"/>
                    <a:pt x="478986" y="1062525"/>
                    <a:pt x="528062" y="972885"/>
                  </a:cubicBezTo>
                  <a:lnTo>
                    <a:pt x="550161" y="934034"/>
                  </a:lnTo>
                  <a:lnTo>
                    <a:pt x="511660" y="968974"/>
                  </a:lnTo>
                  <a:cubicBezTo>
                    <a:pt x="464783" y="1013608"/>
                    <a:pt x="443673" y="1045968"/>
                    <a:pt x="394935" y="1157907"/>
                  </a:cubicBezTo>
                  <a:cubicBezTo>
                    <a:pt x="414949" y="1099532"/>
                    <a:pt x="432964" y="1040474"/>
                    <a:pt x="474977" y="989621"/>
                  </a:cubicBezTo>
                  <a:cubicBezTo>
                    <a:pt x="501714" y="957088"/>
                    <a:pt x="529068" y="942351"/>
                    <a:pt x="555805" y="909819"/>
                  </a:cubicBezTo>
                  <a:cubicBezTo>
                    <a:pt x="465557" y="932087"/>
                    <a:pt x="427625" y="947252"/>
                    <a:pt x="338227" y="1041079"/>
                  </a:cubicBezTo>
                  <a:cubicBezTo>
                    <a:pt x="369889" y="1000038"/>
                    <a:pt x="407050" y="951623"/>
                    <a:pt x="463295" y="923615"/>
                  </a:cubicBezTo>
                  <a:cubicBezTo>
                    <a:pt x="480573" y="916382"/>
                    <a:pt x="498613" y="909641"/>
                    <a:pt x="518082" y="903620"/>
                  </a:cubicBezTo>
                  <a:lnTo>
                    <a:pt x="568786" y="891077"/>
                  </a:lnTo>
                  <a:lnTo>
                    <a:pt x="743900" y="274445"/>
                  </a:lnTo>
                  <a:lnTo>
                    <a:pt x="742155" y="275866"/>
                  </a:lnTo>
                  <a:lnTo>
                    <a:pt x="447834" y="851330"/>
                  </a:lnTo>
                  <a:lnTo>
                    <a:pt x="691224" y="317337"/>
                  </a:lnTo>
                  <a:lnTo>
                    <a:pt x="685633" y="321889"/>
                  </a:lnTo>
                  <a:cubicBezTo>
                    <a:pt x="594938" y="401687"/>
                    <a:pt x="520058" y="492351"/>
                    <a:pt x="441110" y="626259"/>
                  </a:cubicBezTo>
                  <a:lnTo>
                    <a:pt x="440593" y="627183"/>
                  </a:lnTo>
                  <a:lnTo>
                    <a:pt x="440236" y="636787"/>
                  </a:lnTo>
                  <a:lnTo>
                    <a:pt x="438891" y="630224"/>
                  </a:lnTo>
                  <a:lnTo>
                    <a:pt x="430777" y="644723"/>
                  </a:lnTo>
                  <a:lnTo>
                    <a:pt x="424806" y="663834"/>
                  </a:lnTo>
                  <a:cubicBezTo>
                    <a:pt x="398293" y="749217"/>
                    <a:pt x="393133" y="778209"/>
                    <a:pt x="411037" y="919517"/>
                  </a:cubicBezTo>
                  <a:cubicBezTo>
                    <a:pt x="398391" y="859116"/>
                    <a:pt x="383679" y="799150"/>
                    <a:pt x="393786" y="733966"/>
                  </a:cubicBezTo>
                  <a:lnTo>
                    <a:pt x="405091" y="690617"/>
                  </a:lnTo>
                  <a:lnTo>
                    <a:pt x="393095" y="712052"/>
                  </a:lnTo>
                  <a:cubicBezTo>
                    <a:pt x="360547" y="773052"/>
                    <a:pt x="326712" y="842007"/>
                    <a:pt x="290317" y="920990"/>
                  </a:cubicBezTo>
                  <a:cubicBezTo>
                    <a:pt x="307376" y="870808"/>
                    <a:pt x="325154" y="818387"/>
                    <a:pt x="345049" y="765126"/>
                  </a:cubicBezTo>
                  <a:lnTo>
                    <a:pt x="389764" y="658423"/>
                  </a:lnTo>
                  <a:lnTo>
                    <a:pt x="379859" y="668837"/>
                  </a:lnTo>
                  <a:cubicBezTo>
                    <a:pt x="343601" y="711419"/>
                    <a:pt x="324214" y="753349"/>
                    <a:pt x="302570" y="848106"/>
                  </a:cubicBezTo>
                  <a:cubicBezTo>
                    <a:pt x="308797" y="796647"/>
                    <a:pt x="315981" y="736039"/>
                    <a:pt x="349999" y="683212"/>
                  </a:cubicBezTo>
                  <a:cubicBezTo>
                    <a:pt x="361150" y="668162"/>
                    <a:pt x="373207" y="653145"/>
                    <a:pt x="386861" y="638016"/>
                  </a:cubicBezTo>
                  <a:lnTo>
                    <a:pt x="406405" y="618714"/>
                  </a:lnTo>
                  <a:lnTo>
                    <a:pt x="412476" y="604226"/>
                  </a:lnTo>
                  <a:lnTo>
                    <a:pt x="492521" y="461734"/>
                  </a:lnTo>
                  <a:lnTo>
                    <a:pt x="68222" y="798532"/>
                  </a:lnTo>
                  <a:lnTo>
                    <a:pt x="560844" y="369911"/>
                  </a:lnTo>
                  <a:lnTo>
                    <a:pt x="0" y="691008"/>
                  </a:lnTo>
                  <a:cubicBezTo>
                    <a:pt x="170388" y="575969"/>
                    <a:pt x="343375" y="472047"/>
                    <a:pt x="524574" y="368537"/>
                  </a:cubicBezTo>
                  <a:lnTo>
                    <a:pt x="579205" y="349987"/>
                  </a:lnTo>
                  <a:lnTo>
                    <a:pt x="618922" y="300894"/>
                  </a:lnTo>
                  <a:cubicBezTo>
                    <a:pt x="676220" y="250039"/>
                    <a:pt x="737119" y="200079"/>
                    <a:pt x="804502" y="151015"/>
                  </a:cubicBezTo>
                  <a:lnTo>
                    <a:pt x="856517" y="115331"/>
                  </a:lnTo>
                  <a:lnTo>
                    <a:pt x="833974" y="116189"/>
                  </a:lnTo>
                  <a:cubicBezTo>
                    <a:pt x="676583" y="124832"/>
                    <a:pt x="582723" y="153625"/>
                    <a:pt x="375678" y="293487"/>
                  </a:cubicBezTo>
                  <a:cubicBezTo>
                    <a:pt x="463162" y="220064"/>
                    <a:pt x="565956" y="133360"/>
                    <a:pt x="700212" y="99570"/>
                  </a:cubicBezTo>
                  <a:cubicBezTo>
                    <a:pt x="740809" y="92140"/>
                    <a:pt x="782814" y="86129"/>
                    <a:pt x="827557" y="82340"/>
                  </a:cubicBezTo>
                  <a:lnTo>
                    <a:pt x="907768" y="80170"/>
                  </a:lnTo>
                  <a:lnTo>
                    <a:pt x="910799" y="78090"/>
                  </a:lnTo>
                  <a:cubicBezTo>
                    <a:pt x="948093" y="54006"/>
                    <a:pt x="987368" y="30146"/>
                    <a:pt x="1028984" y="6509"/>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nvGrpSpPr>
            <p:cNvPr id="105" name="그룹 4">
              <a:extLst>
                <a:ext uri="{FF2B5EF4-FFF2-40B4-BE49-F238E27FC236}">
                  <a16:creationId xmlns:a16="http://schemas.microsoft.com/office/drawing/2014/main" id="{34CC5CE0-3410-4D6C-A495-8A00263CF8DE}"/>
                </a:ext>
              </a:extLst>
            </p:cNvPr>
            <p:cNvGrpSpPr/>
            <p:nvPr/>
          </p:nvGrpSpPr>
          <p:grpSpPr>
            <a:xfrm>
              <a:off x="4372976" y="1747714"/>
              <a:ext cx="3427951" cy="3409730"/>
              <a:chOff x="4276854" y="1647556"/>
              <a:chExt cx="3528392" cy="3509637"/>
            </a:xfrm>
          </p:grpSpPr>
          <p:sp>
            <p:nvSpPr>
              <p:cNvPr id="106" name="Rounded Rectangle 50">
                <a:extLst>
                  <a:ext uri="{FF2B5EF4-FFF2-40B4-BE49-F238E27FC236}">
                    <a16:creationId xmlns:a16="http://schemas.microsoft.com/office/drawing/2014/main" id="{C374CEA9-5978-42EE-B9E2-CBBA58525E92}"/>
                  </a:ext>
                </a:extLst>
              </p:cNvPr>
              <p:cNvSpPr/>
              <p:nvPr/>
            </p:nvSpPr>
            <p:spPr>
              <a:xfrm>
                <a:off x="5935814" y="1751747"/>
                <a:ext cx="288032" cy="2198154"/>
              </a:xfrm>
              <a:prstGeom prst="roundRect">
                <a:avLst/>
              </a:prstGeom>
              <a:solidFill>
                <a:schemeClr val="tx1">
                  <a:lumMod val="50000"/>
                  <a:lumOff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07" name="Group 106">
                <a:extLst>
                  <a:ext uri="{FF2B5EF4-FFF2-40B4-BE49-F238E27FC236}">
                    <a16:creationId xmlns:a16="http://schemas.microsoft.com/office/drawing/2014/main" id="{4B39543C-A7F2-4907-B05F-0A63EA29D481}"/>
                  </a:ext>
                </a:extLst>
              </p:cNvPr>
              <p:cNvGrpSpPr/>
              <p:nvPr/>
            </p:nvGrpSpPr>
            <p:grpSpPr>
              <a:xfrm>
                <a:off x="4276854" y="1647556"/>
                <a:ext cx="3528392" cy="3509637"/>
                <a:chOff x="2555776" y="2420888"/>
                <a:chExt cx="3960440" cy="3237510"/>
              </a:xfrm>
            </p:grpSpPr>
            <p:grpSp>
              <p:nvGrpSpPr>
                <p:cNvPr id="114" name="Group 113">
                  <a:extLst>
                    <a:ext uri="{FF2B5EF4-FFF2-40B4-BE49-F238E27FC236}">
                      <a16:creationId xmlns:a16="http://schemas.microsoft.com/office/drawing/2014/main" id="{713BA752-AFF3-4B4F-A5D7-3EDAFE636C86}"/>
                    </a:ext>
                  </a:extLst>
                </p:cNvPr>
                <p:cNvGrpSpPr/>
                <p:nvPr/>
              </p:nvGrpSpPr>
              <p:grpSpPr>
                <a:xfrm>
                  <a:off x="2771800" y="3938689"/>
                  <a:ext cx="1802976" cy="1296143"/>
                  <a:chOff x="2860082" y="2814998"/>
                  <a:chExt cx="1711918" cy="1294233"/>
                </a:xfrm>
                <a:effectLst>
                  <a:outerShdw blurRad="50800" dist="38100" dir="5400000" algn="t" rotWithShape="0">
                    <a:prstClr val="black">
                      <a:alpha val="40000"/>
                    </a:prstClr>
                  </a:outerShdw>
                </a:effectLst>
              </p:grpSpPr>
              <p:sp>
                <p:nvSpPr>
                  <p:cNvPr id="130" name="Freeform 76">
                    <a:extLst>
                      <a:ext uri="{FF2B5EF4-FFF2-40B4-BE49-F238E27FC236}">
                        <a16:creationId xmlns:a16="http://schemas.microsoft.com/office/drawing/2014/main" id="{8DA43756-804C-4081-B787-6971E11E4334}"/>
                      </a:ext>
                    </a:extLst>
                  </p:cNvPr>
                  <p:cNvSpPr>
                    <a:spLocks/>
                  </p:cNvSpPr>
                  <p:nvPr/>
                </p:nvSpPr>
                <p:spPr bwMode="auto">
                  <a:xfrm>
                    <a:off x="2860082" y="285776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5"/>
                      </a:gs>
                      <a:gs pos="100000">
                        <a:schemeClr val="accent5">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131" name="Freeform 16">
                    <a:extLst>
                      <a:ext uri="{FF2B5EF4-FFF2-40B4-BE49-F238E27FC236}">
                        <a16:creationId xmlns:a16="http://schemas.microsoft.com/office/drawing/2014/main" id="{CEE8E908-9492-4700-B77C-BEFAAC90EC31}"/>
                      </a:ext>
                    </a:extLst>
                  </p:cNvPr>
                  <p:cNvSpPr>
                    <a:spLocks/>
                  </p:cNvSpPr>
                  <p:nvPr/>
                </p:nvSpPr>
                <p:spPr bwMode="auto">
                  <a:xfrm>
                    <a:off x="2860082" y="2814998"/>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5"/>
                      </a:gs>
                      <a:gs pos="100000">
                        <a:schemeClr val="accent5">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a:p>
                </p:txBody>
              </p:sp>
            </p:grpSp>
            <p:grpSp>
              <p:nvGrpSpPr>
                <p:cNvPr id="115" name="Group 114">
                  <a:extLst>
                    <a:ext uri="{FF2B5EF4-FFF2-40B4-BE49-F238E27FC236}">
                      <a16:creationId xmlns:a16="http://schemas.microsoft.com/office/drawing/2014/main" id="{F1F7763A-B293-4B5E-B4C2-EFCDD98DF878}"/>
                    </a:ext>
                  </a:extLst>
                </p:cNvPr>
                <p:cNvGrpSpPr/>
                <p:nvPr/>
              </p:nvGrpSpPr>
              <p:grpSpPr>
                <a:xfrm flipH="1">
                  <a:off x="4574776" y="4406927"/>
                  <a:ext cx="1437384" cy="1251471"/>
                  <a:chOff x="2860082" y="2834525"/>
                  <a:chExt cx="1711918" cy="1294234"/>
                </a:xfrm>
                <a:effectLst>
                  <a:outerShdw blurRad="50800" dist="38100" dir="5400000" algn="t" rotWithShape="0">
                    <a:prstClr val="black">
                      <a:alpha val="40000"/>
                    </a:prstClr>
                  </a:outerShdw>
                </a:effectLst>
              </p:grpSpPr>
              <p:sp>
                <p:nvSpPr>
                  <p:cNvPr id="128" name="Freeform 74">
                    <a:extLst>
                      <a:ext uri="{FF2B5EF4-FFF2-40B4-BE49-F238E27FC236}">
                        <a16:creationId xmlns:a16="http://schemas.microsoft.com/office/drawing/2014/main" id="{E20771D7-82A6-40D8-B19D-16C293CD6692}"/>
                      </a:ext>
                    </a:extLst>
                  </p:cNvPr>
                  <p:cNvSpPr>
                    <a:spLocks/>
                  </p:cNvSpPr>
                  <p:nvPr/>
                </p:nvSpPr>
                <p:spPr bwMode="auto">
                  <a:xfrm>
                    <a:off x="2860082" y="2877288"/>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2"/>
                      </a:gs>
                      <a:gs pos="100000">
                        <a:schemeClr val="accent2">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129" name="Freeform 16">
                    <a:extLst>
                      <a:ext uri="{FF2B5EF4-FFF2-40B4-BE49-F238E27FC236}">
                        <a16:creationId xmlns:a16="http://schemas.microsoft.com/office/drawing/2014/main" id="{666CB5BC-3FDC-4BF6-A047-FF3FA2BA419C}"/>
                      </a:ext>
                    </a:extLst>
                  </p:cNvPr>
                  <p:cNvSpPr>
                    <a:spLocks/>
                  </p:cNvSpPr>
                  <p:nvPr/>
                </p:nvSpPr>
                <p:spPr bwMode="auto">
                  <a:xfrm>
                    <a:off x="2860082" y="2834525"/>
                    <a:ext cx="1711918" cy="1251469"/>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2"/>
                      </a:gs>
                      <a:gs pos="100000">
                        <a:schemeClr val="accent2">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116" name="Group 115">
                  <a:extLst>
                    <a:ext uri="{FF2B5EF4-FFF2-40B4-BE49-F238E27FC236}">
                      <a16:creationId xmlns:a16="http://schemas.microsoft.com/office/drawing/2014/main" id="{5AF5FCAB-81C3-4D49-968F-A84906AB4F19}"/>
                    </a:ext>
                  </a:extLst>
                </p:cNvPr>
                <p:cNvGrpSpPr/>
                <p:nvPr/>
              </p:nvGrpSpPr>
              <p:grpSpPr>
                <a:xfrm>
                  <a:off x="2555776" y="3067050"/>
                  <a:ext cx="2019000" cy="1440160"/>
                  <a:chOff x="2860082" y="2268017"/>
                  <a:chExt cx="1711918" cy="1294234"/>
                </a:xfrm>
                <a:effectLst>
                  <a:outerShdw blurRad="50800" dist="38100" dir="5400000" algn="t" rotWithShape="0">
                    <a:prstClr val="black">
                      <a:alpha val="40000"/>
                    </a:prstClr>
                  </a:outerShdw>
                </a:effectLst>
              </p:grpSpPr>
              <p:sp>
                <p:nvSpPr>
                  <p:cNvPr id="126" name="Freeform 72">
                    <a:extLst>
                      <a:ext uri="{FF2B5EF4-FFF2-40B4-BE49-F238E27FC236}">
                        <a16:creationId xmlns:a16="http://schemas.microsoft.com/office/drawing/2014/main" id="{46FB82C5-FE5D-4528-AB69-51F77C487C2E}"/>
                      </a:ext>
                    </a:extLst>
                  </p:cNvPr>
                  <p:cNvSpPr>
                    <a:spLocks/>
                  </p:cNvSpPr>
                  <p:nvPr/>
                </p:nvSpPr>
                <p:spPr bwMode="auto">
                  <a:xfrm>
                    <a:off x="2860082" y="231078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6"/>
                      </a:gs>
                      <a:gs pos="100000">
                        <a:schemeClr val="accent6">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sp>
                <p:nvSpPr>
                  <p:cNvPr id="127" name="Freeform 16">
                    <a:extLst>
                      <a:ext uri="{FF2B5EF4-FFF2-40B4-BE49-F238E27FC236}">
                        <a16:creationId xmlns:a16="http://schemas.microsoft.com/office/drawing/2014/main" id="{9524CBCB-5C54-4619-AA6F-8E97279E1F46}"/>
                      </a:ext>
                    </a:extLst>
                  </p:cNvPr>
                  <p:cNvSpPr>
                    <a:spLocks/>
                  </p:cNvSpPr>
                  <p:nvPr/>
                </p:nvSpPr>
                <p:spPr bwMode="auto">
                  <a:xfrm>
                    <a:off x="2860082" y="2268017"/>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6"/>
                      </a:gs>
                      <a:gs pos="100000">
                        <a:schemeClr val="accent6">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a:p>
                </p:txBody>
              </p:sp>
            </p:grpSp>
            <p:grpSp>
              <p:nvGrpSpPr>
                <p:cNvPr id="117" name="Group 116">
                  <a:extLst>
                    <a:ext uri="{FF2B5EF4-FFF2-40B4-BE49-F238E27FC236}">
                      <a16:creationId xmlns:a16="http://schemas.microsoft.com/office/drawing/2014/main" id="{615297F2-7014-46DA-A7BB-19FB36379CD5}"/>
                    </a:ext>
                  </a:extLst>
                </p:cNvPr>
                <p:cNvGrpSpPr/>
                <p:nvPr/>
              </p:nvGrpSpPr>
              <p:grpSpPr>
                <a:xfrm flipH="1">
                  <a:off x="4574776" y="3579961"/>
                  <a:ext cx="1656184" cy="1294234"/>
                  <a:chOff x="2860082" y="2268017"/>
                  <a:chExt cx="1711918" cy="1294234"/>
                </a:xfrm>
                <a:gradFill>
                  <a:gsLst>
                    <a:gs pos="77000">
                      <a:schemeClr val="bg1"/>
                    </a:gs>
                    <a:gs pos="100000">
                      <a:schemeClr val="bg1">
                        <a:lumMod val="64000"/>
                      </a:schemeClr>
                    </a:gs>
                  </a:gsLst>
                  <a:lin ang="0" scaled="1"/>
                </a:gradFill>
                <a:effectLst>
                  <a:outerShdw blurRad="50800" dist="38100" dir="5400000" algn="t" rotWithShape="0">
                    <a:prstClr val="black">
                      <a:alpha val="40000"/>
                    </a:prstClr>
                  </a:outerShdw>
                </a:effectLst>
              </p:grpSpPr>
              <p:sp>
                <p:nvSpPr>
                  <p:cNvPr id="124" name="Freeform 70">
                    <a:extLst>
                      <a:ext uri="{FF2B5EF4-FFF2-40B4-BE49-F238E27FC236}">
                        <a16:creationId xmlns:a16="http://schemas.microsoft.com/office/drawing/2014/main" id="{BE1BA2C2-F477-4C78-A2BE-73124206AC2F}"/>
                      </a:ext>
                    </a:extLst>
                  </p:cNvPr>
                  <p:cNvSpPr>
                    <a:spLocks/>
                  </p:cNvSpPr>
                  <p:nvPr/>
                </p:nvSpPr>
                <p:spPr bwMode="auto">
                  <a:xfrm>
                    <a:off x="2860082" y="231078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0">
                        <a:schemeClr val="accent3"/>
                      </a:gs>
                      <a:gs pos="100000">
                        <a:schemeClr val="accent3">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sp>
                <p:nvSpPr>
                  <p:cNvPr id="125" name="Freeform 16">
                    <a:extLst>
                      <a:ext uri="{FF2B5EF4-FFF2-40B4-BE49-F238E27FC236}">
                        <a16:creationId xmlns:a16="http://schemas.microsoft.com/office/drawing/2014/main" id="{420A484C-FB15-42A8-A431-1F8CC136E382}"/>
                      </a:ext>
                    </a:extLst>
                  </p:cNvPr>
                  <p:cNvSpPr>
                    <a:spLocks/>
                  </p:cNvSpPr>
                  <p:nvPr/>
                </p:nvSpPr>
                <p:spPr bwMode="auto">
                  <a:xfrm>
                    <a:off x="2860082" y="2268017"/>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3"/>
                      </a:gs>
                      <a:gs pos="100000">
                        <a:schemeClr val="accent3">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118" name="Group 117">
                  <a:extLst>
                    <a:ext uri="{FF2B5EF4-FFF2-40B4-BE49-F238E27FC236}">
                      <a16:creationId xmlns:a16="http://schemas.microsoft.com/office/drawing/2014/main" id="{8C6F5E35-4654-40A8-BE5E-C037117BF42C}"/>
                    </a:ext>
                  </a:extLst>
                </p:cNvPr>
                <p:cNvGrpSpPr/>
                <p:nvPr/>
              </p:nvGrpSpPr>
              <p:grpSpPr>
                <a:xfrm>
                  <a:off x="2860082" y="2420888"/>
                  <a:ext cx="1711918" cy="1294234"/>
                  <a:chOff x="2860082" y="2268017"/>
                  <a:chExt cx="1711918" cy="1294234"/>
                </a:xfrm>
                <a:effectLst>
                  <a:outerShdw blurRad="50800" dist="38100" dir="5400000" algn="t" rotWithShape="0">
                    <a:prstClr val="black">
                      <a:alpha val="40000"/>
                    </a:prstClr>
                  </a:outerShdw>
                </a:effectLst>
              </p:grpSpPr>
              <p:sp>
                <p:nvSpPr>
                  <p:cNvPr id="122" name="Freeform 68">
                    <a:extLst>
                      <a:ext uri="{FF2B5EF4-FFF2-40B4-BE49-F238E27FC236}">
                        <a16:creationId xmlns:a16="http://schemas.microsoft.com/office/drawing/2014/main" id="{119EDD9E-89D7-476C-B9D3-D6BC41DCE988}"/>
                      </a:ext>
                    </a:extLst>
                  </p:cNvPr>
                  <p:cNvSpPr>
                    <a:spLocks/>
                  </p:cNvSpPr>
                  <p:nvPr/>
                </p:nvSpPr>
                <p:spPr bwMode="auto">
                  <a:xfrm>
                    <a:off x="2860082" y="231078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1"/>
                      </a:gs>
                      <a:gs pos="100000">
                        <a:schemeClr val="accent1">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123" name="Freeform 16">
                    <a:extLst>
                      <a:ext uri="{FF2B5EF4-FFF2-40B4-BE49-F238E27FC236}">
                        <a16:creationId xmlns:a16="http://schemas.microsoft.com/office/drawing/2014/main" id="{8290EC3C-F01F-4A7B-819F-849C9C6D42A5}"/>
                      </a:ext>
                    </a:extLst>
                  </p:cNvPr>
                  <p:cNvSpPr>
                    <a:spLocks/>
                  </p:cNvSpPr>
                  <p:nvPr/>
                </p:nvSpPr>
                <p:spPr bwMode="auto">
                  <a:xfrm>
                    <a:off x="2860082" y="2268017"/>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77000">
                        <a:schemeClr val="accent1"/>
                      </a:gs>
                      <a:gs pos="100000">
                        <a:schemeClr val="accent1">
                          <a:lumMod val="50000"/>
                        </a:schemeClr>
                      </a:gs>
                    </a:gsLst>
                    <a:lin ang="0" scaled="1"/>
                    <a:tileRect/>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119" name="Group 118">
                  <a:extLst>
                    <a:ext uri="{FF2B5EF4-FFF2-40B4-BE49-F238E27FC236}">
                      <a16:creationId xmlns:a16="http://schemas.microsoft.com/office/drawing/2014/main" id="{00353E8D-B231-41E8-8822-B7DF2DAC1FC5}"/>
                    </a:ext>
                  </a:extLst>
                </p:cNvPr>
                <p:cNvGrpSpPr/>
                <p:nvPr/>
              </p:nvGrpSpPr>
              <p:grpSpPr>
                <a:xfrm flipH="1">
                  <a:off x="4572000" y="2635002"/>
                  <a:ext cx="1944216" cy="1438250"/>
                  <a:chOff x="2860082" y="2268017"/>
                  <a:chExt cx="1711918" cy="1294234"/>
                </a:xfrm>
                <a:effectLst>
                  <a:outerShdw blurRad="50800" dist="38100" dir="5400000" algn="t" rotWithShape="0">
                    <a:prstClr val="black">
                      <a:alpha val="40000"/>
                    </a:prstClr>
                  </a:outerShdw>
                </a:effectLst>
              </p:grpSpPr>
              <p:sp>
                <p:nvSpPr>
                  <p:cNvPr id="120" name="Freeform 66">
                    <a:extLst>
                      <a:ext uri="{FF2B5EF4-FFF2-40B4-BE49-F238E27FC236}">
                        <a16:creationId xmlns:a16="http://schemas.microsoft.com/office/drawing/2014/main" id="{443DC936-57A7-47D6-AABA-6B816164E344}"/>
                      </a:ext>
                    </a:extLst>
                  </p:cNvPr>
                  <p:cNvSpPr>
                    <a:spLocks/>
                  </p:cNvSpPr>
                  <p:nvPr/>
                </p:nvSpPr>
                <p:spPr bwMode="auto">
                  <a:xfrm>
                    <a:off x="2860082" y="231078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4"/>
                      </a:gs>
                      <a:gs pos="100000">
                        <a:schemeClr val="accent4">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121" name="Freeform 16">
                    <a:extLst>
                      <a:ext uri="{FF2B5EF4-FFF2-40B4-BE49-F238E27FC236}">
                        <a16:creationId xmlns:a16="http://schemas.microsoft.com/office/drawing/2014/main" id="{5A990E8E-7882-400A-BE9F-ABFC33EE4B9F}"/>
                      </a:ext>
                    </a:extLst>
                  </p:cNvPr>
                  <p:cNvSpPr>
                    <a:spLocks/>
                  </p:cNvSpPr>
                  <p:nvPr/>
                </p:nvSpPr>
                <p:spPr bwMode="auto">
                  <a:xfrm>
                    <a:off x="2860082" y="2268017"/>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4"/>
                      </a:gs>
                      <a:gs pos="100000">
                        <a:schemeClr val="accent4">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a:p>
                </p:txBody>
              </p:sp>
            </p:grpSp>
          </p:grpSp>
        </p:grpSp>
      </p:grpSp>
      <p:grpSp>
        <p:nvGrpSpPr>
          <p:cNvPr id="135" name="Group 134">
            <a:extLst>
              <a:ext uri="{FF2B5EF4-FFF2-40B4-BE49-F238E27FC236}">
                <a16:creationId xmlns:a16="http://schemas.microsoft.com/office/drawing/2014/main" id="{F3A4A11F-B611-419D-828E-33D2EB8760B6}"/>
              </a:ext>
            </a:extLst>
          </p:cNvPr>
          <p:cNvGrpSpPr/>
          <p:nvPr/>
        </p:nvGrpSpPr>
        <p:grpSpPr>
          <a:xfrm>
            <a:off x="26245" y="3204479"/>
            <a:ext cx="4279779" cy="3583577"/>
            <a:chOff x="319983" y="1483368"/>
            <a:chExt cx="6418793" cy="5374632"/>
          </a:xfrm>
        </p:grpSpPr>
        <p:sp>
          <p:nvSpPr>
            <p:cNvPr id="136" name="Freeform: Shape 135">
              <a:extLst>
                <a:ext uri="{FF2B5EF4-FFF2-40B4-BE49-F238E27FC236}">
                  <a16:creationId xmlns:a16="http://schemas.microsoft.com/office/drawing/2014/main" id="{C0D40234-C540-4B20-BA86-E9D747BE6FB7}"/>
                </a:ext>
              </a:extLst>
            </p:cNvPr>
            <p:cNvSpPr/>
            <p:nvPr/>
          </p:nvSpPr>
          <p:spPr>
            <a:xfrm>
              <a:off x="3624752" y="2274090"/>
              <a:ext cx="3114024" cy="2298158"/>
            </a:xfrm>
            <a:custGeom>
              <a:avLst/>
              <a:gdLst>
                <a:gd name="connsiteX0" fmla="*/ 43590 w 4114165"/>
                <a:gd name="connsiteY0" fmla="*/ 3035606 h 3036265"/>
                <a:gd name="connsiteX1" fmla="*/ 26 w 4114165"/>
                <a:gd name="connsiteY1" fmla="*/ 2993362 h 3036265"/>
                <a:gd name="connsiteX2" fmla="*/ 686 w 4114165"/>
                <a:gd name="connsiteY2" fmla="*/ 2683135 h 3036265"/>
                <a:gd name="connsiteX3" fmla="*/ 44250 w 4114165"/>
                <a:gd name="connsiteY3" fmla="*/ 2638251 h 3036265"/>
                <a:gd name="connsiteX4" fmla="*/ 314874 w 4114165"/>
                <a:gd name="connsiteY4" fmla="*/ 2638251 h 3036265"/>
                <a:gd name="connsiteX5" fmla="*/ 357117 w 4114165"/>
                <a:gd name="connsiteY5" fmla="*/ 2633631 h 3036265"/>
                <a:gd name="connsiteX6" fmla="*/ 357117 w 4114165"/>
                <a:gd name="connsiteY6" fmla="*/ 2627690 h 3036265"/>
                <a:gd name="connsiteX7" fmla="*/ 357117 w 4114165"/>
                <a:gd name="connsiteY7" fmla="*/ 2282480 h 3036265"/>
                <a:gd name="connsiteX8" fmla="*/ 357777 w 4114165"/>
                <a:gd name="connsiteY8" fmla="*/ 1953111 h 3036265"/>
                <a:gd name="connsiteX9" fmla="*/ 449525 w 4114165"/>
                <a:gd name="connsiteY9" fmla="*/ 1860043 h 3036265"/>
                <a:gd name="connsiteX10" fmla="*/ 1027076 w 4114165"/>
                <a:gd name="connsiteY10" fmla="*/ 1860043 h 3036265"/>
                <a:gd name="connsiteX11" fmla="*/ 1122124 w 4114165"/>
                <a:gd name="connsiteY11" fmla="*/ 1956411 h 3036265"/>
                <a:gd name="connsiteX12" fmla="*/ 1122124 w 4114165"/>
                <a:gd name="connsiteY12" fmla="*/ 2593367 h 3036265"/>
                <a:gd name="connsiteX13" fmla="*/ 1188790 w 4114165"/>
                <a:gd name="connsiteY13" fmla="*/ 2636271 h 3036265"/>
                <a:gd name="connsiteX14" fmla="*/ 1201991 w 4114165"/>
                <a:gd name="connsiteY14" fmla="*/ 2615809 h 3036265"/>
                <a:gd name="connsiteX15" fmla="*/ 1202651 w 4114165"/>
                <a:gd name="connsiteY15" fmla="*/ 2579506 h 3036265"/>
                <a:gd name="connsiteX16" fmla="*/ 1202651 w 4114165"/>
                <a:gd name="connsiteY16" fmla="*/ 1355099 h 3036265"/>
                <a:gd name="connsiteX17" fmla="*/ 1202651 w 4114165"/>
                <a:gd name="connsiteY17" fmla="*/ 1322096 h 3036265"/>
                <a:gd name="connsiteX18" fmla="*/ 1279878 w 4114165"/>
                <a:gd name="connsiteY18" fmla="*/ 1245529 h 3036265"/>
                <a:gd name="connsiteX19" fmla="*/ 1613207 w 4114165"/>
                <a:gd name="connsiteY19" fmla="*/ 1245529 h 3036265"/>
                <a:gd name="connsiteX20" fmla="*/ 1870630 w 4114165"/>
                <a:gd name="connsiteY20" fmla="*/ 1245529 h 3036265"/>
                <a:gd name="connsiteX21" fmla="*/ 1966998 w 4114165"/>
                <a:gd name="connsiteY21" fmla="*/ 1343878 h 3036265"/>
                <a:gd name="connsiteX22" fmla="*/ 1966998 w 4114165"/>
                <a:gd name="connsiteY22" fmla="*/ 2597987 h 3036265"/>
                <a:gd name="connsiteX23" fmla="*/ 1978879 w 4114165"/>
                <a:gd name="connsiteY23" fmla="*/ 2635611 h 3036265"/>
                <a:gd name="connsiteX24" fmla="*/ 2036964 w 4114165"/>
                <a:gd name="connsiteY24" fmla="*/ 2634951 h 3036265"/>
                <a:gd name="connsiteX25" fmla="*/ 2046205 w 4114165"/>
                <a:gd name="connsiteY25" fmla="*/ 2599307 h 3036265"/>
                <a:gd name="connsiteX26" fmla="*/ 2046205 w 4114165"/>
                <a:gd name="connsiteY26" fmla="*/ 830353 h 3036265"/>
                <a:gd name="connsiteX27" fmla="*/ 2046205 w 4114165"/>
                <a:gd name="connsiteY27" fmla="*/ 800650 h 3036265"/>
                <a:gd name="connsiteX28" fmla="*/ 2118152 w 4114165"/>
                <a:gd name="connsiteY28" fmla="*/ 727384 h 3036265"/>
                <a:gd name="connsiteX29" fmla="*/ 2738605 w 4114165"/>
                <a:gd name="connsiteY29" fmla="*/ 727384 h 3036265"/>
                <a:gd name="connsiteX30" fmla="*/ 2809892 w 4114165"/>
                <a:gd name="connsiteY30" fmla="*/ 801970 h 3036265"/>
                <a:gd name="connsiteX31" fmla="*/ 2810552 w 4114165"/>
                <a:gd name="connsiteY31" fmla="*/ 2594027 h 3036265"/>
                <a:gd name="connsiteX32" fmla="*/ 2857416 w 4114165"/>
                <a:gd name="connsiteY32" fmla="*/ 2639571 h 3036265"/>
                <a:gd name="connsiteX33" fmla="*/ 2891079 w 4114165"/>
                <a:gd name="connsiteY33" fmla="*/ 2590727 h 3036265"/>
                <a:gd name="connsiteX34" fmla="*/ 2891079 w 4114165"/>
                <a:gd name="connsiteY34" fmla="*/ 122771 h 3036265"/>
                <a:gd name="connsiteX35" fmla="*/ 3012529 w 4114165"/>
                <a:gd name="connsiteY35" fmla="*/ 0 h 3036265"/>
                <a:gd name="connsiteX36" fmla="*/ 3563678 w 4114165"/>
                <a:gd name="connsiteY36" fmla="*/ 0 h 3036265"/>
                <a:gd name="connsiteX37" fmla="*/ 3653446 w 4114165"/>
                <a:gd name="connsiteY37" fmla="*/ 87788 h 3036265"/>
                <a:gd name="connsiteX38" fmla="*/ 3650806 w 4114165"/>
                <a:gd name="connsiteY38" fmla="*/ 2594687 h 3036265"/>
                <a:gd name="connsiteX39" fmla="*/ 3695029 w 4114165"/>
                <a:gd name="connsiteY39" fmla="*/ 2638911 h 3036265"/>
                <a:gd name="connsiteX40" fmla="*/ 4071262 w 4114165"/>
                <a:gd name="connsiteY40" fmla="*/ 2638911 h 3036265"/>
                <a:gd name="connsiteX41" fmla="*/ 4114166 w 4114165"/>
                <a:gd name="connsiteY41" fmla="*/ 2681815 h 3036265"/>
                <a:gd name="connsiteX42" fmla="*/ 4114166 w 4114165"/>
                <a:gd name="connsiteY42" fmla="*/ 2992042 h 3036265"/>
                <a:gd name="connsiteX43" fmla="*/ 4069283 w 4114165"/>
                <a:gd name="connsiteY43" fmla="*/ 3036266 h 3036265"/>
                <a:gd name="connsiteX44" fmla="*/ 43590 w 4114165"/>
                <a:gd name="connsiteY44" fmla="*/ 3035606 h 303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114165" h="3036265">
                  <a:moveTo>
                    <a:pt x="43590" y="3035606"/>
                  </a:moveTo>
                  <a:cubicBezTo>
                    <a:pt x="11247" y="3035606"/>
                    <a:pt x="-634" y="3027685"/>
                    <a:pt x="26" y="2993362"/>
                  </a:cubicBezTo>
                  <a:cubicBezTo>
                    <a:pt x="2006" y="2889733"/>
                    <a:pt x="686" y="2786764"/>
                    <a:pt x="686" y="2683135"/>
                  </a:cubicBezTo>
                  <a:cubicBezTo>
                    <a:pt x="686" y="2638911"/>
                    <a:pt x="1346" y="2638251"/>
                    <a:pt x="44250" y="2638251"/>
                  </a:cubicBezTo>
                  <a:cubicBezTo>
                    <a:pt x="134678" y="2638251"/>
                    <a:pt x="224446" y="2638251"/>
                    <a:pt x="314874" y="2638251"/>
                  </a:cubicBezTo>
                  <a:cubicBezTo>
                    <a:pt x="328735" y="2638251"/>
                    <a:pt x="343256" y="2640231"/>
                    <a:pt x="357117" y="2633631"/>
                  </a:cubicBezTo>
                  <a:cubicBezTo>
                    <a:pt x="357117" y="2631650"/>
                    <a:pt x="357117" y="2629670"/>
                    <a:pt x="357117" y="2627690"/>
                  </a:cubicBezTo>
                  <a:cubicBezTo>
                    <a:pt x="356457" y="2512840"/>
                    <a:pt x="357117" y="2397330"/>
                    <a:pt x="357117" y="2282480"/>
                  </a:cubicBezTo>
                  <a:cubicBezTo>
                    <a:pt x="357117" y="2280500"/>
                    <a:pt x="357777" y="2060700"/>
                    <a:pt x="357777" y="1953111"/>
                  </a:cubicBezTo>
                  <a:cubicBezTo>
                    <a:pt x="357777" y="1881165"/>
                    <a:pt x="378899" y="1860043"/>
                    <a:pt x="449525" y="1860043"/>
                  </a:cubicBezTo>
                  <a:cubicBezTo>
                    <a:pt x="642262" y="1860043"/>
                    <a:pt x="834339" y="1860043"/>
                    <a:pt x="1027076" y="1860043"/>
                  </a:cubicBezTo>
                  <a:cubicBezTo>
                    <a:pt x="1101663" y="1860043"/>
                    <a:pt x="1122124" y="1880505"/>
                    <a:pt x="1122124" y="1956411"/>
                  </a:cubicBezTo>
                  <a:cubicBezTo>
                    <a:pt x="1122124" y="2168950"/>
                    <a:pt x="1122124" y="2380829"/>
                    <a:pt x="1122124" y="2593367"/>
                  </a:cubicBezTo>
                  <a:cubicBezTo>
                    <a:pt x="1122124" y="2634290"/>
                    <a:pt x="1149187" y="2652112"/>
                    <a:pt x="1188790" y="2636271"/>
                  </a:cubicBezTo>
                  <a:cubicBezTo>
                    <a:pt x="1198691" y="2632310"/>
                    <a:pt x="1201991" y="2625050"/>
                    <a:pt x="1201991" y="2615809"/>
                  </a:cubicBezTo>
                  <a:cubicBezTo>
                    <a:pt x="1201991" y="2603928"/>
                    <a:pt x="1202651" y="2591387"/>
                    <a:pt x="1202651" y="2579506"/>
                  </a:cubicBezTo>
                  <a:cubicBezTo>
                    <a:pt x="1202651" y="2171590"/>
                    <a:pt x="1202651" y="1763674"/>
                    <a:pt x="1202651" y="1355099"/>
                  </a:cubicBezTo>
                  <a:cubicBezTo>
                    <a:pt x="1202651" y="1343878"/>
                    <a:pt x="1202651" y="1333317"/>
                    <a:pt x="1202651" y="1322096"/>
                  </a:cubicBezTo>
                  <a:cubicBezTo>
                    <a:pt x="1203971" y="1268631"/>
                    <a:pt x="1227074" y="1245529"/>
                    <a:pt x="1279878" y="1245529"/>
                  </a:cubicBezTo>
                  <a:cubicBezTo>
                    <a:pt x="1390768" y="1244869"/>
                    <a:pt x="1502318" y="1245529"/>
                    <a:pt x="1613207" y="1245529"/>
                  </a:cubicBezTo>
                  <a:cubicBezTo>
                    <a:pt x="1699015" y="1245529"/>
                    <a:pt x="1784822" y="1245529"/>
                    <a:pt x="1870630" y="1245529"/>
                  </a:cubicBezTo>
                  <a:cubicBezTo>
                    <a:pt x="1947857" y="1245529"/>
                    <a:pt x="1966998" y="1264671"/>
                    <a:pt x="1966998" y="1343878"/>
                  </a:cubicBezTo>
                  <a:cubicBezTo>
                    <a:pt x="1966998" y="1662685"/>
                    <a:pt x="1966998" y="2498979"/>
                    <a:pt x="1966998" y="2597987"/>
                  </a:cubicBezTo>
                  <a:cubicBezTo>
                    <a:pt x="1966998" y="2611189"/>
                    <a:pt x="1961058" y="2629670"/>
                    <a:pt x="1978879" y="2635611"/>
                  </a:cubicBezTo>
                  <a:cubicBezTo>
                    <a:pt x="1997361" y="2641551"/>
                    <a:pt x="2018483" y="2642872"/>
                    <a:pt x="2036964" y="2634951"/>
                  </a:cubicBezTo>
                  <a:cubicBezTo>
                    <a:pt x="2052146" y="2628350"/>
                    <a:pt x="2046205" y="2611849"/>
                    <a:pt x="2046205" y="2599307"/>
                  </a:cubicBezTo>
                  <a:cubicBezTo>
                    <a:pt x="2046865" y="2454095"/>
                    <a:pt x="2046205" y="1275232"/>
                    <a:pt x="2046205" y="830353"/>
                  </a:cubicBezTo>
                  <a:cubicBezTo>
                    <a:pt x="2046205" y="820452"/>
                    <a:pt x="2046205" y="810551"/>
                    <a:pt x="2046205" y="800650"/>
                  </a:cubicBezTo>
                  <a:cubicBezTo>
                    <a:pt x="2048185" y="754446"/>
                    <a:pt x="2072607" y="727384"/>
                    <a:pt x="2118152" y="727384"/>
                  </a:cubicBezTo>
                  <a:cubicBezTo>
                    <a:pt x="2324750" y="726724"/>
                    <a:pt x="2532008" y="726724"/>
                    <a:pt x="2738605" y="727384"/>
                  </a:cubicBezTo>
                  <a:cubicBezTo>
                    <a:pt x="2782830" y="727384"/>
                    <a:pt x="2808572" y="756426"/>
                    <a:pt x="2809892" y="801970"/>
                  </a:cubicBezTo>
                  <a:cubicBezTo>
                    <a:pt x="2811212" y="848174"/>
                    <a:pt x="2810552" y="2042879"/>
                    <a:pt x="2810552" y="2594027"/>
                  </a:cubicBezTo>
                  <a:cubicBezTo>
                    <a:pt x="2810552" y="2638251"/>
                    <a:pt x="2813192" y="2638251"/>
                    <a:pt x="2857416" y="2639571"/>
                  </a:cubicBezTo>
                  <a:cubicBezTo>
                    <a:pt x="2897019" y="2640891"/>
                    <a:pt x="2891079" y="2614489"/>
                    <a:pt x="2891079" y="2590727"/>
                  </a:cubicBezTo>
                  <a:cubicBezTo>
                    <a:pt x="2891079" y="1768295"/>
                    <a:pt x="2891079" y="945203"/>
                    <a:pt x="2891079" y="122771"/>
                  </a:cubicBezTo>
                  <a:cubicBezTo>
                    <a:pt x="2891079" y="9241"/>
                    <a:pt x="2900320" y="0"/>
                    <a:pt x="3012529" y="0"/>
                  </a:cubicBezTo>
                  <a:cubicBezTo>
                    <a:pt x="3196026" y="0"/>
                    <a:pt x="3380182" y="0"/>
                    <a:pt x="3563678" y="0"/>
                  </a:cubicBezTo>
                  <a:cubicBezTo>
                    <a:pt x="3631664" y="0"/>
                    <a:pt x="3652785" y="21122"/>
                    <a:pt x="3653446" y="87788"/>
                  </a:cubicBezTo>
                  <a:cubicBezTo>
                    <a:pt x="3654106" y="264023"/>
                    <a:pt x="3651466" y="2399310"/>
                    <a:pt x="3650806" y="2594687"/>
                  </a:cubicBezTo>
                  <a:cubicBezTo>
                    <a:pt x="3650806" y="2638911"/>
                    <a:pt x="3650806" y="2638911"/>
                    <a:pt x="3695029" y="2638911"/>
                  </a:cubicBezTo>
                  <a:cubicBezTo>
                    <a:pt x="3820440" y="2638911"/>
                    <a:pt x="3945851" y="2638911"/>
                    <a:pt x="4071262" y="2638911"/>
                  </a:cubicBezTo>
                  <a:cubicBezTo>
                    <a:pt x="4112186" y="2638911"/>
                    <a:pt x="4114166" y="2640891"/>
                    <a:pt x="4114166" y="2681815"/>
                  </a:cubicBezTo>
                  <a:cubicBezTo>
                    <a:pt x="4114166" y="2785444"/>
                    <a:pt x="4114166" y="2888413"/>
                    <a:pt x="4114166" y="2992042"/>
                  </a:cubicBezTo>
                  <a:cubicBezTo>
                    <a:pt x="4114166" y="3034946"/>
                    <a:pt x="4113506" y="3036266"/>
                    <a:pt x="4069283" y="3036266"/>
                  </a:cubicBezTo>
                  <a:cubicBezTo>
                    <a:pt x="3504933" y="3034946"/>
                    <a:pt x="196723" y="3034286"/>
                    <a:pt x="43590" y="3035606"/>
                  </a:cubicBezTo>
                  <a:close/>
                </a:path>
              </a:pathLst>
            </a:custGeom>
            <a:solidFill>
              <a:schemeClr val="accent1"/>
            </a:solidFill>
            <a:ln w="659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5621B7D-C62A-40B9-B2F2-58C61063EF41}"/>
                </a:ext>
              </a:extLst>
            </p:cNvPr>
            <p:cNvSpPr/>
            <p:nvPr/>
          </p:nvSpPr>
          <p:spPr>
            <a:xfrm>
              <a:off x="3793733" y="1483368"/>
              <a:ext cx="2432524" cy="1831535"/>
            </a:xfrm>
            <a:custGeom>
              <a:avLst/>
              <a:gdLst>
                <a:gd name="connsiteX0" fmla="*/ 1064151 w 2969257"/>
                <a:gd name="connsiteY0" fmla="*/ 935232 h 2235661"/>
                <a:gd name="connsiteX1" fmla="*/ 1755891 w 2969257"/>
                <a:gd name="connsiteY1" fmla="*/ 1096946 h 2235661"/>
                <a:gd name="connsiteX2" fmla="*/ 1823878 w 2969257"/>
                <a:gd name="connsiteY2" fmla="*/ 1078465 h 2235661"/>
                <a:gd name="connsiteX3" fmla="*/ 2653570 w 2969257"/>
                <a:gd name="connsiteY3" fmla="*/ 270554 h 2235661"/>
                <a:gd name="connsiteX4" fmla="*/ 2654230 w 2969257"/>
                <a:gd name="connsiteY4" fmla="*/ 228310 h 2235661"/>
                <a:gd name="connsiteX5" fmla="*/ 2578984 w 2969257"/>
                <a:gd name="connsiteY5" fmla="*/ 154384 h 2235661"/>
                <a:gd name="connsiteX6" fmla="*/ 2586244 w 2969257"/>
                <a:gd name="connsiteY6" fmla="*/ 118741 h 2235661"/>
                <a:gd name="connsiteX7" fmla="*/ 2938055 w 2969257"/>
                <a:gd name="connsiteY7" fmla="*/ 5211 h 2235661"/>
                <a:gd name="connsiteX8" fmla="*/ 2965778 w 2969257"/>
                <a:gd name="connsiteY8" fmla="*/ 4551 h 2235661"/>
                <a:gd name="connsiteX9" fmla="*/ 2964457 w 2969257"/>
                <a:gd name="connsiteY9" fmla="*/ 29633 h 2235661"/>
                <a:gd name="connsiteX10" fmla="*/ 2857528 w 2969257"/>
                <a:gd name="connsiteY10" fmla="*/ 383424 h 2235661"/>
                <a:gd name="connsiteX11" fmla="*/ 2817924 w 2969257"/>
                <a:gd name="connsiteY11" fmla="*/ 392665 h 2235661"/>
                <a:gd name="connsiteX12" fmla="*/ 2761820 w 2969257"/>
                <a:gd name="connsiteY12" fmla="*/ 336560 h 2235661"/>
                <a:gd name="connsiteX13" fmla="*/ 2714956 w 2969257"/>
                <a:gd name="connsiteY13" fmla="*/ 337220 h 2235661"/>
                <a:gd name="connsiteX14" fmla="*/ 1858200 w 2969257"/>
                <a:gd name="connsiteY14" fmla="*/ 1225657 h 2235661"/>
                <a:gd name="connsiteX15" fmla="*/ 1800115 w 2969257"/>
                <a:gd name="connsiteY15" fmla="*/ 1242159 h 2235661"/>
                <a:gd name="connsiteX16" fmla="*/ 1132137 w 2969257"/>
                <a:gd name="connsiteY16" fmla="*/ 1070544 h 2235661"/>
                <a:gd name="connsiteX17" fmla="*/ 1064151 w 2969257"/>
                <a:gd name="connsiteY17" fmla="*/ 1091666 h 2235661"/>
                <a:gd name="connsiteX18" fmla="*/ 114988 w 2969257"/>
                <a:gd name="connsiteY18" fmla="*/ 2222345 h 2235661"/>
                <a:gd name="connsiteX19" fmla="*/ 74724 w 2969257"/>
                <a:gd name="connsiteY19" fmla="*/ 2225645 h 2235661"/>
                <a:gd name="connsiteX20" fmla="*/ 15979 w 2969257"/>
                <a:gd name="connsiteY20" fmla="*/ 2178121 h 2235661"/>
                <a:gd name="connsiteX21" fmla="*/ 11359 w 2969257"/>
                <a:gd name="connsiteY21" fmla="*/ 2132577 h 2235661"/>
                <a:gd name="connsiteX22" fmla="*/ 1024547 w 2969257"/>
                <a:gd name="connsiteY22" fmla="*/ 954374 h 2235661"/>
                <a:gd name="connsiteX23" fmla="*/ 1064151 w 2969257"/>
                <a:gd name="connsiteY23" fmla="*/ 935232 h 223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9257" h="2235661">
                  <a:moveTo>
                    <a:pt x="1064151" y="935232"/>
                  </a:moveTo>
                  <a:cubicBezTo>
                    <a:pt x="1105074" y="944473"/>
                    <a:pt x="1572395" y="1052722"/>
                    <a:pt x="1755891" y="1096946"/>
                  </a:cubicBezTo>
                  <a:cubicBezTo>
                    <a:pt x="1783614" y="1103547"/>
                    <a:pt x="1803415" y="1098266"/>
                    <a:pt x="1823878" y="1078465"/>
                  </a:cubicBezTo>
                  <a:cubicBezTo>
                    <a:pt x="2011334" y="894308"/>
                    <a:pt x="2564462" y="355701"/>
                    <a:pt x="2653570" y="270554"/>
                  </a:cubicBezTo>
                  <a:cubicBezTo>
                    <a:pt x="2670731" y="254052"/>
                    <a:pt x="2670731" y="243491"/>
                    <a:pt x="2654230" y="228310"/>
                  </a:cubicBezTo>
                  <a:cubicBezTo>
                    <a:pt x="2628488" y="204548"/>
                    <a:pt x="2604725" y="178806"/>
                    <a:pt x="2578984" y="154384"/>
                  </a:cubicBezTo>
                  <a:cubicBezTo>
                    <a:pt x="2561162" y="137222"/>
                    <a:pt x="2559842" y="126661"/>
                    <a:pt x="2586244" y="118741"/>
                  </a:cubicBezTo>
                  <a:cubicBezTo>
                    <a:pt x="2703734" y="81117"/>
                    <a:pt x="2820565" y="42834"/>
                    <a:pt x="2938055" y="5211"/>
                  </a:cubicBezTo>
                  <a:cubicBezTo>
                    <a:pt x="2947296" y="2570"/>
                    <a:pt x="2957196" y="-4690"/>
                    <a:pt x="2965778" y="4551"/>
                  </a:cubicBezTo>
                  <a:cubicBezTo>
                    <a:pt x="2973038" y="11811"/>
                    <a:pt x="2967097" y="21712"/>
                    <a:pt x="2964457" y="29633"/>
                  </a:cubicBezTo>
                  <a:cubicBezTo>
                    <a:pt x="2928814" y="147783"/>
                    <a:pt x="2893171" y="265273"/>
                    <a:pt x="2857528" y="383424"/>
                  </a:cubicBezTo>
                  <a:cubicBezTo>
                    <a:pt x="2847627" y="416427"/>
                    <a:pt x="2843007" y="417087"/>
                    <a:pt x="2817924" y="392665"/>
                  </a:cubicBezTo>
                  <a:cubicBezTo>
                    <a:pt x="2798783" y="374183"/>
                    <a:pt x="2778981" y="357021"/>
                    <a:pt x="2761820" y="336560"/>
                  </a:cubicBezTo>
                  <a:cubicBezTo>
                    <a:pt x="2743998" y="315438"/>
                    <a:pt x="2732117" y="318738"/>
                    <a:pt x="2714956" y="337220"/>
                  </a:cubicBezTo>
                  <a:cubicBezTo>
                    <a:pt x="2576343" y="481772"/>
                    <a:pt x="2004073" y="1073184"/>
                    <a:pt x="1858200" y="1225657"/>
                  </a:cubicBezTo>
                  <a:cubicBezTo>
                    <a:pt x="1840379" y="1244139"/>
                    <a:pt x="1824537" y="1248099"/>
                    <a:pt x="1800115" y="1242159"/>
                  </a:cubicBezTo>
                  <a:cubicBezTo>
                    <a:pt x="1577676" y="1184734"/>
                    <a:pt x="1354576" y="1128629"/>
                    <a:pt x="1132137" y="1070544"/>
                  </a:cubicBezTo>
                  <a:cubicBezTo>
                    <a:pt x="1102434" y="1062623"/>
                    <a:pt x="1083953" y="1067904"/>
                    <a:pt x="1064151" y="1091666"/>
                  </a:cubicBezTo>
                  <a:cubicBezTo>
                    <a:pt x="922238" y="1260641"/>
                    <a:pt x="288583" y="2014426"/>
                    <a:pt x="114988" y="2222345"/>
                  </a:cubicBezTo>
                  <a:cubicBezTo>
                    <a:pt x="100466" y="2239506"/>
                    <a:pt x="89906" y="2239506"/>
                    <a:pt x="74724" y="2225645"/>
                  </a:cubicBezTo>
                  <a:cubicBezTo>
                    <a:pt x="55583" y="2209143"/>
                    <a:pt x="36441" y="2191982"/>
                    <a:pt x="15979" y="2178121"/>
                  </a:cubicBezTo>
                  <a:cubicBezTo>
                    <a:pt x="-4483" y="2163600"/>
                    <a:pt x="-4483" y="2150398"/>
                    <a:pt x="11359" y="2132577"/>
                  </a:cubicBezTo>
                  <a:cubicBezTo>
                    <a:pt x="81985" y="2051390"/>
                    <a:pt x="924879" y="1070544"/>
                    <a:pt x="1024547" y="954374"/>
                  </a:cubicBezTo>
                  <a:cubicBezTo>
                    <a:pt x="1032468" y="944473"/>
                    <a:pt x="1039729" y="932592"/>
                    <a:pt x="1064151" y="935232"/>
                  </a:cubicBezTo>
                  <a:close/>
                </a:path>
              </a:pathLst>
            </a:custGeom>
            <a:solidFill>
              <a:schemeClr val="accent3"/>
            </a:solidFill>
            <a:ln w="6595" cap="flat">
              <a:noFill/>
              <a:prstDash val="solid"/>
              <a:miter/>
            </a:ln>
          </p:spPr>
          <p:txBody>
            <a:bodyPr rtlCol="0" anchor="ctr"/>
            <a:lstStyle/>
            <a:p>
              <a:endParaRPr lang="en-US"/>
            </a:p>
          </p:txBody>
        </p:sp>
        <p:grpSp>
          <p:nvGrpSpPr>
            <p:cNvPr id="138" name="Group 137">
              <a:extLst>
                <a:ext uri="{FF2B5EF4-FFF2-40B4-BE49-F238E27FC236}">
                  <a16:creationId xmlns:a16="http://schemas.microsoft.com/office/drawing/2014/main" id="{36E16EE5-884C-4886-8883-609E81690DF0}"/>
                </a:ext>
              </a:extLst>
            </p:cNvPr>
            <p:cNvGrpSpPr/>
            <p:nvPr/>
          </p:nvGrpSpPr>
          <p:grpSpPr>
            <a:xfrm>
              <a:off x="319983" y="2613403"/>
              <a:ext cx="5024694" cy="4244597"/>
              <a:chOff x="319983" y="2613403"/>
              <a:chExt cx="5024694" cy="4244597"/>
            </a:xfrm>
          </p:grpSpPr>
          <p:grpSp>
            <p:nvGrpSpPr>
              <p:cNvPr id="139" name="Graphic 60">
                <a:extLst>
                  <a:ext uri="{FF2B5EF4-FFF2-40B4-BE49-F238E27FC236}">
                    <a16:creationId xmlns:a16="http://schemas.microsoft.com/office/drawing/2014/main" id="{A9B1319C-80D3-4969-B911-0AEF6BC60A49}"/>
                  </a:ext>
                </a:extLst>
              </p:cNvPr>
              <p:cNvGrpSpPr/>
              <p:nvPr/>
            </p:nvGrpSpPr>
            <p:grpSpPr>
              <a:xfrm>
                <a:off x="1545801" y="2613865"/>
                <a:ext cx="1177542" cy="1489096"/>
                <a:chOff x="3487745" y="1253233"/>
                <a:chExt cx="1555735" cy="1967347"/>
              </a:xfrm>
              <a:solidFill>
                <a:schemeClr val="accent1"/>
              </a:solidFill>
            </p:grpSpPr>
            <p:sp>
              <p:nvSpPr>
                <p:cNvPr id="154" name="Freeform: Shape 153">
                  <a:extLst>
                    <a:ext uri="{FF2B5EF4-FFF2-40B4-BE49-F238E27FC236}">
                      <a16:creationId xmlns:a16="http://schemas.microsoft.com/office/drawing/2014/main" id="{E24D8286-3812-4E07-A0B5-F74F760EAD0F}"/>
                    </a:ext>
                  </a:extLst>
                </p:cNvPr>
                <p:cNvSpPr/>
                <p:nvPr/>
              </p:nvSpPr>
              <p:spPr>
                <a:xfrm>
                  <a:off x="3487745" y="1253233"/>
                  <a:ext cx="1555735" cy="1967347"/>
                </a:xfrm>
                <a:custGeom>
                  <a:avLst/>
                  <a:gdLst>
                    <a:gd name="connsiteX0" fmla="*/ 1458429 w 1555737"/>
                    <a:gd name="connsiteY0" fmla="*/ 1078087 h 1967353"/>
                    <a:gd name="connsiteX1" fmla="*/ 1550177 w 1555737"/>
                    <a:gd name="connsiteY1" fmla="*/ 976438 h 1967353"/>
                    <a:gd name="connsiteX2" fmla="*/ 1515854 w 1555737"/>
                    <a:gd name="connsiteY2" fmla="*/ 910432 h 1967353"/>
                    <a:gd name="connsiteX3" fmla="*/ 1395724 w 1555737"/>
                    <a:gd name="connsiteY3" fmla="*/ 845746 h 1967353"/>
                    <a:gd name="connsiteX4" fmla="*/ 1263712 w 1555737"/>
                    <a:gd name="connsiteY4" fmla="*/ 590964 h 1967353"/>
                    <a:gd name="connsiteX5" fmla="*/ 1230049 w 1555737"/>
                    <a:gd name="connsiteY5" fmla="*/ 478094 h 1967353"/>
                    <a:gd name="connsiteX6" fmla="*/ 1111239 w 1555737"/>
                    <a:gd name="connsiteY6" fmla="*/ 338822 h 1967353"/>
                    <a:gd name="connsiteX7" fmla="*/ 1111239 w 1555737"/>
                    <a:gd name="connsiteY7" fmla="*/ 338822 h 1967353"/>
                    <a:gd name="connsiteX8" fmla="*/ 1091437 w 1555737"/>
                    <a:gd name="connsiteY8" fmla="*/ 319680 h 1967353"/>
                    <a:gd name="connsiteX9" fmla="*/ 1113879 w 1555737"/>
                    <a:gd name="connsiteY9" fmla="*/ 270176 h 1967353"/>
                    <a:gd name="connsiteX10" fmla="*/ 1146222 w 1555737"/>
                    <a:gd name="connsiteY10" fmla="*/ 218031 h 1967353"/>
                    <a:gd name="connsiteX11" fmla="*/ 1195066 w 1555737"/>
                    <a:gd name="connsiteY11" fmla="*/ 124303 h 1967353"/>
                    <a:gd name="connsiteX12" fmla="*/ 1107939 w 1555737"/>
                    <a:gd name="connsiteY12" fmla="*/ 56977 h 1967353"/>
                    <a:gd name="connsiteX13" fmla="*/ 1098038 w 1555737"/>
                    <a:gd name="connsiteY13" fmla="*/ 54337 h 1967353"/>
                    <a:gd name="connsiteX14" fmla="*/ 806292 w 1555737"/>
                    <a:gd name="connsiteY14" fmla="*/ 2852 h 1967353"/>
                    <a:gd name="connsiteX15" fmla="*/ 507286 w 1555737"/>
                    <a:gd name="connsiteY15" fmla="*/ 72159 h 1967353"/>
                    <a:gd name="connsiteX16" fmla="*/ 173957 w 1555737"/>
                    <a:gd name="connsiteY16" fmla="*/ 314400 h 1967353"/>
                    <a:gd name="connsiteX17" fmla="*/ 4322 w 1555737"/>
                    <a:gd name="connsiteY17" fmla="*/ 766539 h 1967353"/>
                    <a:gd name="connsiteX18" fmla="*/ 142934 w 1555737"/>
                    <a:gd name="connsiteY18" fmla="*/ 1175775 h 1967353"/>
                    <a:gd name="connsiteX19" fmla="*/ 333031 w 1555737"/>
                    <a:gd name="connsiteY19" fmla="*/ 1418676 h 1967353"/>
                    <a:gd name="connsiteX20" fmla="*/ 371974 w 1555737"/>
                    <a:gd name="connsiteY20" fmla="*/ 1416696 h 1967353"/>
                    <a:gd name="connsiteX21" fmla="*/ 378575 w 1555737"/>
                    <a:gd name="connsiteY21" fmla="*/ 1470821 h 1967353"/>
                    <a:gd name="connsiteX22" fmla="*/ 432699 w 1555737"/>
                    <a:gd name="connsiteY22" fmla="*/ 1596232 h 1967353"/>
                    <a:gd name="connsiteX23" fmla="*/ 459102 w 1555737"/>
                    <a:gd name="connsiteY23" fmla="*/ 1706461 h 1967353"/>
                    <a:gd name="connsiteX24" fmla="*/ 449861 w 1555737"/>
                    <a:gd name="connsiteY24" fmla="*/ 1810751 h 1967353"/>
                    <a:gd name="connsiteX25" fmla="*/ 487484 w 1555737"/>
                    <a:gd name="connsiteY25" fmla="*/ 1893918 h 1967353"/>
                    <a:gd name="connsiteX26" fmla="*/ 598374 w 1555737"/>
                    <a:gd name="connsiteY26" fmla="*/ 1946063 h 1967353"/>
                    <a:gd name="connsiteX27" fmla="*/ 853156 w 1555737"/>
                    <a:gd name="connsiteY27" fmla="*/ 1959924 h 1967353"/>
                    <a:gd name="connsiteX28" fmla="*/ 1198366 w 1555737"/>
                    <a:gd name="connsiteY28" fmla="*/ 1875436 h 1967353"/>
                    <a:gd name="connsiteX29" fmla="*/ 1180545 w 1555737"/>
                    <a:gd name="connsiteY29" fmla="*/ 1729564 h 1967353"/>
                    <a:gd name="connsiteX30" fmla="*/ 1169324 w 1555737"/>
                    <a:gd name="connsiteY30" fmla="*/ 1632535 h 1967353"/>
                    <a:gd name="connsiteX31" fmla="*/ 1453149 w 1555737"/>
                    <a:gd name="connsiteY31" fmla="*/ 1616034 h 1967353"/>
                    <a:gd name="connsiteX32" fmla="*/ 1516514 w 1555737"/>
                    <a:gd name="connsiteY32" fmla="*/ 1543427 h 1967353"/>
                    <a:gd name="connsiteX33" fmla="*/ 1493412 w 1555737"/>
                    <a:gd name="connsiteY33" fmla="*/ 1276104 h 1967353"/>
                    <a:gd name="connsiteX34" fmla="*/ 1493412 w 1555737"/>
                    <a:gd name="connsiteY34" fmla="*/ 1276104 h 1967353"/>
                    <a:gd name="connsiteX35" fmla="*/ 1467670 w 1555737"/>
                    <a:gd name="connsiteY35" fmla="*/ 1308447 h 1967353"/>
                    <a:gd name="connsiteX36" fmla="*/ 1269653 w 1555737"/>
                    <a:gd name="connsiteY36" fmla="*/ 1249702 h 1967353"/>
                    <a:gd name="connsiteX37" fmla="*/ 1472290 w 1555737"/>
                    <a:gd name="connsiteY37" fmla="*/ 1217359 h 1967353"/>
                    <a:gd name="connsiteX38" fmla="*/ 1438627 w 1555737"/>
                    <a:gd name="connsiteY38" fmla="*/ 1134851 h 1967353"/>
                    <a:gd name="connsiteX39" fmla="*/ 1458429 w 1555737"/>
                    <a:gd name="connsiteY39" fmla="*/ 1078087 h 196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55737" h="1967353">
                      <a:moveTo>
                        <a:pt x="1458429" y="1078087"/>
                      </a:moveTo>
                      <a:cubicBezTo>
                        <a:pt x="1501993" y="1057625"/>
                        <a:pt x="1536316" y="1025282"/>
                        <a:pt x="1550177" y="976438"/>
                      </a:cubicBezTo>
                      <a:cubicBezTo>
                        <a:pt x="1562058" y="933534"/>
                        <a:pt x="1556778" y="924953"/>
                        <a:pt x="1515854" y="910432"/>
                      </a:cubicBezTo>
                      <a:cubicBezTo>
                        <a:pt x="1472290" y="894590"/>
                        <a:pt x="1430707" y="879409"/>
                        <a:pt x="1395724" y="845746"/>
                      </a:cubicBezTo>
                      <a:cubicBezTo>
                        <a:pt x="1321797" y="775780"/>
                        <a:pt x="1278894" y="690633"/>
                        <a:pt x="1263712" y="590964"/>
                      </a:cubicBezTo>
                      <a:cubicBezTo>
                        <a:pt x="1257772" y="552021"/>
                        <a:pt x="1251831" y="513077"/>
                        <a:pt x="1230049" y="478094"/>
                      </a:cubicBezTo>
                      <a:cubicBezTo>
                        <a:pt x="1197046" y="425949"/>
                        <a:pt x="1156783" y="379745"/>
                        <a:pt x="1111239" y="338822"/>
                      </a:cubicBezTo>
                      <a:lnTo>
                        <a:pt x="1111239" y="338822"/>
                      </a:lnTo>
                      <a:cubicBezTo>
                        <a:pt x="1104638" y="332221"/>
                        <a:pt x="1098038" y="325621"/>
                        <a:pt x="1091437" y="319680"/>
                      </a:cubicBezTo>
                      <a:cubicBezTo>
                        <a:pt x="1109919" y="308459"/>
                        <a:pt x="1109259" y="287337"/>
                        <a:pt x="1113879" y="270176"/>
                      </a:cubicBezTo>
                      <a:cubicBezTo>
                        <a:pt x="1119820" y="249054"/>
                        <a:pt x="1129720" y="232553"/>
                        <a:pt x="1146222" y="218031"/>
                      </a:cubicBezTo>
                      <a:cubicBezTo>
                        <a:pt x="1173944" y="192949"/>
                        <a:pt x="1206287" y="167867"/>
                        <a:pt x="1195066" y="124303"/>
                      </a:cubicBezTo>
                      <a:cubicBezTo>
                        <a:pt x="1183845" y="81399"/>
                        <a:pt x="1144242" y="70178"/>
                        <a:pt x="1107939" y="56977"/>
                      </a:cubicBezTo>
                      <a:cubicBezTo>
                        <a:pt x="1104638" y="55657"/>
                        <a:pt x="1101338" y="55657"/>
                        <a:pt x="1098038" y="54337"/>
                      </a:cubicBezTo>
                      <a:cubicBezTo>
                        <a:pt x="1002989" y="26614"/>
                        <a:pt x="904641" y="12753"/>
                        <a:pt x="806292" y="2852"/>
                      </a:cubicBezTo>
                      <a:cubicBezTo>
                        <a:pt x="698703" y="-7709"/>
                        <a:pt x="598374" y="10113"/>
                        <a:pt x="507286" y="72159"/>
                      </a:cubicBezTo>
                      <a:cubicBezTo>
                        <a:pt x="393756" y="149385"/>
                        <a:pt x="278246" y="223972"/>
                        <a:pt x="173957" y="314400"/>
                      </a:cubicBezTo>
                      <a:cubicBezTo>
                        <a:pt x="35345" y="434530"/>
                        <a:pt x="-16140" y="586344"/>
                        <a:pt x="4322" y="766539"/>
                      </a:cubicBezTo>
                      <a:cubicBezTo>
                        <a:pt x="20823" y="913072"/>
                        <a:pt x="72968" y="1047724"/>
                        <a:pt x="142934" y="1175775"/>
                      </a:cubicBezTo>
                      <a:cubicBezTo>
                        <a:pt x="192438" y="1267523"/>
                        <a:pt x="255144" y="1349370"/>
                        <a:pt x="333031" y="1418676"/>
                      </a:cubicBezTo>
                      <a:cubicBezTo>
                        <a:pt x="346892" y="1431218"/>
                        <a:pt x="360753" y="1443098"/>
                        <a:pt x="371974" y="1416696"/>
                      </a:cubicBezTo>
                      <a:cubicBezTo>
                        <a:pt x="372634" y="1435178"/>
                        <a:pt x="366033" y="1455640"/>
                        <a:pt x="378575" y="1470821"/>
                      </a:cubicBezTo>
                      <a:cubicBezTo>
                        <a:pt x="408277" y="1507784"/>
                        <a:pt x="418178" y="1552668"/>
                        <a:pt x="432699" y="1596232"/>
                      </a:cubicBezTo>
                      <a:cubicBezTo>
                        <a:pt x="444580" y="1631875"/>
                        <a:pt x="465042" y="1668178"/>
                        <a:pt x="459102" y="1706461"/>
                      </a:cubicBezTo>
                      <a:cubicBezTo>
                        <a:pt x="453821" y="1741445"/>
                        <a:pt x="450521" y="1775768"/>
                        <a:pt x="449861" y="1810751"/>
                      </a:cubicBezTo>
                      <a:cubicBezTo>
                        <a:pt x="453821" y="1840453"/>
                        <a:pt x="452501" y="1879397"/>
                        <a:pt x="487484" y="1893918"/>
                      </a:cubicBezTo>
                      <a:cubicBezTo>
                        <a:pt x="517847" y="1903819"/>
                        <a:pt x="554150" y="1928241"/>
                        <a:pt x="598374" y="1946063"/>
                      </a:cubicBezTo>
                      <a:cubicBezTo>
                        <a:pt x="742927" y="1973785"/>
                        <a:pt x="680221" y="1969824"/>
                        <a:pt x="853156" y="1959924"/>
                      </a:cubicBezTo>
                      <a:cubicBezTo>
                        <a:pt x="913881" y="1953323"/>
                        <a:pt x="1146882" y="1917020"/>
                        <a:pt x="1198366" y="1875436"/>
                      </a:cubicBezTo>
                      <a:cubicBezTo>
                        <a:pt x="1206947" y="1868176"/>
                        <a:pt x="1182525" y="1748045"/>
                        <a:pt x="1180545" y="1729564"/>
                      </a:cubicBezTo>
                      <a:cubicBezTo>
                        <a:pt x="1177245" y="1697221"/>
                        <a:pt x="1162063" y="1666198"/>
                        <a:pt x="1169324" y="1632535"/>
                      </a:cubicBezTo>
                      <a:cubicBezTo>
                        <a:pt x="1265032" y="1650357"/>
                        <a:pt x="1359420" y="1636495"/>
                        <a:pt x="1453149" y="1616034"/>
                      </a:cubicBezTo>
                      <a:cubicBezTo>
                        <a:pt x="1489452" y="1608113"/>
                        <a:pt x="1512554" y="1579731"/>
                        <a:pt x="1516514" y="1543427"/>
                      </a:cubicBezTo>
                      <a:cubicBezTo>
                        <a:pt x="1526415" y="1452999"/>
                        <a:pt x="1514534" y="1363892"/>
                        <a:pt x="1493412" y="1276104"/>
                      </a:cubicBezTo>
                      <a:cubicBezTo>
                        <a:pt x="1493412" y="1276104"/>
                        <a:pt x="1493412" y="1276104"/>
                        <a:pt x="1493412" y="1276104"/>
                      </a:cubicBezTo>
                      <a:cubicBezTo>
                        <a:pt x="1492092" y="1292605"/>
                        <a:pt x="1492092" y="1311747"/>
                        <a:pt x="1467670" y="1308447"/>
                      </a:cubicBezTo>
                      <a:cubicBezTo>
                        <a:pt x="1399684" y="1299866"/>
                        <a:pt x="1333018" y="1283364"/>
                        <a:pt x="1269653" y="1249702"/>
                      </a:cubicBezTo>
                      <a:cubicBezTo>
                        <a:pt x="1338959" y="1247721"/>
                        <a:pt x="1406285" y="1234520"/>
                        <a:pt x="1472290" y="1217359"/>
                      </a:cubicBezTo>
                      <a:cubicBezTo>
                        <a:pt x="1461070" y="1189636"/>
                        <a:pt x="1451829" y="1161914"/>
                        <a:pt x="1438627" y="1134851"/>
                      </a:cubicBezTo>
                      <a:cubicBezTo>
                        <a:pt x="1426746" y="1107789"/>
                        <a:pt x="1429387" y="1091948"/>
                        <a:pt x="1458429" y="1078087"/>
                      </a:cubicBezTo>
                      <a:close/>
                    </a:path>
                  </a:pathLst>
                </a:custGeom>
                <a:solidFill>
                  <a:srgbClr val="FEC88A"/>
                </a:solidFill>
                <a:ln w="3423"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CC822133-34E2-4F71-97EA-131D7A8ECEE2}"/>
                    </a:ext>
                  </a:extLst>
                </p:cNvPr>
                <p:cNvSpPr/>
                <p:nvPr/>
              </p:nvSpPr>
              <p:spPr>
                <a:xfrm>
                  <a:off x="4960694" y="2470582"/>
                  <a:ext cx="6600" cy="6600"/>
                </a:xfrm>
                <a:custGeom>
                  <a:avLst/>
                  <a:gdLst>
                    <a:gd name="connsiteX0" fmla="*/ 0 w 6600"/>
                    <a:gd name="connsiteY0" fmla="*/ 0 h 6600"/>
                    <a:gd name="connsiteX1" fmla="*/ 0 w 6600"/>
                    <a:gd name="connsiteY1" fmla="*/ 0 h 6600"/>
                    <a:gd name="connsiteX2" fmla="*/ 0 w 6600"/>
                    <a:gd name="connsiteY2" fmla="*/ 0 h 6600"/>
                  </a:gdLst>
                  <a:ahLst/>
                  <a:cxnLst>
                    <a:cxn ang="0">
                      <a:pos x="connsiteX0" y="connsiteY0"/>
                    </a:cxn>
                    <a:cxn ang="0">
                      <a:pos x="connsiteX1" y="connsiteY1"/>
                    </a:cxn>
                    <a:cxn ang="0">
                      <a:pos x="connsiteX2" y="connsiteY2"/>
                    </a:cxn>
                  </a:cxnLst>
                  <a:rect l="l" t="t" r="r" b="b"/>
                  <a:pathLst>
                    <a:path w="6600" h="6600">
                      <a:moveTo>
                        <a:pt x="0" y="0"/>
                      </a:moveTo>
                      <a:lnTo>
                        <a:pt x="0" y="0"/>
                      </a:lnTo>
                      <a:lnTo>
                        <a:pt x="0" y="0"/>
                      </a:lnTo>
                      <a:close/>
                    </a:path>
                  </a:pathLst>
                </a:custGeom>
                <a:solidFill>
                  <a:srgbClr val="FEC88A"/>
                </a:solidFill>
                <a:ln w="3423" cap="flat">
                  <a:noFill/>
                  <a:prstDash val="solid"/>
                  <a:miter/>
                </a:ln>
              </p:spPr>
              <p:txBody>
                <a:bodyPr rtlCol="0" anchor="ctr"/>
                <a:lstStyle/>
                <a:p>
                  <a:endParaRPr lang="en-US"/>
                </a:p>
              </p:txBody>
            </p:sp>
          </p:grpSp>
          <p:sp>
            <p:nvSpPr>
              <p:cNvPr id="140" name="Freeform: Shape 139">
                <a:extLst>
                  <a:ext uri="{FF2B5EF4-FFF2-40B4-BE49-F238E27FC236}">
                    <a16:creationId xmlns:a16="http://schemas.microsoft.com/office/drawing/2014/main" id="{6C22A2FF-FA9D-416A-A051-CFACBB28B958}"/>
                  </a:ext>
                </a:extLst>
              </p:cNvPr>
              <p:cNvSpPr/>
              <p:nvPr/>
            </p:nvSpPr>
            <p:spPr>
              <a:xfrm>
                <a:off x="2327614" y="3157457"/>
                <a:ext cx="129522" cy="102081"/>
              </a:xfrm>
              <a:custGeom>
                <a:avLst/>
                <a:gdLst>
                  <a:gd name="connsiteX0" fmla="*/ 158197 w 171122"/>
                  <a:gd name="connsiteY0" fmla="*/ 47786 h 134866"/>
                  <a:gd name="connsiteX1" fmla="*/ 98487 w 171122"/>
                  <a:gd name="connsiteY1" fmla="*/ 115220 h 134866"/>
                  <a:gd name="connsiteX2" fmla="*/ 12926 w 171122"/>
                  <a:gd name="connsiteY2" fmla="*/ 87080 h 134866"/>
                  <a:gd name="connsiteX3" fmla="*/ 72636 w 171122"/>
                  <a:gd name="connsiteY3" fmla="*/ 19647 h 134866"/>
                  <a:gd name="connsiteX4" fmla="*/ 158197 w 171122"/>
                  <a:gd name="connsiteY4" fmla="*/ 47786 h 13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22" h="134866">
                    <a:moveTo>
                      <a:pt x="158197" y="47786"/>
                    </a:moveTo>
                    <a:cubicBezTo>
                      <a:pt x="165335" y="74178"/>
                      <a:pt x="138602" y="104369"/>
                      <a:pt x="98487" y="115220"/>
                    </a:cubicBezTo>
                    <a:cubicBezTo>
                      <a:pt x="58371" y="126071"/>
                      <a:pt x="20064" y="113472"/>
                      <a:pt x="12926" y="87080"/>
                    </a:cubicBezTo>
                    <a:cubicBezTo>
                      <a:pt x="5787" y="60688"/>
                      <a:pt x="32520" y="30497"/>
                      <a:pt x="72636" y="19647"/>
                    </a:cubicBezTo>
                    <a:cubicBezTo>
                      <a:pt x="112751" y="8796"/>
                      <a:pt x="151058" y="21395"/>
                      <a:pt x="158197" y="47786"/>
                    </a:cubicBezTo>
                    <a:close/>
                  </a:path>
                </a:pathLst>
              </a:custGeom>
              <a:solidFill>
                <a:srgbClr val="F0F0F0"/>
              </a:solidFill>
              <a:ln w="659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9D1496AB-3FA9-41C7-8AF5-7951BF7C4386}"/>
                  </a:ext>
                </a:extLst>
              </p:cNvPr>
              <p:cNvSpPr/>
              <p:nvPr/>
            </p:nvSpPr>
            <p:spPr>
              <a:xfrm>
                <a:off x="319983" y="3908488"/>
                <a:ext cx="4328106" cy="2949512"/>
              </a:xfrm>
              <a:custGeom>
                <a:avLst/>
                <a:gdLst>
                  <a:gd name="connsiteX0" fmla="*/ 5627749 w 5718176"/>
                  <a:gd name="connsiteY0" fmla="*/ 1295693 h 3896816"/>
                  <a:gd name="connsiteX1" fmla="*/ 5718177 w 5718176"/>
                  <a:gd name="connsiteY1" fmla="*/ 1192724 h 3896816"/>
                  <a:gd name="connsiteX2" fmla="*/ 5493097 w 5718176"/>
                  <a:gd name="connsiteY2" fmla="*/ 941242 h 3896816"/>
                  <a:gd name="connsiteX3" fmla="*/ 5475935 w 5718176"/>
                  <a:gd name="connsiteY3" fmla="*/ 945203 h 3896816"/>
                  <a:gd name="connsiteX4" fmla="*/ 5396069 w 5718176"/>
                  <a:gd name="connsiteY4" fmla="*/ 992727 h 3896816"/>
                  <a:gd name="connsiteX5" fmla="*/ 5342604 w 5718176"/>
                  <a:gd name="connsiteY5" fmla="*/ 994047 h 3896816"/>
                  <a:gd name="connsiteX6" fmla="*/ 4660104 w 5718176"/>
                  <a:gd name="connsiteY6" fmla="*/ 1592719 h 3896816"/>
                  <a:gd name="connsiteX7" fmla="*/ 4602679 w 5718176"/>
                  <a:gd name="connsiteY7" fmla="*/ 1596020 h 3896816"/>
                  <a:gd name="connsiteX8" fmla="*/ 4407302 w 5718176"/>
                  <a:gd name="connsiteY8" fmla="*/ 1438926 h 3896816"/>
                  <a:gd name="connsiteX9" fmla="*/ 4003347 w 5718176"/>
                  <a:gd name="connsiteY9" fmla="*/ 919460 h 3896816"/>
                  <a:gd name="connsiteX10" fmla="*/ 3658796 w 5718176"/>
                  <a:gd name="connsiteY10" fmla="*/ 269964 h 3896816"/>
                  <a:gd name="connsiteX11" fmla="*/ 3607972 w 5718176"/>
                  <a:gd name="connsiteY11" fmla="*/ 225080 h 3896816"/>
                  <a:gd name="connsiteX12" fmla="*/ 2860787 w 5718176"/>
                  <a:gd name="connsiteY12" fmla="*/ 45544 h 3896816"/>
                  <a:gd name="connsiteX13" fmla="*/ 2800721 w 5718176"/>
                  <a:gd name="connsiteY13" fmla="*/ 19802 h 3896816"/>
                  <a:gd name="connsiteX14" fmla="*/ 2817883 w 5718176"/>
                  <a:gd name="connsiteY14" fmla="*/ 163034 h 3896816"/>
                  <a:gd name="connsiteX15" fmla="*/ 2472673 w 5718176"/>
                  <a:gd name="connsiteY15" fmla="*/ 247522 h 3896816"/>
                  <a:gd name="connsiteX16" fmla="*/ 2217890 w 5718176"/>
                  <a:gd name="connsiteY16" fmla="*/ 233660 h 3896816"/>
                  <a:gd name="connsiteX17" fmla="*/ 2107001 w 5718176"/>
                  <a:gd name="connsiteY17" fmla="*/ 181516 h 3896816"/>
                  <a:gd name="connsiteX18" fmla="*/ 2069377 w 5718176"/>
                  <a:gd name="connsiteY18" fmla="*/ 98349 h 3896816"/>
                  <a:gd name="connsiteX19" fmla="*/ 2077958 w 5718176"/>
                  <a:gd name="connsiteY19" fmla="*/ 0 h 3896816"/>
                  <a:gd name="connsiteX20" fmla="*/ 2023833 w 5718176"/>
                  <a:gd name="connsiteY20" fmla="*/ 81187 h 3896816"/>
                  <a:gd name="connsiteX21" fmla="*/ 1936046 w 5718176"/>
                  <a:gd name="connsiteY21" fmla="*/ 139932 h 3896816"/>
                  <a:gd name="connsiteX22" fmla="*/ 1936046 w 5718176"/>
                  <a:gd name="connsiteY22" fmla="*/ 139932 h 3896816"/>
                  <a:gd name="connsiteX23" fmla="*/ 1844298 w 5718176"/>
                  <a:gd name="connsiteY23" fmla="*/ 190757 h 3896816"/>
                  <a:gd name="connsiteX24" fmla="*/ 1085231 w 5718176"/>
                  <a:gd name="connsiteY24" fmla="*/ 495703 h 3896816"/>
                  <a:gd name="connsiteX25" fmla="*/ 1044968 w 5718176"/>
                  <a:gd name="connsiteY25" fmla="*/ 532006 h 3896816"/>
                  <a:gd name="connsiteX26" fmla="*/ 837709 w 5718176"/>
                  <a:gd name="connsiteY26" fmla="*/ 896358 h 3896816"/>
                  <a:gd name="connsiteX27" fmla="*/ 621210 w 5718176"/>
                  <a:gd name="connsiteY27" fmla="*/ 1177543 h 3896816"/>
                  <a:gd name="connsiteX28" fmla="*/ 98445 w 5718176"/>
                  <a:gd name="connsiteY28" fmla="*/ 1822419 h 3896816"/>
                  <a:gd name="connsiteX29" fmla="*/ 15277 w 5718176"/>
                  <a:gd name="connsiteY29" fmla="*/ 2244856 h 3896816"/>
                  <a:gd name="connsiteX30" fmla="*/ 209334 w 5718176"/>
                  <a:gd name="connsiteY30" fmla="*/ 2624390 h 3896816"/>
                  <a:gd name="connsiteX31" fmla="*/ 964441 w 5718176"/>
                  <a:gd name="connsiteY31" fmla="*/ 3531969 h 3896816"/>
                  <a:gd name="connsiteX32" fmla="*/ 1007344 w 5718176"/>
                  <a:gd name="connsiteY32" fmla="*/ 3531969 h 3896816"/>
                  <a:gd name="connsiteX33" fmla="*/ 1052888 w 5718176"/>
                  <a:gd name="connsiteY33" fmla="*/ 3480485 h 3896816"/>
                  <a:gd name="connsiteX34" fmla="*/ 1052888 w 5718176"/>
                  <a:gd name="connsiteY34" fmla="*/ 3480485 h 3896816"/>
                  <a:gd name="connsiteX35" fmla="*/ 1143976 w 5718176"/>
                  <a:gd name="connsiteY35" fmla="*/ 3476524 h 3896816"/>
                  <a:gd name="connsiteX36" fmla="*/ 1227144 w 5718176"/>
                  <a:gd name="connsiteY36" fmla="*/ 3467944 h 3896816"/>
                  <a:gd name="connsiteX37" fmla="*/ 1356515 w 5718176"/>
                  <a:gd name="connsiteY37" fmla="*/ 3502927 h 3896816"/>
                  <a:gd name="connsiteX38" fmla="*/ 1356515 w 5718176"/>
                  <a:gd name="connsiteY38" fmla="*/ 3502927 h 3896816"/>
                  <a:gd name="connsiteX39" fmla="*/ 1629119 w 5718176"/>
                  <a:gd name="connsiteY39" fmla="*/ 3615136 h 3896816"/>
                  <a:gd name="connsiteX40" fmla="*/ 1629119 w 5718176"/>
                  <a:gd name="connsiteY40" fmla="*/ 3896321 h 3896816"/>
                  <a:gd name="connsiteX41" fmla="*/ 4352517 w 5718176"/>
                  <a:gd name="connsiteY41" fmla="*/ 3896321 h 3896816"/>
                  <a:gd name="connsiteX42" fmla="*/ 3776947 w 5718176"/>
                  <a:gd name="connsiteY42" fmla="*/ 1702949 h 3896816"/>
                  <a:gd name="connsiteX43" fmla="*/ 3777607 w 5718176"/>
                  <a:gd name="connsiteY43" fmla="*/ 1681167 h 3896816"/>
                  <a:gd name="connsiteX44" fmla="*/ 3800709 w 5718176"/>
                  <a:gd name="connsiteY44" fmla="*/ 1686448 h 3896816"/>
                  <a:gd name="connsiteX45" fmla="*/ 3858794 w 5718176"/>
                  <a:gd name="connsiteY45" fmla="*/ 1730011 h 3896816"/>
                  <a:gd name="connsiteX46" fmla="*/ 4361098 w 5718176"/>
                  <a:gd name="connsiteY46" fmla="*/ 2186771 h 3896816"/>
                  <a:gd name="connsiteX47" fmla="*/ 4448226 w 5718176"/>
                  <a:gd name="connsiteY47" fmla="*/ 2234955 h 3896816"/>
                  <a:gd name="connsiteX48" fmla="*/ 4589478 w 5718176"/>
                  <a:gd name="connsiteY48" fmla="*/ 2267298 h 3896816"/>
                  <a:gd name="connsiteX49" fmla="*/ 4652844 w 5718176"/>
                  <a:gd name="connsiteY49" fmla="*/ 2253437 h 3896816"/>
                  <a:gd name="connsiteX50" fmla="*/ 5448213 w 5718176"/>
                  <a:gd name="connsiteY50" fmla="*/ 1617142 h 3896816"/>
                  <a:gd name="connsiteX51" fmla="*/ 5667352 w 5718176"/>
                  <a:gd name="connsiteY51" fmla="*/ 1407903 h 3896816"/>
                  <a:gd name="connsiteX52" fmla="*/ 5666692 w 5718176"/>
                  <a:gd name="connsiteY52" fmla="*/ 1349158 h 3896816"/>
                  <a:gd name="connsiteX53" fmla="*/ 5627749 w 5718176"/>
                  <a:gd name="connsiteY53" fmla="*/ 1295693 h 3896816"/>
                  <a:gd name="connsiteX54" fmla="*/ 1495787 w 5718176"/>
                  <a:gd name="connsiteY54" fmla="*/ 3179498 h 3896816"/>
                  <a:gd name="connsiteX55" fmla="*/ 1381597 w 5718176"/>
                  <a:gd name="connsiteY55" fmla="*/ 3196660 h 3896816"/>
                  <a:gd name="connsiteX56" fmla="*/ 1347934 w 5718176"/>
                  <a:gd name="connsiteY56" fmla="*/ 3180158 h 3896816"/>
                  <a:gd name="connsiteX57" fmla="*/ 1291829 w 5718176"/>
                  <a:gd name="connsiteY57" fmla="*/ 3173558 h 3896816"/>
                  <a:gd name="connsiteX58" fmla="*/ 1331433 w 5718176"/>
                  <a:gd name="connsiteY58" fmla="*/ 3123393 h 3896816"/>
                  <a:gd name="connsiteX59" fmla="*/ 1328132 w 5718176"/>
                  <a:gd name="connsiteY59" fmla="*/ 3091711 h 3896816"/>
                  <a:gd name="connsiteX60" fmla="*/ 1105693 w 5718176"/>
                  <a:gd name="connsiteY60" fmla="*/ 2922736 h 3896816"/>
                  <a:gd name="connsiteX61" fmla="*/ 830449 w 5718176"/>
                  <a:gd name="connsiteY61" fmla="*/ 2616469 h 3896816"/>
                  <a:gd name="connsiteX62" fmla="*/ 671375 w 5718176"/>
                  <a:gd name="connsiteY62" fmla="*/ 2377528 h 3896816"/>
                  <a:gd name="connsiteX63" fmla="*/ 578967 w 5718176"/>
                  <a:gd name="connsiteY63" fmla="*/ 2236936 h 3896816"/>
                  <a:gd name="connsiteX64" fmla="*/ 585567 w 5718176"/>
                  <a:gd name="connsiteY64" fmla="*/ 2173570 h 3896816"/>
                  <a:gd name="connsiteX65" fmla="*/ 1142656 w 5718176"/>
                  <a:gd name="connsiteY65" fmla="*/ 1513512 h 3896816"/>
                  <a:gd name="connsiteX66" fmla="*/ 1181600 w 5718176"/>
                  <a:gd name="connsiteY66" fmla="*/ 1479189 h 3896816"/>
                  <a:gd name="connsiteX67" fmla="*/ 1202721 w 5718176"/>
                  <a:gd name="connsiteY67" fmla="*/ 1528034 h 3896816"/>
                  <a:gd name="connsiteX68" fmla="*/ 1561133 w 5718176"/>
                  <a:gd name="connsiteY68" fmla="*/ 3176198 h 3896816"/>
                  <a:gd name="connsiteX69" fmla="*/ 1495787 w 5718176"/>
                  <a:gd name="connsiteY69" fmla="*/ 3179498 h 389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718176" h="3896816">
                    <a:moveTo>
                      <a:pt x="5627749" y="1295693"/>
                    </a:moveTo>
                    <a:cubicBezTo>
                      <a:pt x="5667352" y="1269291"/>
                      <a:pt x="5691115" y="1229688"/>
                      <a:pt x="5718177" y="1192724"/>
                    </a:cubicBezTo>
                    <a:lnTo>
                      <a:pt x="5493097" y="941242"/>
                    </a:lnTo>
                    <a:cubicBezTo>
                      <a:pt x="5487156" y="942562"/>
                      <a:pt x="5481876" y="943883"/>
                      <a:pt x="5475935" y="945203"/>
                    </a:cubicBezTo>
                    <a:cubicBezTo>
                      <a:pt x="5447553" y="958404"/>
                      <a:pt x="5413890" y="962364"/>
                      <a:pt x="5396069" y="992727"/>
                    </a:cubicBezTo>
                    <a:cubicBezTo>
                      <a:pt x="5377587" y="970945"/>
                      <a:pt x="5363066" y="976226"/>
                      <a:pt x="5342604" y="994047"/>
                    </a:cubicBezTo>
                    <a:cubicBezTo>
                      <a:pt x="5115544" y="1194705"/>
                      <a:pt x="4887164" y="1392722"/>
                      <a:pt x="4660104" y="1592719"/>
                    </a:cubicBezTo>
                    <a:cubicBezTo>
                      <a:pt x="4639643" y="1610541"/>
                      <a:pt x="4624461" y="1611201"/>
                      <a:pt x="4602679" y="1596020"/>
                    </a:cubicBezTo>
                    <a:cubicBezTo>
                      <a:pt x="4533373" y="1549156"/>
                      <a:pt x="4468028" y="1497671"/>
                      <a:pt x="4407302" y="1438926"/>
                    </a:cubicBezTo>
                    <a:cubicBezTo>
                      <a:pt x="4247568" y="1285133"/>
                      <a:pt x="4120177" y="1106257"/>
                      <a:pt x="4003347" y="919460"/>
                    </a:cubicBezTo>
                    <a:cubicBezTo>
                      <a:pt x="3873315" y="710882"/>
                      <a:pt x="3761766" y="492403"/>
                      <a:pt x="3658796" y="269964"/>
                    </a:cubicBezTo>
                    <a:cubicBezTo>
                      <a:pt x="3648236" y="246201"/>
                      <a:pt x="3635034" y="231680"/>
                      <a:pt x="3607972" y="225080"/>
                    </a:cubicBezTo>
                    <a:cubicBezTo>
                      <a:pt x="3359130" y="163694"/>
                      <a:pt x="3110289" y="102309"/>
                      <a:pt x="2860787" y="45544"/>
                    </a:cubicBezTo>
                    <a:cubicBezTo>
                      <a:pt x="2833064" y="39603"/>
                      <a:pt x="2804022" y="36303"/>
                      <a:pt x="2800721" y="19802"/>
                    </a:cubicBezTo>
                    <a:cubicBezTo>
                      <a:pt x="2804022" y="44884"/>
                      <a:pt x="2826464" y="156434"/>
                      <a:pt x="2817883" y="163034"/>
                    </a:cubicBezTo>
                    <a:cubicBezTo>
                      <a:pt x="2766398" y="204618"/>
                      <a:pt x="2532738" y="240261"/>
                      <a:pt x="2472673" y="247522"/>
                    </a:cubicBezTo>
                    <a:cubicBezTo>
                      <a:pt x="2299077" y="257423"/>
                      <a:pt x="2362443" y="261383"/>
                      <a:pt x="2217890" y="233660"/>
                    </a:cubicBezTo>
                    <a:cubicBezTo>
                      <a:pt x="2173666" y="215179"/>
                      <a:pt x="2136703" y="190757"/>
                      <a:pt x="2107001" y="181516"/>
                    </a:cubicBezTo>
                    <a:cubicBezTo>
                      <a:pt x="2072017" y="166995"/>
                      <a:pt x="2073998" y="128051"/>
                      <a:pt x="2069377" y="98349"/>
                    </a:cubicBezTo>
                    <a:cubicBezTo>
                      <a:pt x="2070037" y="65346"/>
                      <a:pt x="2072678" y="33003"/>
                      <a:pt x="2077958" y="0"/>
                    </a:cubicBezTo>
                    <a:cubicBezTo>
                      <a:pt x="2072017" y="32343"/>
                      <a:pt x="2060137" y="57425"/>
                      <a:pt x="2023833" y="81187"/>
                    </a:cubicBezTo>
                    <a:cubicBezTo>
                      <a:pt x="1994791" y="100329"/>
                      <a:pt x="1965748" y="120131"/>
                      <a:pt x="1936046" y="139932"/>
                    </a:cubicBezTo>
                    <a:cubicBezTo>
                      <a:pt x="1936046" y="139932"/>
                      <a:pt x="1936046" y="139932"/>
                      <a:pt x="1936046" y="139932"/>
                    </a:cubicBezTo>
                    <a:cubicBezTo>
                      <a:pt x="1905683" y="157094"/>
                      <a:pt x="1875980" y="178216"/>
                      <a:pt x="1844298" y="190757"/>
                    </a:cubicBezTo>
                    <a:cubicBezTo>
                      <a:pt x="1591495" y="293066"/>
                      <a:pt x="1338693" y="394714"/>
                      <a:pt x="1085231" y="495703"/>
                    </a:cubicBezTo>
                    <a:cubicBezTo>
                      <a:pt x="1066750" y="502964"/>
                      <a:pt x="1054869" y="514845"/>
                      <a:pt x="1044968" y="532006"/>
                    </a:cubicBezTo>
                    <a:cubicBezTo>
                      <a:pt x="976322" y="653457"/>
                      <a:pt x="907676" y="774908"/>
                      <a:pt x="837709" y="896358"/>
                    </a:cubicBezTo>
                    <a:cubicBezTo>
                      <a:pt x="817908" y="930681"/>
                      <a:pt x="672695" y="1117478"/>
                      <a:pt x="621210" y="1177543"/>
                    </a:cubicBezTo>
                    <a:cubicBezTo>
                      <a:pt x="440355" y="1387442"/>
                      <a:pt x="254878" y="1592719"/>
                      <a:pt x="98445" y="1822419"/>
                    </a:cubicBezTo>
                    <a:cubicBezTo>
                      <a:pt x="9337" y="1953771"/>
                      <a:pt x="-21686" y="2091723"/>
                      <a:pt x="15277" y="2244856"/>
                    </a:cubicBezTo>
                    <a:cubicBezTo>
                      <a:pt x="49600" y="2386769"/>
                      <a:pt x="126827" y="2506899"/>
                      <a:pt x="209334" y="2624390"/>
                    </a:cubicBezTo>
                    <a:cubicBezTo>
                      <a:pt x="338706" y="2807886"/>
                      <a:pt x="852891" y="3403918"/>
                      <a:pt x="964441" y="3531969"/>
                    </a:cubicBezTo>
                    <a:cubicBezTo>
                      <a:pt x="980282" y="3550451"/>
                      <a:pt x="991503" y="3553751"/>
                      <a:pt x="1007344" y="3531969"/>
                    </a:cubicBezTo>
                    <a:cubicBezTo>
                      <a:pt x="1020545" y="3513487"/>
                      <a:pt x="1033747" y="3493686"/>
                      <a:pt x="1052888" y="3480485"/>
                    </a:cubicBezTo>
                    <a:lnTo>
                      <a:pt x="1052888" y="3480485"/>
                    </a:lnTo>
                    <a:cubicBezTo>
                      <a:pt x="1083911" y="3493026"/>
                      <a:pt x="1114934" y="3494346"/>
                      <a:pt x="1143976" y="3476524"/>
                    </a:cubicBezTo>
                    <a:cubicBezTo>
                      <a:pt x="1171039" y="3459363"/>
                      <a:pt x="1196781" y="3457383"/>
                      <a:pt x="1227144" y="3467944"/>
                    </a:cubicBezTo>
                    <a:cubicBezTo>
                      <a:pt x="1269387" y="3482465"/>
                      <a:pt x="1313611" y="3491706"/>
                      <a:pt x="1356515" y="3502927"/>
                    </a:cubicBezTo>
                    <a:cubicBezTo>
                      <a:pt x="1356515" y="3502927"/>
                      <a:pt x="1356515" y="3502927"/>
                      <a:pt x="1356515" y="3502927"/>
                    </a:cubicBezTo>
                    <a:cubicBezTo>
                      <a:pt x="1361135" y="3511507"/>
                      <a:pt x="1545291" y="3582793"/>
                      <a:pt x="1629119" y="3615136"/>
                    </a:cubicBezTo>
                    <a:cubicBezTo>
                      <a:pt x="1639680" y="3708865"/>
                      <a:pt x="1633739" y="3802593"/>
                      <a:pt x="1629119" y="3896321"/>
                    </a:cubicBezTo>
                    <a:cubicBezTo>
                      <a:pt x="1642320" y="3896981"/>
                      <a:pt x="4339316" y="3896981"/>
                      <a:pt x="4352517" y="3896321"/>
                    </a:cubicBezTo>
                    <a:cubicBezTo>
                      <a:pt x="4266710" y="3566952"/>
                      <a:pt x="3792128" y="1761034"/>
                      <a:pt x="3776947" y="1702949"/>
                    </a:cubicBezTo>
                    <a:cubicBezTo>
                      <a:pt x="3774967" y="1695689"/>
                      <a:pt x="3770346" y="1687108"/>
                      <a:pt x="3777607" y="1681167"/>
                    </a:cubicBezTo>
                    <a:cubicBezTo>
                      <a:pt x="3786848" y="1673906"/>
                      <a:pt x="3794108" y="1681827"/>
                      <a:pt x="3800709" y="1686448"/>
                    </a:cubicBezTo>
                    <a:cubicBezTo>
                      <a:pt x="3820511" y="1700309"/>
                      <a:pt x="3840312" y="1714170"/>
                      <a:pt x="3858794" y="1730011"/>
                    </a:cubicBezTo>
                    <a:cubicBezTo>
                      <a:pt x="4033049" y="1875224"/>
                      <a:pt x="4196744" y="2030998"/>
                      <a:pt x="4361098" y="2186771"/>
                    </a:cubicBezTo>
                    <a:cubicBezTo>
                      <a:pt x="4386840" y="2211194"/>
                      <a:pt x="4411923" y="2229015"/>
                      <a:pt x="4448226" y="2234955"/>
                    </a:cubicBezTo>
                    <a:cubicBezTo>
                      <a:pt x="4495750" y="2242876"/>
                      <a:pt x="4542614" y="2254757"/>
                      <a:pt x="4589478" y="2267298"/>
                    </a:cubicBezTo>
                    <a:cubicBezTo>
                      <a:pt x="4613900" y="2273899"/>
                      <a:pt x="4633042" y="2269279"/>
                      <a:pt x="4652844" y="2253437"/>
                    </a:cubicBezTo>
                    <a:cubicBezTo>
                      <a:pt x="4922147" y="2046839"/>
                      <a:pt x="5190791" y="1838921"/>
                      <a:pt x="5448213" y="1617142"/>
                    </a:cubicBezTo>
                    <a:cubicBezTo>
                      <a:pt x="5524780" y="1551136"/>
                      <a:pt x="5600027" y="1483810"/>
                      <a:pt x="5667352" y="1407903"/>
                    </a:cubicBezTo>
                    <a:cubicBezTo>
                      <a:pt x="5687154" y="1386121"/>
                      <a:pt x="5686494" y="1369620"/>
                      <a:pt x="5666692" y="1349158"/>
                    </a:cubicBezTo>
                    <a:cubicBezTo>
                      <a:pt x="5652171" y="1332657"/>
                      <a:pt x="5637650" y="1316155"/>
                      <a:pt x="5627749" y="1295693"/>
                    </a:cubicBezTo>
                    <a:close/>
                    <a:moveTo>
                      <a:pt x="1495787" y="3179498"/>
                    </a:moveTo>
                    <a:cubicBezTo>
                      <a:pt x="1458164" y="3185439"/>
                      <a:pt x="1419880" y="3194020"/>
                      <a:pt x="1381597" y="3196660"/>
                    </a:cubicBezTo>
                    <a:cubicBezTo>
                      <a:pt x="1374336" y="3187419"/>
                      <a:pt x="1363776" y="3181478"/>
                      <a:pt x="1347934" y="3180158"/>
                    </a:cubicBezTo>
                    <a:cubicBezTo>
                      <a:pt x="1329452" y="3175538"/>
                      <a:pt x="1310971" y="3172898"/>
                      <a:pt x="1291829" y="3173558"/>
                    </a:cubicBezTo>
                    <a:cubicBezTo>
                      <a:pt x="1303050" y="3155736"/>
                      <a:pt x="1318892" y="3140555"/>
                      <a:pt x="1331433" y="3123393"/>
                    </a:cubicBezTo>
                    <a:cubicBezTo>
                      <a:pt x="1340674" y="3110192"/>
                      <a:pt x="1343974" y="3101612"/>
                      <a:pt x="1328132" y="3091711"/>
                    </a:cubicBezTo>
                    <a:cubicBezTo>
                      <a:pt x="1285229" y="3065968"/>
                      <a:pt x="1122854" y="2941878"/>
                      <a:pt x="1105693" y="2922736"/>
                    </a:cubicBezTo>
                    <a:cubicBezTo>
                      <a:pt x="1044968" y="2856730"/>
                      <a:pt x="856851" y="2655412"/>
                      <a:pt x="830449" y="2616469"/>
                    </a:cubicBezTo>
                    <a:cubicBezTo>
                      <a:pt x="776984" y="2537262"/>
                      <a:pt x="723519" y="2458055"/>
                      <a:pt x="671375" y="2377528"/>
                    </a:cubicBezTo>
                    <a:cubicBezTo>
                      <a:pt x="641012" y="2330664"/>
                      <a:pt x="606689" y="2285780"/>
                      <a:pt x="578967" y="2236936"/>
                    </a:cubicBezTo>
                    <a:cubicBezTo>
                      <a:pt x="565766" y="2213834"/>
                      <a:pt x="567746" y="2193372"/>
                      <a:pt x="585567" y="2173570"/>
                    </a:cubicBezTo>
                    <a:cubicBezTo>
                      <a:pt x="678636" y="2066641"/>
                      <a:pt x="1053548" y="1629683"/>
                      <a:pt x="1142656" y="1513512"/>
                    </a:cubicBezTo>
                    <a:cubicBezTo>
                      <a:pt x="1153217" y="1499651"/>
                      <a:pt x="1160478" y="1473249"/>
                      <a:pt x="1181600" y="1479189"/>
                    </a:cubicBezTo>
                    <a:cubicBezTo>
                      <a:pt x="1200081" y="1484470"/>
                      <a:pt x="1198761" y="1510212"/>
                      <a:pt x="1202721" y="1528034"/>
                    </a:cubicBezTo>
                    <a:cubicBezTo>
                      <a:pt x="1249586" y="1761034"/>
                      <a:pt x="1548592" y="3166957"/>
                      <a:pt x="1561133" y="3176198"/>
                    </a:cubicBezTo>
                    <a:cubicBezTo>
                      <a:pt x="1538691" y="3178178"/>
                      <a:pt x="1516909" y="3176198"/>
                      <a:pt x="1495787" y="3179498"/>
                    </a:cubicBezTo>
                    <a:close/>
                  </a:path>
                </a:pathLst>
              </a:custGeom>
              <a:solidFill>
                <a:schemeClr val="tx1">
                  <a:lumMod val="85000"/>
                  <a:lumOff val="15000"/>
                </a:schemeClr>
              </a:solidFill>
              <a:ln w="659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8D3742FE-EAAD-4D40-AA5E-1DB512A5062C}"/>
                  </a:ext>
                </a:extLst>
              </p:cNvPr>
              <p:cNvSpPr/>
              <p:nvPr/>
            </p:nvSpPr>
            <p:spPr>
              <a:xfrm>
                <a:off x="4478224" y="4538808"/>
                <a:ext cx="866453" cy="259492"/>
              </a:xfrm>
              <a:custGeom>
                <a:avLst/>
                <a:gdLst>
                  <a:gd name="connsiteX0" fmla="*/ 1143880 w 1144734"/>
                  <a:gd name="connsiteY0" fmla="*/ 41154 h 342834"/>
                  <a:gd name="connsiteX1" fmla="*/ 717483 w 1144734"/>
                  <a:gd name="connsiteY1" fmla="*/ 47094 h 342834"/>
                  <a:gd name="connsiteX2" fmla="*/ 161054 w 1144734"/>
                  <a:gd name="connsiteY2" fmla="*/ 34553 h 342834"/>
                  <a:gd name="connsiteX3" fmla="*/ 0 w 1144734"/>
                  <a:gd name="connsiteY3" fmla="*/ 108480 h 342834"/>
                  <a:gd name="connsiteX4" fmla="*/ 227720 w 1144734"/>
                  <a:gd name="connsiteY4" fmla="*/ 342800 h 342834"/>
                  <a:gd name="connsiteX5" fmla="*/ 718803 w 1144734"/>
                  <a:gd name="connsiteY5" fmla="*/ 197587 h 342834"/>
                  <a:gd name="connsiteX6" fmla="*/ 1100316 w 1144734"/>
                  <a:gd name="connsiteY6" fmla="*/ 97919 h 342834"/>
                  <a:gd name="connsiteX7" fmla="*/ 1143880 w 1144734"/>
                  <a:gd name="connsiteY7" fmla="*/ 41154 h 34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4734" h="342834">
                    <a:moveTo>
                      <a:pt x="1143880" y="41154"/>
                    </a:moveTo>
                    <a:cubicBezTo>
                      <a:pt x="1144540" y="18712"/>
                      <a:pt x="836293" y="47094"/>
                      <a:pt x="717483" y="47094"/>
                    </a:cubicBezTo>
                    <a:cubicBezTo>
                      <a:pt x="508244" y="47094"/>
                      <a:pt x="264023" y="-49934"/>
                      <a:pt x="161054" y="34553"/>
                    </a:cubicBezTo>
                    <a:cubicBezTo>
                      <a:pt x="109570" y="64256"/>
                      <a:pt x="57425" y="93298"/>
                      <a:pt x="0" y="108480"/>
                    </a:cubicBezTo>
                    <a:cubicBezTo>
                      <a:pt x="0" y="108480"/>
                      <a:pt x="214519" y="346100"/>
                      <a:pt x="227720" y="342800"/>
                    </a:cubicBezTo>
                    <a:cubicBezTo>
                      <a:pt x="382174" y="301217"/>
                      <a:pt x="564349" y="239171"/>
                      <a:pt x="718803" y="197587"/>
                    </a:cubicBezTo>
                    <a:cubicBezTo>
                      <a:pt x="845534" y="163925"/>
                      <a:pt x="972265" y="127621"/>
                      <a:pt x="1100316" y="97919"/>
                    </a:cubicBezTo>
                    <a:cubicBezTo>
                      <a:pt x="1142560" y="88678"/>
                      <a:pt x="1147180" y="74817"/>
                      <a:pt x="1143880" y="41154"/>
                    </a:cubicBezTo>
                    <a:close/>
                  </a:path>
                </a:pathLst>
              </a:custGeom>
              <a:solidFill>
                <a:srgbClr val="FEC88A"/>
              </a:solidFill>
              <a:ln w="342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128B3BE-910A-42A9-8BBC-32A71995A8BD}"/>
                  </a:ext>
                </a:extLst>
              </p:cNvPr>
              <p:cNvSpPr/>
              <p:nvPr/>
            </p:nvSpPr>
            <p:spPr>
              <a:xfrm>
                <a:off x="1545801" y="2613403"/>
                <a:ext cx="906277" cy="1084445"/>
              </a:xfrm>
              <a:custGeom>
                <a:avLst/>
                <a:gdLst>
                  <a:gd name="connsiteX0" fmla="*/ 371974 w 1197349"/>
                  <a:gd name="connsiteY0" fmla="*/ 1416646 h 1432740"/>
                  <a:gd name="connsiteX1" fmla="*/ 333031 w 1197349"/>
                  <a:gd name="connsiteY1" fmla="*/ 1418626 h 1432740"/>
                  <a:gd name="connsiteX2" fmla="*/ 142934 w 1197349"/>
                  <a:gd name="connsiteY2" fmla="*/ 1175725 h 1432740"/>
                  <a:gd name="connsiteX3" fmla="*/ 4322 w 1197349"/>
                  <a:gd name="connsiteY3" fmla="*/ 766489 h 1432740"/>
                  <a:gd name="connsiteX4" fmla="*/ 173957 w 1197349"/>
                  <a:gd name="connsiteY4" fmla="*/ 314349 h 1432740"/>
                  <a:gd name="connsiteX5" fmla="*/ 507286 w 1197349"/>
                  <a:gd name="connsiteY5" fmla="*/ 72108 h 1432740"/>
                  <a:gd name="connsiteX6" fmla="*/ 806292 w 1197349"/>
                  <a:gd name="connsiteY6" fmla="*/ 2802 h 1432740"/>
                  <a:gd name="connsiteX7" fmla="*/ 1098038 w 1197349"/>
                  <a:gd name="connsiteY7" fmla="*/ 54286 h 1432740"/>
                  <a:gd name="connsiteX8" fmla="*/ 1107939 w 1197349"/>
                  <a:gd name="connsiteY8" fmla="*/ 56927 h 1432740"/>
                  <a:gd name="connsiteX9" fmla="*/ 1195066 w 1197349"/>
                  <a:gd name="connsiteY9" fmla="*/ 124253 h 1432740"/>
                  <a:gd name="connsiteX10" fmla="*/ 1146222 w 1197349"/>
                  <a:gd name="connsiteY10" fmla="*/ 217981 h 1432740"/>
                  <a:gd name="connsiteX11" fmla="*/ 1113879 w 1197349"/>
                  <a:gd name="connsiteY11" fmla="*/ 270125 h 1432740"/>
                  <a:gd name="connsiteX12" fmla="*/ 1091437 w 1197349"/>
                  <a:gd name="connsiteY12" fmla="*/ 319630 h 1432740"/>
                  <a:gd name="connsiteX13" fmla="*/ 1051834 w 1197349"/>
                  <a:gd name="connsiteY13" fmla="*/ 334811 h 1432740"/>
                  <a:gd name="connsiteX14" fmla="*/ 851836 w 1197349"/>
                  <a:gd name="connsiteY14" fmla="*/ 426559 h 1432740"/>
                  <a:gd name="connsiteX15" fmla="*/ 832034 w 1197349"/>
                  <a:gd name="connsiteY15" fmla="*/ 475403 h 1432740"/>
                  <a:gd name="connsiteX16" fmla="*/ 743587 w 1197349"/>
                  <a:gd name="connsiteY16" fmla="*/ 610055 h 1432740"/>
                  <a:gd name="connsiteX17" fmla="*/ 660419 w 1197349"/>
                  <a:gd name="connsiteY17" fmla="*/ 642398 h 1432740"/>
                  <a:gd name="connsiteX18" fmla="*/ 577252 w 1197349"/>
                  <a:gd name="connsiteY18" fmla="*/ 792891 h 1432740"/>
                  <a:gd name="connsiteX19" fmla="*/ 623456 w 1197349"/>
                  <a:gd name="connsiteY19" fmla="*/ 1028532 h 1432740"/>
                  <a:gd name="connsiteX20" fmla="*/ 649858 w 1197349"/>
                  <a:gd name="connsiteY20" fmla="*/ 1140742 h 1432740"/>
                  <a:gd name="connsiteX21" fmla="*/ 637977 w 1197349"/>
                  <a:gd name="connsiteY21" fmla="*/ 1204767 h 1432740"/>
                  <a:gd name="connsiteX22" fmla="*/ 569331 w 1197349"/>
                  <a:gd name="connsiteY22" fmla="*/ 1188266 h 1432740"/>
                  <a:gd name="connsiteX23" fmla="*/ 538969 w 1197349"/>
                  <a:gd name="connsiteY23" fmla="*/ 1136781 h 1432740"/>
                  <a:gd name="connsiteX24" fmla="*/ 533688 w 1197349"/>
                  <a:gd name="connsiteY24" fmla="*/ 1104438 h 1432740"/>
                  <a:gd name="connsiteX25" fmla="*/ 461742 w 1197349"/>
                  <a:gd name="connsiteY25" fmla="*/ 1021271 h 1432740"/>
                  <a:gd name="connsiteX26" fmla="*/ 343592 w 1197349"/>
                  <a:gd name="connsiteY26" fmla="*/ 1052294 h 1432740"/>
                  <a:gd name="connsiteX27" fmla="*/ 331711 w 1197349"/>
                  <a:gd name="connsiteY27" fmla="*/ 1130181 h 1432740"/>
                  <a:gd name="connsiteX28" fmla="*/ 426759 w 1197349"/>
                  <a:gd name="connsiteY28" fmla="*/ 1340079 h 1432740"/>
                  <a:gd name="connsiteX29" fmla="*/ 433359 w 1197349"/>
                  <a:gd name="connsiteY29" fmla="*/ 1385623 h 1432740"/>
                  <a:gd name="connsiteX30" fmla="*/ 371974 w 1197349"/>
                  <a:gd name="connsiteY30" fmla="*/ 1416646 h 14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97349" h="1432740">
                    <a:moveTo>
                      <a:pt x="371974" y="1416646"/>
                    </a:moveTo>
                    <a:cubicBezTo>
                      <a:pt x="360753" y="1443708"/>
                      <a:pt x="346892" y="1431167"/>
                      <a:pt x="333031" y="1418626"/>
                    </a:cubicBezTo>
                    <a:cubicBezTo>
                      <a:pt x="254484" y="1349320"/>
                      <a:pt x="192438" y="1267473"/>
                      <a:pt x="142934" y="1175725"/>
                    </a:cubicBezTo>
                    <a:cubicBezTo>
                      <a:pt x="72968" y="1047013"/>
                      <a:pt x="20823" y="913022"/>
                      <a:pt x="4322" y="766489"/>
                    </a:cubicBezTo>
                    <a:cubicBezTo>
                      <a:pt x="-16140" y="586293"/>
                      <a:pt x="35345" y="434480"/>
                      <a:pt x="173957" y="314349"/>
                    </a:cubicBezTo>
                    <a:cubicBezTo>
                      <a:pt x="278246" y="223921"/>
                      <a:pt x="393756" y="149335"/>
                      <a:pt x="507286" y="72108"/>
                    </a:cubicBezTo>
                    <a:cubicBezTo>
                      <a:pt x="597714" y="10723"/>
                      <a:pt x="698703" y="-7759"/>
                      <a:pt x="806292" y="2802"/>
                    </a:cubicBezTo>
                    <a:cubicBezTo>
                      <a:pt x="904641" y="12703"/>
                      <a:pt x="1002329" y="26564"/>
                      <a:pt x="1098038" y="54286"/>
                    </a:cubicBezTo>
                    <a:cubicBezTo>
                      <a:pt x="1101338" y="54947"/>
                      <a:pt x="1104638" y="55607"/>
                      <a:pt x="1107939" y="56927"/>
                    </a:cubicBezTo>
                    <a:cubicBezTo>
                      <a:pt x="1144242" y="70128"/>
                      <a:pt x="1183845" y="81349"/>
                      <a:pt x="1195066" y="124253"/>
                    </a:cubicBezTo>
                    <a:cubicBezTo>
                      <a:pt x="1206287" y="167816"/>
                      <a:pt x="1173944" y="192899"/>
                      <a:pt x="1146222" y="217981"/>
                    </a:cubicBezTo>
                    <a:cubicBezTo>
                      <a:pt x="1130381" y="232502"/>
                      <a:pt x="1119820" y="249003"/>
                      <a:pt x="1113879" y="270125"/>
                    </a:cubicBezTo>
                    <a:cubicBezTo>
                      <a:pt x="1109259" y="287287"/>
                      <a:pt x="1109259" y="307749"/>
                      <a:pt x="1091437" y="319630"/>
                    </a:cubicBezTo>
                    <a:cubicBezTo>
                      <a:pt x="1080216" y="329531"/>
                      <a:pt x="1065695" y="331511"/>
                      <a:pt x="1051834" y="334811"/>
                    </a:cubicBezTo>
                    <a:cubicBezTo>
                      <a:pt x="979227" y="352633"/>
                      <a:pt x="917182" y="393556"/>
                      <a:pt x="851836" y="426559"/>
                    </a:cubicBezTo>
                    <a:cubicBezTo>
                      <a:pt x="832694" y="436460"/>
                      <a:pt x="830714" y="455601"/>
                      <a:pt x="832034" y="475403"/>
                    </a:cubicBezTo>
                    <a:cubicBezTo>
                      <a:pt x="837315" y="548010"/>
                      <a:pt x="812233" y="586293"/>
                      <a:pt x="743587" y="610055"/>
                    </a:cubicBezTo>
                    <a:cubicBezTo>
                      <a:pt x="715864" y="619956"/>
                      <a:pt x="687482" y="628537"/>
                      <a:pt x="660419" y="642398"/>
                    </a:cubicBezTo>
                    <a:cubicBezTo>
                      <a:pt x="597714" y="675401"/>
                      <a:pt x="573952" y="721605"/>
                      <a:pt x="577252" y="792891"/>
                    </a:cubicBezTo>
                    <a:cubicBezTo>
                      <a:pt x="581212" y="874078"/>
                      <a:pt x="605635" y="950645"/>
                      <a:pt x="623456" y="1028532"/>
                    </a:cubicBezTo>
                    <a:cubicBezTo>
                      <a:pt x="632037" y="1066155"/>
                      <a:pt x="643918" y="1103118"/>
                      <a:pt x="649858" y="1140742"/>
                    </a:cubicBezTo>
                    <a:cubicBezTo>
                      <a:pt x="653159" y="1162523"/>
                      <a:pt x="660419" y="1190246"/>
                      <a:pt x="637977" y="1204767"/>
                    </a:cubicBezTo>
                    <a:cubicBezTo>
                      <a:pt x="612235" y="1221269"/>
                      <a:pt x="590453" y="1203447"/>
                      <a:pt x="569331" y="1188266"/>
                    </a:cubicBezTo>
                    <a:cubicBezTo>
                      <a:pt x="550850" y="1175064"/>
                      <a:pt x="540289" y="1159883"/>
                      <a:pt x="538969" y="1136781"/>
                    </a:cubicBezTo>
                    <a:cubicBezTo>
                      <a:pt x="538309" y="1126220"/>
                      <a:pt x="535008" y="1114999"/>
                      <a:pt x="533688" y="1104438"/>
                    </a:cubicBezTo>
                    <a:cubicBezTo>
                      <a:pt x="529728" y="1059554"/>
                      <a:pt x="505306" y="1031832"/>
                      <a:pt x="461742" y="1021271"/>
                    </a:cubicBezTo>
                    <a:cubicBezTo>
                      <a:pt x="416198" y="1010050"/>
                      <a:pt x="375934" y="1019951"/>
                      <a:pt x="343592" y="1052294"/>
                    </a:cubicBezTo>
                    <a:cubicBezTo>
                      <a:pt x="322470" y="1073416"/>
                      <a:pt x="324450" y="1101798"/>
                      <a:pt x="331711" y="1130181"/>
                    </a:cubicBezTo>
                    <a:cubicBezTo>
                      <a:pt x="352172" y="1205427"/>
                      <a:pt x="390456" y="1272093"/>
                      <a:pt x="426759" y="1340079"/>
                    </a:cubicBezTo>
                    <a:cubicBezTo>
                      <a:pt x="434680" y="1354600"/>
                      <a:pt x="446561" y="1371102"/>
                      <a:pt x="433359" y="1385623"/>
                    </a:cubicBezTo>
                    <a:cubicBezTo>
                      <a:pt x="417518" y="1403444"/>
                      <a:pt x="401017" y="1423906"/>
                      <a:pt x="371974" y="1416646"/>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0B7FCD19-FA4E-4433-ADD4-C98783BFC46F}"/>
                  </a:ext>
                </a:extLst>
              </p:cNvPr>
              <p:cNvSpPr/>
              <p:nvPr/>
            </p:nvSpPr>
            <p:spPr>
              <a:xfrm>
                <a:off x="1779279" y="2852415"/>
                <a:ext cx="676447" cy="1250046"/>
              </a:xfrm>
              <a:custGeom>
                <a:avLst/>
                <a:gdLst>
                  <a:gd name="connsiteX0" fmla="*/ 47668 w 893702"/>
                  <a:gd name="connsiteY0" fmla="*/ 1116711 h 1651527"/>
                  <a:gd name="connsiteX1" fmla="*/ 75390 w 893702"/>
                  <a:gd name="connsiteY1" fmla="*/ 1088989 h 1651527"/>
                  <a:gd name="connsiteX2" fmla="*/ 89912 w 893702"/>
                  <a:gd name="connsiteY2" fmla="*/ 1009122 h 1651527"/>
                  <a:gd name="connsiteX3" fmla="*/ 8064 w 893702"/>
                  <a:gd name="connsiteY3" fmla="*/ 828926 h 1651527"/>
                  <a:gd name="connsiteX4" fmla="*/ 105753 w 893702"/>
                  <a:gd name="connsiteY4" fmla="*/ 687014 h 1651527"/>
                  <a:gd name="connsiteX5" fmla="*/ 241725 w 893702"/>
                  <a:gd name="connsiteY5" fmla="*/ 795923 h 1651527"/>
                  <a:gd name="connsiteX6" fmla="*/ 292549 w 893702"/>
                  <a:gd name="connsiteY6" fmla="*/ 876450 h 1651527"/>
                  <a:gd name="connsiteX7" fmla="*/ 328852 w 893702"/>
                  <a:gd name="connsiteY7" fmla="*/ 855328 h 1651527"/>
                  <a:gd name="connsiteX8" fmla="*/ 319612 w 893702"/>
                  <a:gd name="connsiteY8" fmla="*/ 803844 h 1651527"/>
                  <a:gd name="connsiteX9" fmla="*/ 258886 w 893702"/>
                  <a:gd name="connsiteY9" fmla="*/ 550382 h 1651527"/>
                  <a:gd name="connsiteX10" fmla="*/ 252286 w 893702"/>
                  <a:gd name="connsiteY10" fmla="*/ 438832 h 1651527"/>
                  <a:gd name="connsiteX11" fmla="*/ 335453 w 893702"/>
                  <a:gd name="connsiteY11" fmla="*/ 316721 h 1651527"/>
                  <a:gd name="connsiteX12" fmla="*/ 439082 w 893702"/>
                  <a:gd name="connsiteY12" fmla="*/ 275137 h 1651527"/>
                  <a:gd name="connsiteX13" fmla="*/ 506408 w 893702"/>
                  <a:gd name="connsiteY13" fmla="*/ 162268 h 1651527"/>
                  <a:gd name="connsiteX14" fmla="*/ 546011 w 893702"/>
                  <a:gd name="connsiteY14" fmla="*/ 89001 h 1651527"/>
                  <a:gd name="connsiteX15" fmla="*/ 688584 w 893702"/>
                  <a:gd name="connsiteY15" fmla="*/ 19695 h 1651527"/>
                  <a:gd name="connsiteX16" fmla="*/ 782972 w 893702"/>
                  <a:gd name="connsiteY16" fmla="*/ 4514 h 1651527"/>
                  <a:gd name="connsiteX17" fmla="*/ 802774 w 893702"/>
                  <a:gd name="connsiteY17" fmla="*/ 23655 h 1651527"/>
                  <a:gd name="connsiteX18" fmla="*/ 786273 w 893702"/>
                  <a:gd name="connsiteY18" fmla="*/ 62599 h 1651527"/>
                  <a:gd name="connsiteX19" fmla="*/ 657561 w 893702"/>
                  <a:gd name="connsiteY19" fmla="*/ 202531 h 1651527"/>
                  <a:gd name="connsiteX20" fmla="*/ 528190 w 893702"/>
                  <a:gd name="connsiteY20" fmla="*/ 591965 h 1651527"/>
                  <a:gd name="connsiteX21" fmla="*/ 546672 w 893702"/>
                  <a:gd name="connsiteY21" fmla="*/ 872490 h 1651527"/>
                  <a:gd name="connsiteX22" fmla="*/ 662842 w 893702"/>
                  <a:gd name="connsiteY22" fmla="*/ 1091629 h 1651527"/>
                  <a:gd name="connsiteX23" fmla="*/ 831156 w 893702"/>
                  <a:gd name="connsiteY23" fmla="*/ 1262584 h 1651527"/>
                  <a:gd name="connsiteX24" fmla="*/ 862839 w 893702"/>
                  <a:gd name="connsiteY24" fmla="*/ 1316709 h 1651527"/>
                  <a:gd name="connsiteX25" fmla="*/ 874060 w 893702"/>
                  <a:gd name="connsiteY25" fmla="*/ 1413737 h 1651527"/>
                  <a:gd name="connsiteX26" fmla="*/ 891882 w 893702"/>
                  <a:gd name="connsiteY26" fmla="*/ 1559610 h 1651527"/>
                  <a:gd name="connsiteX27" fmla="*/ 546672 w 893702"/>
                  <a:gd name="connsiteY27" fmla="*/ 1644097 h 1651527"/>
                  <a:gd name="connsiteX28" fmla="*/ 291889 w 893702"/>
                  <a:gd name="connsiteY28" fmla="*/ 1630236 h 1651527"/>
                  <a:gd name="connsiteX29" fmla="*/ 181000 w 893702"/>
                  <a:gd name="connsiteY29" fmla="*/ 1578092 h 1651527"/>
                  <a:gd name="connsiteX30" fmla="*/ 143376 w 893702"/>
                  <a:gd name="connsiteY30" fmla="*/ 1494924 h 1651527"/>
                  <a:gd name="connsiteX31" fmla="*/ 152617 w 893702"/>
                  <a:gd name="connsiteY31" fmla="*/ 1390635 h 1651527"/>
                  <a:gd name="connsiteX32" fmla="*/ 126215 w 893702"/>
                  <a:gd name="connsiteY32" fmla="*/ 1280406 h 1651527"/>
                  <a:gd name="connsiteX33" fmla="*/ 47668 w 893702"/>
                  <a:gd name="connsiteY33" fmla="*/ 1116711 h 1651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3702" h="1651527">
                    <a:moveTo>
                      <a:pt x="47668" y="1116711"/>
                    </a:moveTo>
                    <a:cubicBezTo>
                      <a:pt x="51628" y="1112751"/>
                      <a:pt x="70770" y="1092289"/>
                      <a:pt x="75390" y="1088989"/>
                    </a:cubicBezTo>
                    <a:cubicBezTo>
                      <a:pt x="115654" y="1056646"/>
                      <a:pt x="115654" y="1056646"/>
                      <a:pt x="89912" y="1009122"/>
                    </a:cubicBezTo>
                    <a:cubicBezTo>
                      <a:pt x="58889" y="951037"/>
                      <a:pt x="27206" y="892952"/>
                      <a:pt x="8064" y="828926"/>
                    </a:cubicBezTo>
                    <a:cubicBezTo>
                      <a:pt x="-17018" y="743778"/>
                      <a:pt x="16645" y="692294"/>
                      <a:pt x="105753" y="687014"/>
                    </a:cubicBezTo>
                    <a:cubicBezTo>
                      <a:pt x="192221" y="681073"/>
                      <a:pt x="238425" y="712756"/>
                      <a:pt x="241725" y="795923"/>
                    </a:cubicBezTo>
                    <a:cubicBezTo>
                      <a:pt x="243045" y="834867"/>
                      <a:pt x="258226" y="859949"/>
                      <a:pt x="292549" y="876450"/>
                    </a:cubicBezTo>
                    <a:cubicBezTo>
                      <a:pt x="316971" y="887671"/>
                      <a:pt x="327532" y="881071"/>
                      <a:pt x="328852" y="855328"/>
                    </a:cubicBezTo>
                    <a:cubicBezTo>
                      <a:pt x="329513" y="837507"/>
                      <a:pt x="324232" y="820345"/>
                      <a:pt x="319612" y="803844"/>
                    </a:cubicBezTo>
                    <a:cubicBezTo>
                      <a:pt x="298490" y="719356"/>
                      <a:pt x="274728" y="636189"/>
                      <a:pt x="258886" y="550382"/>
                    </a:cubicBezTo>
                    <a:cubicBezTo>
                      <a:pt x="252286" y="513418"/>
                      <a:pt x="249645" y="476455"/>
                      <a:pt x="252286" y="438832"/>
                    </a:cubicBezTo>
                    <a:cubicBezTo>
                      <a:pt x="256246" y="382067"/>
                      <a:pt x="285289" y="341143"/>
                      <a:pt x="335453" y="316721"/>
                    </a:cubicBezTo>
                    <a:cubicBezTo>
                      <a:pt x="369116" y="300220"/>
                      <a:pt x="404759" y="288339"/>
                      <a:pt x="439082" y="275137"/>
                    </a:cubicBezTo>
                    <a:cubicBezTo>
                      <a:pt x="493207" y="254676"/>
                      <a:pt x="513669" y="220353"/>
                      <a:pt x="506408" y="162268"/>
                    </a:cubicBezTo>
                    <a:cubicBezTo>
                      <a:pt x="498487" y="101542"/>
                      <a:pt x="493867" y="115404"/>
                      <a:pt x="546011" y="89001"/>
                    </a:cubicBezTo>
                    <a:cubicBezTo>
                      <a:pt x="592876" y="65239"/>
                      <a:pt x="640400" y="40817"/>
                      <a:pt x="688584" y="19695"/>
                    </a:cubicBezTo>
                    <a:cubicBezTo>
                      <a:pt x="718287" y="6494"/>
                      <a:pt x="748649" y="-7367"/>
                      <a:pt x="782972" y="4514"/>
                    </a:cubicBezTo>
                    <a:cubicBezTo>
                      <a:pt x="789573" y="11114"/>
                      <a:pt x="796173" y="17715"/>
                      <a:pt x="802774" y="23655"/>
                    </a:cubicBezTo>
                    <a:cubicBezTo>
                      <a:pt x="808715" y="41477"/>
                      <a:pt x="798154" y="51378"/>
                      <a:pt x="786273" y="62599"/>
                    </a:cubicBezTo>
                    <a:cubicBezTo>
                      <a:pt x="739408" y="105503"/>
                      <a:pt x="691884" y="147746"/>
                      <a:pt x="657561" y="202531"/>
                    </a:cubicBezTo>
                    <a:cubicBezTo>
                      <a:pt x="583635" y="322002"/>
                      <a:pt x="539411" y="450713"/>
                      <a:pt x="528190" y="591965"/>
                    </a:cubicBezTo>
                    <a:cubicBezTo>
                      <a:pt x="520269" y="687014"/>
                      <a:pt x="522909" y="779422"/>
                      <a:pt x="546672" y="872490"/>
                    </a:cubicBezTo>
                    <a:cubicBezTo>
                      <a:pt x="568454" y="955657"/>
                      <a:pt x="608717" y="1026943"/>
                      <a:pt x="662842" y="1091629"/>
                    </a:cubicBezTo>
                    <a:cubicBezTo>
                      <a:pt x="714326" y="1153014"/>
                      <a:pt x="771751" y="1209119"/>
                      <a:pt x="831156" y="1262584"/>
                    </a:cubicBezTo>
                    <a:cubicBezTo>
                      <a:pt x="846338" y="1276445"/>
                      <a:pt x="873400" y="1286346"/>
                      <a:pt x="862839" y="1316709"/>
                    </a:cubicBezTo>
                    <a:cubicBezTo>
                      <a:pt x="855579" y="1350372"/>
                      <a:pt x="870760" y="1381394"/>
                      <a:pt x="874060" y="1413737"/>
                    </a:cubicBezTo>
                    <a:cubicBezTo>
                      <a:pt x="876040" y="1432219"/>
                      <a:pt x="900463" y="1553009"/>
                      <a:pt x="891882" y="1559610"/>
                    </a:cubicBezTo>
                    <a:cubicBezTo>
                      <a:pt x="840397" y="1601194"/>
                      <a:pt x="606737" y="1636837"/>
                      <a:pt x="546672" y="1644097"/>
                    </a:cubicBezTo>
                    <a:cubicBezTo>
                      <a:pt x="373076" y="1653998"/>
                      <a:pt x="436442" y="1657958"/>
                      <a:pt x="291889" y="1630236"/>
                    </a:cubicBezTo>
                    <a:cubicBezTo>
                      <a:pt x="247665" y="1611754"/>
                      <a:pt x="210702" y="1587332"/>
                      <a:pt x="181000" y="1578092"/>
                    </a:cubicBezTo>
                    <a:cubicBezTo>
                      <a:pt x="146017" y="1563570"/>
                      <a:pt x="147997" y="1524627"/>
                      <a:pt x="143376" y="1494924"/>
                    </a:cubicBezTo>
                    <a:cubicBezTo>
                      <a:pt x="144036" y="1459941"/>
                      <a:pt x="146676" y="1425618"/>
                      <a:pt x="152617" y="1390635"/>
                    </a:cubicBezTo>
                    <a:cubicBezTo>
                      <a:pt x="158558" y="1352352"/>
                      <a:pt x="138096" y="1316709"/>
                      <a:pt x="126215" y="1280406"/>
                    </a:cubicBezTo>
                    <a:cubicBezTo>
                      <a:pt x="110373" y="1236842"/>
                      <a:pt x="47668" y="1116711"/>
                      <a:pt x="47668" y="1116711"/>
                    </a:cubicBezTo>
                    <a:close/>
                  </a:path>
                </a:pathLst>
              </a:custGeom>
              <a:solidFill>
                <a:srgbClr val="FEAB77"/>
              </a:solidFill>
              <a:ln w="342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22586F59-82D0-4829-92F3-B2004A59278C}"/>
                  </a:ext>
                </a:extLst>
              </p:cNvPr>
              <p:cNvSpPr/>
              <p:nvPr/>
            </p:nvSpPr>
            <p:spPr>
              <a:xfrm>
                <a:off x="4403784" y="4601432"/>
                <a:ext cx="251435" cy="287271"/>
              </a:xfrm>
              <a:custGeom>
                <a:avLst/>
                <a:gdLst>
                  <a:gd name="connsiteX0" fmla="*/ 90428 w 332189"/>
                  <a:gd name="connsiteY0" fmla="*/ 0 h 379533"/>
                  <a:gd name="connsiteX1" fmla="*/ 325408 w 332189"/>
                  <a:gd name="connsiteY1" fmla="*/ 260723 h 379533"/>
                  <a:gd name="connsiteX2" fmla="*/ 330689 w 332189"/>
                  <a:gd name="connsiteY2" fmla="*/ 274584 h 379533"/>
                  <a:gd name="connsiteX3" fmla="*/ 238941 w 332189"/>
                  <a:gd name="connsiteY3" fmla="*/ 379533 h 379533"/>
                  <a:gd name="connsiteX4" fmla="*/ 0 w 332189"/>
                  <a:gd name="connsiteY4" fmla="*/ 70626 h 379533"/>
                  <a:gd name="connsiteX5" fmla="*/ 90428 w 332189"/>
                  <a:gd name="connsiteY5" fmla="*/ 0 h 3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89" h="379533">
                    <a:moveTo>
                      <a:pt x="90428" y="0"/>
                    </a:moveTo>
                    <a:cubicBezTo>
                      <a:pt x="123430" y="26402"/>
                      <a:pt x="310227" y="254782"/>
                      <a:pt x="325408" y="260723"/>
                    </a:cubicBezTo>
                    <a:cubicBezTo>
                      <a:pt x="330029" y="264023"/>
                      <a:pt x="334649" y="269963"/>
                      <a:pt x="330689" y="274584"/>
                    </a:cubicBezTo>
                    <a:cubicBezTo>
                      <a:pt x="302966" y="312207"/>
                      <a:pt x="278544" y="352471"/>
                      <a:pt x="238941" y="379533"/>
                    </a:cubicBezTo>
                    <a:cubicBezTo>
                      <a:pt x="154453" y="284485"/>
                      <a:pt x="74586" y="173595"/>
                      <a:pt x="0" y="70626"/>
                    </a:cubicBezTo>
                    <a:cubicBezTo>
                      <a:pt x="35643" y="33003"/>
                      <a:pt x="62045" y="13201"/>
                      <a:pt x="90428" y="0"/>
                    </a:cubicBezTo>
                    <a:close/>
                  </a:path>
                </a:pathLst>
              </a:custGeom>
              <a:solidFill>
                <a:schemeClr val="bg1">
                  <a:lumMod val="85000"/>
                </a:schemeClr>
              </a:solidFill>
              <a:ln w="659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B3131AB8-BE53-42C2-AD6F-858ABDD06C6F}"/>
                  </a:ext>
                </a:extLst>
              </p:cNvPr>
              <p:cNvSpPr/>
              <p:nvPr/>
            </p:nvSpPr>
            <p:spPr>
              <a:xfrm>
                <a:off x="2299970" y="3098811"/>
                <a:ext cx="124900" cy="58277"/>
              </a:xfrm>
              <a:custGeom>
                <a:avLst/>
                <a:gdLst>
                  <a:gd name="connsiteX0" fmla="*/ 0 w 165014"/>
                  <a:gd name="connsiteY0" fmla="*/ 76996 h 76995"/>
                  <a:gd name="connsiteX1" fmla="*/ 165014 w 165014"/>
                  <a:gd name="connsiteY1" fmla="*/ 34752 h 76995"/>
                  <a:gd name="connsiteX2" fmla="*/ 0 w 165014"/>
                  <a:gd name="connsiteY2" fmla="*/ 76996 h 76995"/>
                </a:gdLst>
                <a:ahLst/>
                <a:cxnLst>
                  <a:cxn ang="0">
                    <a:pos x="connsiteX0" y="connsiteY0"/>
                  </a:cxn>
                  <a:cxn ang="0">
                    <a:pos x="connsiteX1" y="connsiteY1"/>
                  </a:cxn>
                  <a:cxn ang="0">
                    <a:pos x="connsiteX2" y="connsiteY2"/>
                  </a:cxn>
                </a:cxnLst>
                <a:rect l="l" t="t" r="r" b="b"/>
                <a:pathLst>
                  <a:path w="165014" h="76995">
                    <a:moveTo>
                      <a:pt x="0" y="76996"/>
                    </a:moveTo>
                    <a:cubicBezTo>
                      <a:pt x="31683" y="-6172"/>
                      <a:pt x="108250" y="-24653"/>
                      <a:pt x="165014" y="34752"/>
                    </a:cubicBezTo>
                    <a:cubicBezTo>
                      <a:pt x="110230" y="48613"/>
                      <a:pt x="57425" y="62474"/>
                      <a:pt x="0" y="76996"/>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F6FFF3E-4866-4325-95A2-AF897CBEA8DF}"/>
                  </a:ext>
                </a:extLst>
              </p:cNvPr>
              <p:cNvSpPr/>
              <p:nvPr/>
            </p:nvSpPr>
            <p:spPr>
              <a:xfrm>
                <a:off x="2665677" y="3358927"/>
                <a:ext cx="29476" cy="28477"/>
              </a:xfrm>
              <a:custGeom>
                <a:avLst/>
                <a:gdLst>
                  <a:gd name="connsiteX0" fmla="*/ 38943 w 38943"/>
                  <a:gd name="connsiteY0" fmla="*/ 0 h 37623"/>
                  <a:gd name="connsiteX1" fmla="*/ 0 w 38943"/>
                  <a:gd name="connsiteY1" fmla="*/ 37623 h 37623"/>
                  <a:gd name="connsiteX2" fmla="*/ 38943 w 38943"/>
                  <a:gd name="connsiteY2" fmla="*/ 0 h 37623"/>
                </a:gdLst>
                <a:ahLst/>
                <a:cxnLst>
                  <a:cxn ang="0">
                    <a:pos x="connsiteX0" y="connsiteY0"/>
                  </a:cxn>
                  <a:cxn ang="0">
                    <a:pos x="connsiteX1" y="connsiteY1"/>
                  </a:cxn>
                  <a:cxn ang="0">
                    <a:pos x="connsiteX2" y="connsiteY2"/>
                  </a:cxn>
                </a:cxnLst>
                <a:rect l="l" t="t" r="r" b="b"/>
                <a:pathLst>
                  <a:path w="38943" h="37623">
                    <a:moveTo>
                      <a:pt x="38943" y="0"/>
                    </a:moveTo>
                    <a:cubicBezTo>
                      <a:pt x="32343" y="25742"/>
                      <a:pt x="19802" y="32343"/>
                      <a:pt x="0" y="37623"/>
                    </a:cubicBezTo>
                    <a:cubicBezTo>
                      <a:pt x="7261" y="19142"/>
                      <a:pt x="17822" y="10561"/>
                      <a:pt x="38943" y="0"/>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C3EDCA60-4068-4E8F-AAF1-F69E672E73FB}"/>
                  </a:ext>
                </a:extLst>
              </p:cNvPr>
              <p:cNvSpPr/>
              <p:nvPr/>
            </p:nvSpPr>
            <p:spPr>
              <a:xfrm>
                <a:off x="1852754" y="3892002"/>
                <a:ext cx="1168176" cy="2630422"/>
              </a:xfrm>
              <a:custGeom>
                <a:avLst/>
                <a:gdLst>
                  <a:gd name="connsiteX0" fmla="*/ 248940 w 1543364"/>
                  <a:gd name="connsiteY0" fmla="*/ 2975540 h 3475242"/>
                  <a:gd name="connsiteX1" fmla="*/ 72704 w 1543364"/>
                  <a:gd name="connsiteY1" fmla="*/ 2116805 h 3475242"/>
                  <a:gd name="connsiteX2" fmla="*/ 48942 w 1543364"/>
                  <a:gd name="connsiteY2" fmla="*/ 1867963 h 3475242"/>
                  <a:gd name="connsiteX3" fmla="*/ 1418 w 1543364"/>
                  <a:gd name="connsiteY3" fmla="*/ 1180843 h 3475242"/>
                  <a:gd name="connsiteX4" fmla="*/ 23860 w 1543364"/>
                  <a:gd name="connsiteY4" fmla="*/ 419137 h 3475242"/>
                  <a:gd name="connsiteX5" fmla="*/ 43002 w 1543364"/>
                  <a:gd name="connsiteY5" fmla="*/ 146533 h 3475242"/>
                  <a:gd name="connsiteX6" fmla="*/ 54223 w 1543364"/>
                  <a:gd name="connsiteY6" fmla="*/ 0 h 3475242"/>
                  <a:gd name="connsiteX7" fmla="*/ 148611 w 1543364"/>
                  <a:gd name="connsiteY7" fmla="*/ 158414 h 3475242"/>
                  <a:gd name="connsiteX8" fmla="*/ 447617 w 1543364"/>
                  <a:gd name="connsiteY8" fmla="*/ 269964 h 3475242"/>
                  <a:gd name="connsiteX9" fmla="*/ 674017 w 1543364"/>
                  <a:gd name="connsiteY9" fmla="*/ 201318 h 3475242"/>
                  <a:gd name="connsiteX10" fmla="*/ 758505 w 1543364"/>
                  <a:gd name="connsiteY10" fmla="*/ 108910 h 3475242"/>
                  <a:gd name="connsiteX11" fmla="*/ 775006 w 1543364"/>
                  <a:gd name="connsiteY11" fmla="*/ 40923 h 3475242"/>
                  <a:gd name="connsiteX12" fmla="*/ 823190 w 1543364"/>
                  <a:gd name="connsiteY12" fmla="*/ 262703 h 3475242"/>
                  <a:gd name="connsiteX13" fmla="*/ 1099754 w 1543364"/>
                  <a:gd name="connsiteY13" fmla="*/ 1077214 h 3475242"/>
                  <a:gd name="connsiteX14" fmla="*/ 1366418 w 1543364"/>
                  <a:gd name="connsiteY14" fmla="*/ 2444854 h 3475242"/>
                  <a:gd name="connsiteX15" fmla="*/ 1514271 w 1543364"/>
                  <a:gd name="connsiteY15" fmla="*/ 3205901 h 3475242"/>
                  <a:gd name="connsiteX16" fmla="*/ 1540673 w 1543364"/>
                  <a:gd name="connsiteY16" fmla="*/ 3344513 h 3475242"/>
                  <a:gd name="connsiteX17" fmla="*/ 1511630 w 1543364"/>
                  <a:gd name="connsiteY17" fmla="*/ 3387417 h 3475242"/>
                  <a:gd name="connsiteX18" fmla="*/ 1224505 w 1543364"/>
                  <a:gd name="connsiteY18" fmla="*/ 3428340 h 3475242"/>
                  <a:gd name="connsiteX19" fmla="*/ 503062 w 1543364"/>
                  <a:gd name="connsiteY19" fmla="*/ 3463323 h 3475242"/>
                  <a:gd name="connsiteX20" fmla="*/ 309005 w 1543364"/>
                  <a:gd name="connsiteY20" fmla="*/ 3475204 h 3475242"/>
                  <a:gd name="connsiteX21" fmla="*/ 248940 w 1543364"/>
                  <a:gd name="connsiteY21" fmla="*/ 2975540 h 347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364" h="3475242">
                    <a:moveTo>
                      <a:pt x="248940" y="2975540"/>
                    </a:moveTo>
                    <a:cubicBezTo>
                      <a:pt x="189535" y="2689735"/>
                      <a:pt x="132110" y="2402610"/>
                      <a:pt x="72704" y="2116805"/>
                    </a:cubicBezTo>
                    <a:cubicBezTo>
                      <a:pt x="55543" y="2034298"/>
                      <a:pt x="54883" y="1951131"/>
                      <a:pt x="48942" y="1867963"/>
                    </a:cubicBezTo>
                    <a:cubicBezTo>
                      <a:pt x="31781" y="1638923"/>
                      <a:pt x="14619" y="1409883"/>
                      <a:pt x="1418" y="1180843"/>
                    </a:cubicBezTo>
                    <a:cubicBezTo>
                      <a:pt x="-6503" y="1042231"/>
                      <a:pt x="21220" y="517485"/>
                      <a:pt x="23860" y="419137"/>
                    </a:cubicBezTo>
                    <a:cubicBezTo>
                      <a:pt x="25840" y="349831"/>
                      <a:pt x="36401" y="215839"/>
                      <a:pt x="43002" y="146533"/>
                    </a:cubicBezTo>
                    <a:cubicBezTo>
                      <a:pt x="41022" y="83827"/>
                      <a:pt x="43002" y="91088"/>
                      <a:pt x="54223" y="0"/>
                    </a:cubicBezTo>
                    <a:cubicBezTo>
                      <a:pt x="91846" y="134652"/>
                      <a:pt x="108348" y="122111"/>
                      <a:pt x="148611" y="158414"/>
                    </a:cubicBezTo>
                    <a:cubicBezTo>
                      <a:pt x="270722" y="235641"/>
                      <a:pt x="314946" y="260723"/>
                      <a:pt x="447617" y="269964"/>
                    </a:cubicBezTo>
                    <a:cubicBezTo>
                      <a:pt x="563787" y="252142"/>
                      <a:pt x="617252" y="239601"/>
                      <a:pt x="674017" y="201318"/>
                    </a:cubicBezTo>
                    <a:cubicBezTo>
                      <a:pt x="731442" y="150493"/>
                      <a:pt x="735403" y="145213"/>
                      <a:pt x="758505" y="108910"/>
                    </a:cubicBezTo>
                    <a:cubicBezTo>
                      <a:pt x="771706" y="71286"/>
                      <a:pt x="763785" y="20462"/>
                      <a:pt x="775006" y="40923"/>
                    </a:cubicBezTo>
                    <a:cubicBezTo>
                      <a:pt x="788207" y="54785"/>
                      <a:pt x="802068" y="219139"/>
                      <a:pt x="823190" y="262703"/>
                    </a:cubicBezTo>
                    <a:cubicBezTo>
                      <a:pt x="910318" y="542568"/>
                      <a:pt x="1018567" y="796030"/>
                      <a:pt x="1099754" y="1077214"/>
                    </a:cubicBezTo>
                    <a:cubicBezTo>
                      <a:pt x="1136718" y="1204605"/>
                      <a:pt x="1303712" y="2119445"/>
                      <a:pt x="1366418" y="2444854"/>
                    </a:cubicBezTo>
                    <a:cubicBezTo>
                      <a:pt x="1415262" y="2698316"/>
                      <a:pt x="1465426" y="2952438"/>
                      <a:pt x="1514271" y="3205901"/>
                    </a:cubicBezTo>
                    <a:cubicBezTo>
                      <a:pt x="1523511" y="3252105"/>
                      <a:pt x="1528792" y="3299629"/>
                      <a:pt x="1540673" y="3344513"/>
                    </a:cubicBezTo>
                    <a:cubicBezTo>
                      <a:pt x="1549254" y="3375535"/>
                      <a:pt x="1536712" y="3382136"/>
                      <a:pt x="1511630" y="3387417"/>
                    </a:cubicBezTo>
                    <a:cubicBezTo>
                      <a:pt x="1417242" y="3408538"/>
                      <a:pt x="1320874" y="3419759"/>
                      <a:pt x="1224505" y="3428340"/>
                    </a:cubicBezTo>
                    <a:cubicBezTo>
                      <a:pt x="984244" y="3449462"/>
                      <a:pt x="743983" y="3458042"/>
                      <a:pt x="503062" y="3463323"/>
                    </a:cubicBezTo>
                    <a:cubicBezTo>
                      <a:pt x="438376" y="3464643"/>
                      <a:pt x="373691" y="3471244"/>
                      <a:pt x="309005" y="3475204"/>
                    </a:cubicBezTo>
                    <a:cubicBezTo>
                      <a:pt x="290523" y="3479825"/>
                      <a:pt x="268081" y="3069269"/>
                      <a:pt x="248940" y="2975540"/>
                    </a:cubicBezTo>
                    <a:close/>
                  </a:path>
                </a:pathLst>
              </a:custGeom>
              <a:solidFill>
                <a:schemeClr val="bg1">
                  <a:lumMod val="85000"/>
                </a:schemeClr>
              </a:solidFill>
              <a:ln w="659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998CE0A9-37FA-460A-A235-02F0121C4548}"/>
                  </a:ext>
                </a:extLst>
              </p:cNvPr>
              <p:cNvSpPr/>
              <p:nvPr/>
            </p:nvSpPr>
            <p:spPr>
              <a:xfrm>
                <a:off x="2120158" y="4096642"/>
                <a:ext cx="558318" cy="2268576"/>
              </a:xfrm>
              <a:custGeom>
                <a:avLst/>
                <a:gdLst>
                  <a:gd name="connsiteX0" fmla="*/ 221061 w 737634"/>
                  <a:gd name="connsiteY0" fmla="*/ 100587 h 2997181"/>
                  <a:gd name="connsiteX1" fmla="*/ 215121 w 737634"/>
                  <a:gd name="connsiteY1" fmla="*/ 139530 h 2997181"/>
                  <a:gd name="connsiteX2" fmla="*/ 218421 w 737634"/>
                  <a:gd name="connsiteY2" fmla="*/ 344148 h 2997181"/>
                  <a:gd name="connsiteX3" fmla="*/ 734586 w 737634"/>
                  <a:gd name="connsiteY3" fmla="*/ 2748078 h 2997181"/>
                  <a:gd name="connsiteX4" fmla="*/ 708844 w 737634"/>
                  <a:gd name="connsiteY4" fmla="*/ 2823325 h 2997181"/>
                  <a:gd name="connsiteX5" fmla="*/ 553070 w 737634"/>
                  <a:gd name="connsiteY5" fmla="*/ 2988340 h 2997181"/>
                  <a:gd name="connsiteX6" fmla="*/ 519407 w 737634"/>
                  <a:gd name="connsiteY6" fmla="*/ 2985699 h 2997181"/>
                  <a:gd name="connsiteX7" fmla="*/ 342512 w 737634"/>
                  <a:gd name="connsiteY7" fmla="*/ 2772501 h 2997181"/>
                  <a:gd name="connsiteX8" fmla="*/ 325350 w 737634"/>
                  <a:gd name="connsiteY8" fmla="*/ 2730917 h 2997181"/>
                  <a:gd name="connsiteX9" fmla="*/ 92350 w 737634"/>
                  <a:gd name="connsiteY9" fmla="*/ 335567 h 2997181"/>
                  <a:gd name="connsiteX10" fmla="*/ 16443 w 737634"/>
                  <a:gd name="connsiteY10" fmla="*/ 175173 h 2997181"/>
                  <a:gd name="connsiteX11" fmla="*/ 11163 w 737634"/>
                  <a:gd name="connsiteY11" fmla="*/ 115108 h 2997181"/>
                  <a:gd name="connsiteX12" fmla="*/ 73208 w 737634"/>
                  <a:gd name="connsiteY12" fmla="*/ 14119 h 2997181"/>
                  <a:gd name="connsiteX13" fmla="*/ 106211 w 737634"/>
                  <a:gd name="connsiteY13" fmla="*/ 7518 h 2997181"/>
                  <a:gd name="connsiteX14" fmla="*/ 203240 w 737634"/>
                  <a:gd name="connsiteY14" fmla="*/ 75504 h 2997181"/>
                  <a:gd name="connsiteX15" fmla="*/ 221061 w 737634"/>
                  <a:gd name="connsiteY15" fmla="*/ 100587 h 299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634" h="2997181">
                    <a:moveTo>
                      <a:pt x="221061" y="100587"/>
                    </a:moveTo>
                    <a:cubicBezTo>
                      <a:pt x="219081" y="113788"/>
                      <a:pt x="218421" y="126989"/>
                      <a:pt x="215121" y="139530"/>
                    </a:cubicBezTo>
                    <a:cubicBezTo>
                      <a:pt x="197299" y="208176"/>
                      <a:pt x="203240" y="274842"/>
                      <a:pt x="218421" y="344148"/>
                    </a:cubicBezTo>
                    <a:cubicBezTo>
                      <a:pt x="306869" y="738862"/>
                      <a:pt x="642178" y="2334882"/>
                      <a:pt x="734586" y="2748078"/>
                    </a:cubicBezTo>
                    <a:cubicBezTo>
                      <a:pt x="741847" y="2781081"/>
                      <a:pt x="737226" y="2801543"/>
                      <a:pt x="708844" y="2823325"/>
                    </a:cubicBezTo>
                    <a:cubicBezTo>
                      <a:pt x="648779" y="2868869"/>
                      <a:pt x="611155" y="2938835"/>
                      <a:pt x="553070" y="2988340"/>
                    </a:cubicBezTo>
                    <a:cubicBezTo>
                      <a:pt x="539209" y="3000221"/>
                      <a:pt x="531288" y="3000880"/>
                      <a:pt x="519407" y="2985699"/>
                    </a:cubicBezTo>
                    <a:cubicBezTo>
                      <a:pt x="461322" y="2913753"/>
                      <a:pt x="401917" y="2843127"/>
                      <a:pt x="342512" y="2772501"/>
                    </a:cubicBezTo>
                    <a:cubicBezTo>
                      <a:pt x="331951" y="2759959"/>
                      <a:pt x="326670" y="2746758"/>
                      <a:pt x="325350" y="2730917"/>
                    </a:cubicBezTo>
                    <a:cubicBezTo>
                      <a:pt x="298948" y="2461613"/>
                      <a:pt x="102911" y="503882"/>
                      <a:pt x="92350" y="335567"/>
                    </a:cubicBezTo>
                    <a:cubicBezTo>
                      <a:pt x="88390" y="267581"/>
                      <a:pt x="60007" y="219397"/>
                      <a:pt x="16443" y="175173"/>
                    </a:cubicBezTo>
                    <a:cubicBezTo>
                      <a:pt x="-2699" y="156031"/>
                      <a:pt x="-5999" y="138870"/>
                      <a:pt x="11163" y="115108"/>
                    </a:cubicBezTo>
                    <a:cubicBezTo>
                      <a:pt x="34265" y="83425"/>
                      <a:pt x="54066" y="48442"/>
                      <a:pt x="73208" y="14119"/>
                    </a:cubicBezTo>
                    <a:cubicBezTo>
                      <a:pt x="83109" y="-3042"/>
                      <a:pt x="91030" y="-3702"/>
                      <a:pt x="106211" y="7518"/>
                    </a:cubicBezTo>
                    <a:cubicBezTo>
                      <a:pt x="137894" y="31281"/>
                      <a:pt x="170897" y="53063"/>
                      <a:pt x="203240" y="75504"/>
                    </a:cubicBezTo>
                    <a:cubicBezTo>
                      <a:pt x="213140" y="81445"/>
                      <a:pt x="225021" y="86065"/>
                      <a:pt x="221061" y="100587"/>
                    </a:cubicBezTo>
                    <a:close/>
                  </a:path>
                </a:pathLst>
              </a:custGeom>
              <a:solidFill>
                <a:schemeClr val="accent2"/>
              </a:solidFill>
              <a:ln w="659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9EAFC4F3-5687-457D-BA74-BC75784EFB39}"/>
                  </a:ext>
                </a:extLst>
              </p:cNvPr>
              <p:cNvSpPr/>
              <p:nvPr/>
            </p:nvSpPr>
            <p:spPr>
              <a:xfrm>
                <a:off x="2351728" y="3163980"/>
                <a:ext cx="81296" cy="89035"/>
              </a:xfrm>
              <a:custGeom>
                <a:avLst/>
                <a:gdLst>
                  <a:gd name="connsiteX0" fmla="*/ 94481 w 107406"/>
                  <a:gd name="connsiteY0" fmla="*/ 47786 h 117632"/>
                  <a:gd name="connsiteX1" fmla="*/ 66629 w 107406"/>
                  <a:gd name="connsiteY1" fmla="*/ 106603 h 117632"/>
                  <a:gd name="connsiteX2" fmla="*/ 12926 w 107406"/>
                  <a:gd name="connsiteY2" fmla="*/ 69846 h 117632"/>
                  <a:gd name="connsiteX3" fmla="*/ 40778 w 107406"/>
                  <a:gd name="connsiteY3" fmla="*/ 11030 h 117632"/>
                  <a:gd name="connsiteX4" fmla="*/ 94481 w 107406"/>
                  <a:gd name="connsiteY4" fmla="*/ 47786 h 11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06" h="117632">
                    <a:moveTo>
                      <a:pt x="94481" y="47786"/>
                    </a:moveTo>
                    <a:cubicBezTo>
                      <a:pt x="101620" y="74178"/>
                      <a:pt x="89150" y="100511"/>
                      <a:pt x="66629" y="106603"/>
                    </a:cubicBezTo>
                    <a:cubicBezTo>
                      <a:pt x="44108" y="112694"/>
                      <a:pt x="20064" y="96238"/>
                      <a:pt x="12926" y="69846"/>
                    </a:cubicBezTo>
                    <a:cubicBezTo>
                      <a:pt x="5787" y="43454"/>
                      <a:pt x="18257" y="17121"/>
                      <a:pt x="40778" y="11030"/>
                    </a:cubicBezTo>
                    <a:cubicBezTo>
                      <a:pt x="63299" y="4938"/>
                      <a:pt x="87343" y="21395"/>
                      <a:pt x="94481" y="47786"/>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29CB070-AD70-4D2F-8999-6D8CB696543D}"/>
                  </a:ext>
                </a:extLst>
              </p:cNvPr>
              <p:cNvSpPr/>
              <p:nvPr/>
            </p:nvSpPr>
            <p:spPr>
              <a:xfrm>
                <a:off x="1105926" y="6302973"/>
                <a:ext cx="253797" cy="257079"/>
              </a:xfrm>
              <a:custGeom>
                <a:avLst/>
                <a:gdLst>
                  <a:gd name="connsiteX0" fmla="*/ 335309 w 335309"/>
                  <a:gd name="connsiteY0" fmla="*/ 24549 h 339646"/>
                  <a:gd name="connsiteX1" fmla="*/ 260723 w 335309"/>
                  <a:gd name="connsiteY1" fmla="*/ 127 h 339646"/>
                  <a:gd name="connsiteX2" fmla="*/ 168315 w 335309"/>
                  <a:gd name="connsiteY2" fmla="*/ 96496 h 339646"/>
                  <a:gd name="connsiteX3" fmla="*/ 0 w 335309"/>
                  <a:gd name="connsiteY3" fmla="*/ 328176 h 339646"/>
                  <a:gd name="connsiteX4" fmla="*/ 95048 w 335309"/>
                  <a:gd name="connsiteY4" fmla="*/ 328176 h 339646"/>
                  <a:gd name="connsiteX5" fmla="*/ 189437 w 335309"/>
                  <a:gd name="connsiteY5" fmla="*/ 301773 h 339646"/>
                  <a:gd name="connsiteX6" fmla="*/ 318808 w 335309"/>
                  <a:gd name="connsiteY6" fmla="*/ 337417 h 339646"/>
                  <a:gd name="connsiteX7" fmla="*/ 324088 w 335309"/>
                  <a:gd name="connsiteY7" fmla="*/ 161181 h 339646"/>
                  <a:gd name="connsiteX8" fmla="*/ 335309 w 335309"/>
                  <a:gd name="connsiteY8" fmla="*/ 24549 h 33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309" h="339646">
                    <a:moveTo>
                      <a:pt x="335309" y="24549"/>
                    </a:moveTo>
                    <a:cubicBezTo>
                      <a:pt x="328709" y="19929"/>
                      <a:pt x="283825" y="-1853"/>
                      <a:pt x="260723" y="127"/>
                    </a:cubicBezTo>
                    <a:cubicBezTo>
                      <a:pt x="231020" y="21249"/>
                      <a:pt x="189437" y="68113"/>
                      <a:pt x="168315" y="96496"/>
                    </a:cubicBezTo>
                    <a:cubicBezTo>
                      <a:pt x="163694" y="103096"/>
                      <a:pt x="50824" y="262830"/>
                      <a:pt x="0" y="328176"/>
                    </a:cubicBezTo>
                    <a:cubicBezTo>
                      <a:pt x="31023" y="340717"/>
                      <a:pt x="66006" y="345997"/>
                      <a:pt x="95048" y="328176"/>
                    </a:cubicBezTo>
                    <a:cubicBezTo>
                      <a:pt x="122111" y="311014"/>
                      <a:pt x="158414" y="291213"/>
                      <a:pt x="189437" y="301773"/>
                    </a:cubicBezTo>
                    <a:cubicBezTo>
                      <a:pt x="228380" y="314975"/>
                      <a:pt x="279204" y="327516"/>
                      <a:pt x="318808" y="337417"/>
                    </a:cubicBezTo>
                    <a:lnTo>
                      <a:pt x="324088" y="161181"/>
                    </a:lnTo>
                    <a:lnTo>
                      <a:pt x="335309" y="24549"/>
                    </a:lnTo>
                    <a:close/>
                  </a:path>
                </a:pathLst>
              </a:custGeom>
              <a:solidFill>
                <a:schemeClr val="bg1">
                  <a:lumMod val="85000"/>
                </a:schemeClr>
              </a:solidFill>
              <a:ln w="659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C46D26AC-25F1-4A19-B6BB-1AE4E98A3F88}"/>
                  </a:ext>
                </a:extLst>
              </p:cNvPr>
              <p:cNvSpPr/>
              <p:nvPr/>
            </p:nvSpPr>
            <p:spPr>
              <a:xfrm>
                <a:off x="1343086" y="6226990"/>
                <a:ext cx="744560" cy="454775"/>
              </a:xfrm>
              <a:custGeom>
                <a:avLst/>
                <a:gdLst>
                  <a:gd name="connsiteX0" fmla="*/ 945401 w 983694"/>
                  <a:gd name="connsiteY0" fmla="*/ 155299 h 600838"/>
                  <a:gd name="connsiteX1" fmla="*/ 811409 w 983694"/>
                  <a:gd name="connsiteY1" fmla="*/ 71472 h 600838"/>
                  <a:gd name="connsiteX2" fmla="*/ 493261 w 983694"/>
                  <a:gd name="connsiteY2" fmla="*/ 10086 h 600838"/>
                  <a:gd name="connsiteX3" fmla="*/ 238479 w 983694"/>
                  <a:gd name="connsiteY3" fmla="*/ 105795 h 600838"/>
                  <a:gd name="connsiteX4" fmla="*/ 139470 w 983694"/>
                  <a:gd name="connsiteY4" fmla="*/ 115696 h 600838"/>
                  <a:gd name="connsiteX5" fmla="*/ 25280 w 983694"/>
                  <a:gd name="connsiteY5" fmla="*/ 132857 h 600838"/>
                  <a:gd name="connsiteX6" fmla="*/ 198 w 983694"/>
                  <a:gd name="connsiteY6" fmla="*/ 437144 h 600838"/>
                  <a:gd name="connsiteX7" fmla="*/ 198 w 983694"/>
                  <a:gd name="connsiteY7" fmla="*/ 437144 h 600838"/>
                  <a:gd name="connsiteX8" fmla="*/ 198 w 983694"/>
                  <a:gd name="connsiteY8" fmla="*/ 437144 h 600838"/>
                  <a:gd name="connsiteX9" fmla="*/ 21320 w 983694"/>
                  <a:gd name="connsiteY9" fmla="*/ 451005 h 600838"/>
                  <a:gd name="connsiteX10" fmla="*/ 272142 w 983694"/>
                  <a:gd name="connsiteY10" fmla="*/ 549354 h 600838"/>
                  <a:gd name="connsiteX11" fmla="*/ 351349 w 983694"/>
                  <a:gd name="connsiteY11" fmla="*/ 580377 h 600838"/>
                  <a:gd name="connsiteX12" fmla="*/ 411414 w 983694"/>
                  <a:gd name="connsiteY12" fmla="*/ 596218 h 600838"/>
                  <a:gd name="connsiteX13" fmla="*/ 783026 w 983694"/>
                  <a:gd name="connsiteY13" fmla="*/ 600838 h 600838"/>
                  <a:gd name="connsiteX14" fmla="*/ 822630 w 983694"/>
                  <a:gd name="connsiteY14" fmla="*/ 583677 h 600838"/>
                  <a:gd name="connsiteX15" fmla="*/ 952661 w 983694"/>
                  <a:gd name="connsiteY15" fmla="*/ 435164 h 600838"/>
                  <a:gd name="connsiteX16" fmla="*/ 978404 w 983694"/>
                  <a:gd name="connsiteY16" fmla="*/ 390280 h 600838"/>
                  <a:gd name="connsiteX17" fmla="*/ 983684 w 983694"/>
                  <a:gd name="connsiteY17" fmla="*/ 218005 h 600838"/>
                  <a:gd name="connsiteX18" fmla="*/ 945401 w 983694"/>
                  <a:gd name="connsiteY18" fmla="*/ 155299 h 6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83694" h="600838">
                    <a:moveTo>
                      <a:pt x="945401" y="155299"/>
                    </a:moveTo>
                    <a:cubicBezTo>
                      <a:pt x="900517" y="127577"/>
                      <a:pt x="856953" y="97874"/>
                      <a:pt x="811409" y="71472"/>
                    </a:cubicBezTo>
                    <a:cubicBezTo>
                      <a:pt x="713060" y="14707"/>
                      <a:pt x="608111" y="-17636"/>
                      <a:pt x="493261" y="10086"/>
                    </a:cubicBezTo>
                    <a:cubicBezTo>
                      <a:pt x="404153" y="31208"/>
                      <a:pt x="320326" y="65531"/>
                      <a:pt x="238479" y="105795"/>
                    </a:cubicBezTo>
                    <a:cubicBezTo>
                      <a:pt x="206796" y="118996"/>
                      <a:pt x="172473" y="110415"/>
                      <a:pt x="139470" y="115696"/>
                    </a:cubicBezTo>
                    <a:cubicBezTo>
                      <a:pt x="101847" y="121636"/>
                      <a:pt x="63563" y="132857"/>
                      <a:pt x="25280" y="132857"/>
                    </a:cubicBezTo>
                    <a:cubicBezTo>
                      <a:pt x="11419" y="132857"/>
                      <a:pt x="-1782" y="424603"/>
                      <a:pt x="198" y="437144"/>
                    </a:cubicBezTo>
                    <a:cubicBezTo>
                      <a:pt x="198" y="437144"/>
                      <a:pt x="198" y="437144"/>
                      <a:pt x="198" y="437144"/>
                    </a:cubicBezTo>
                    <a:cubicBezTo>
                      <a:pt x="198" y="437144"/>
                      <a:pt x="198" y="437144"/>
                      <a:pt x="198" y="437144"/>
                    </a:cubicBezTo>
                    <a:cubicBezTo>
                      <a:pt x="4818" y="445725"/>
                      <a:pt x="13399" y="448365"/>
                      <a:pt x="21320" y="451005"/>
                    </a:cubicBezTo>
                    <a:cubicBezTo>
                      <a:pt x="105147" y="483348"/>
                      <a:pt x="188974" y="516351"/>
                      <a:pt x="272142" y="549354"/>
                    </a:cubicBezTo>
                    <a:cubicBezTo>
                      <a:pt x="298544" y="559915"/>
                      <a:pt x="324946" y="570476"/>
                      <a:pt x="351349" y="580377"/>
                    </a:cubicBezTo>
                    <a:cubicBezTo>
                      <a:pt x="370490" y="587637"/>
                      <a:pt x="389632" y="596218"/>
                      <a:pt x="411414" y="596218"/>
                    </a:cubicBezTo>
                    <a:cubicBezTo>
                      <a:pt x="535505" y="596878"/>
                      <a:pt x="658936" y="598858"/>
                      <a:pt x="783026" y="600838"/>
                    </a:cubicBezTo>
                    <a:cubicBezTo>
                      <a:pt x="799528" y="600838"/>
                      <a:pt x="811409" y="596878"/>
                      <a:pt x="822630" y="583677"/>
                    </a:cubicBezTo>
                    <a:cubicBezTo>
                      <a:pt x="865534" y="533513"/>
                      <a:pt x="909098" y="484008"/>
                      <a:pt x="952661" y="435164"/>
                    </a:cubicBezTo>
                    <a:cubicBezTo>
                      <a:pt x="964542" y="421963"/>
                      <a:pt x="973783" y="407441"/>
                      <a:pt x="978404" y="390280"/>
                    </a:cubicBezTo>
                    <a:cubicBezTo>
                      <a:pt x="963882" y="353977"/>
                      <a:pt x="983684" y="243747"/>
                      <a:pt x="983684" y="218005"/>
                    </a:cubicBezTo>
                    <a:cubicBezTo>
                      <a:pt x="984344" y="218665"/>
                      <a:pt x="955302" y="161900"/>
                      <a:pt x="945401" y="155299"/>
                    </a:cubicBezTo>
                    <a:close/>
                  </a:path>
                </a:pathLst>
              </a:custGeom>
              <a:solidFill>
                <a:srgbClr val="FEC88A"/>
              </a:solidFill>
              <a:ln w="3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3" name="Freeform: Shape 152">
                <a:extLst>
                  <a:ext uri="{FF2B5EF4-FFF2-40B4-BE49-F238E27FC236}">
                    <a16:creationId xmlns:a16="http://schemas.microsoft.com/office/drawing/2014/main" id="{AFB61A56-DE9C-4723-B00F-C16855F40776}"/>
                  </a:ext>
                </a:extLst>
              </p:cNvPr>
              <p:cNvSpPr/>
              <p:nvPr/>
            </p:nvSpPr>
            <p:spPr>
              <a:xfrm>
                <a:off x="1351230" y="6226990"/>
                <a:ext cx="741474" cy="184687"/>
              </a:xfrm>
              <a:custGeom>
                <a:avLst/>
                <a:gdLst>
                  <a:gd name="connsiteX0" fmla="*/ 937942 w 979617"/>
                  <a:gd name="connsiteY0" fmla="*/ 155299 h 244005"/>
                  <a:gd name="connsiteX1" fmla="*/ 803951 w 979617"/>
                  <a:gd name="connsiteY1" fmla="*/ 71472 h 244005"/>
                  <a:gd name="connsiteX2" fmla="*/ 485803 w 979617"/>
                  <a:gd name="connsiteY2" fmla="*/ 10086 h 244005"/>
                  <a:gd name="connsiteX3" fmla="*/ 231020 w 979617"/>
                  <a:gd name="connsiteY3" fmla="*/ 105795 h 244005"/>
                  <a:gd name="connsiteX4" fmla="*/ 132012 w 979617"/>
                  <a:gd name="connsiteY4" fmla="*/ 115696 h 244005"/>
                  <a:gd name="connsiteX5" fmla="*/ 11221 w 979617"/>
                  <a:gd name="connsiteY5" fmla="*/ 125597 h 244005"/>
                  <a:gd name="connsiteX6" fmla="*/ 0 w 979617"/>
                  <a:gd name="connsiteY6" fmla="*/ 237146 h 244005"/>
                  <a:gd name="connsiteX7" fmla="*/ 686460 w 979617"/>
                  <a:gd name="connsiteY7" fmla="*/ 243087 h 244005"/>
                  <a:gd name="connsiteX8" fmla="*/ 877877 w 979617"/>
                  <a:gd name="connsiteY8" fmla="*/ 242427 h 244005"/>
                  <a:gd name="connsiteX9" fmla="*/ 976886 w 979617"/>
                  <a:gd name="connsiteY9" fmla="*/ 218665 h 244005"/>
                  <a:gd name="connsiteX10" fmla="*/ 976886 w 979617"/>
                  <a:gd name="connsiteY10" fmla="*/ 218665 h 244005"/>
                  <a:gd name="connsiteX11" fmla="*/ 976886 w 979617"/>
                  <a:gd name="connsiteY11" fmla="*/ 218665 h 244005"/>
                  <a:gd name="connsiteX12" fmla="*/ 937942 w 979617"/>
                  <a:gd name="connsiteY12" fmla="*/ 155299 h 24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617" h="244005">
                    <a:moveTo>
                      <a:pt x="937942" y="155299"/>
                    </a:moveTo>
                    <a:cubicBezTo>
                      <a:pt x="893058" y="127577"/>
                      <a:pt x="849494" y="97874"/>
                      <a:pt x="803951" y="71472"/>
                    </a:cubicBezTo>
                    <a:cubicBezTo>
                      <a:pt x="705602" y="14707"/>
                      <a:pt x="600653" y="-17636"/>
                      <a:pt x="485803" y="10086"/>
                    </a:cubicBezTo>
                    <a:cubicBezTo>
                      <a:pt x="396695" y="31208"/>
                      <a:pt x="312867" y="65531"/>
                      <a:pt x="231020" y="105795"/>
                    </a:cubicBezTo>
                    <a:cubicBezTo>
                      <a:pt x="199338" y="118996"/>
                      <a:pt x="165014" y="110415"/>
                      <a:pt x="132012" y="115696"/>
                    </a:cubicBezTo>
                    <a:cubicBezTo>
                      <a:pt x="94388" y="121636"/>
                      <a:pt x="50164" y="122957"/>
                      <a:pt x="11221" y="125597"/>
                    </a:cubicBezTo>
                    <a:cubicBezTo>
                      <a:pt x="11221" y="142758"/>
                      <a:pt x="4620" y="183022"/>
                      <a:pt x="0" y="237146"/>
                    </a:cubicBezTo>
                    <a:cubicBezTo>
                      <a:pt x="205278" y="233186"/>
                      <a:pt x="480522" y="247707"/>
                      <a:pt x="686460" y="243087"/>
                    </a:cubicBezTo>
                    <a:cubicBezTo>
                      <a:pt x="742565" y="241767"/>
                      <a:pt x="821772" y="245727"/>
                      <a:pt x="877877" y="242427"/>
                    </a:cubicBezTo>
                    <a:cubicBezTo>
                      <a:pt x="905599" y="241107"/>
                      <a:pt x="969625" y="206124"/>
                      <a:pt x="976886" y="218665"/>
                    </a:cubicBezTo>
                    <a:cubicBezTo>
                      <a:pt x="976886" y="218665"/>
                      <a:pt x="976886" y="218665"/>
                      <a:pt x="976886" y="218665"/>
                    </a:cubicBezTo>
                    <a:cubicBezTo>
                      <a:pt x="976886" y="218665"/>
                      <a:pt x="976886" y="218665"/>
                      <a:pt x="976886" y="218665"/>
                    </a:cubicBezTo>
                    <a:cubicBezTo>
                      <a:pt x="990747" y="200183"/>
                      <a:pt x="947843" y="161900"/>
                      <a:pt x="937942" y="155299"/>
                    </a:cubicBezTo>
                    <a:close/>
                  </a:path>
                </a:pathLst>
              </a:custGeom>
              <a:solidFill>
                <a:srgbClr val="FEAB77"/>
              </a:solidFill>
              <a:ln w="3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grpSp>
        <p:nvGrpSpPr>
          <p:cNvPr id="156" name="Group 155">
            <a:extLst>
              <a:ext uri="{FF2B5EF4-FFF2-40B4-BE49-F238E27FC236}">
                <a16:creationId xmlns:a16="http://schemas.microsoft.com/office/drawing/2014/main" id="{D6C8C6D4-8995-423F-AC3E-55D48407828F}"/>
              </a:ext>
            </a:extLst>
          </p:cNvPr>
          <p:cNvGrpSpPr/>
          <p:nvPr/>
        </p:nvGrpSpPr>
        <p:grpSpPr>
          <a:xfrm>
            <a:off x="4275514" y="1621318"/>
            <a:ext cx="2538541" cy="4897619"/>
            <a:chOff x="8639132" y="1226194"/>
            <a:chExt cx="2538541" cy="4897619"/>
          </a:xfrm>
        </p:grpSpPr>
        <p:grpSp>
          <p:nvGrpSpPr>
            <p:cNvPr id="157" name="Group 156">
              <a:extLst>
                <a:ext uri="{FF2B5EF4-FFF2-40B4-BE49-F238E27FC236}">
                  <a16:creationId xmlns:a16="http://schemas.microsoft.com/office/drawing/2014/main" id="{8D8BBDC0-5B66-4E98-8FBC-8A6A2AF4937B}"/>
                </a:ext>
              </a:extLst>
            </p:cNvPr>
            <p:cNvGrpSpPr/>
            <p:nvPr/>
          </p:nvGrpSpPr>
          <p:grpSpPr>
            <a:xfrm>
              <a:off x="9361227" y="4899623"/>
              <a:ext cx="1422003" cy="1224190"/>
              <a:chOff x="5580112" y="4160675"/>
              <a:chExt cx="2016224" cy="1735751"/>
            </a:xfrm>
          </p:grpSpPr>
          <p:sp>
            <p:nvSpPr>
              <p:cNvPr id="172" name="Trapezoid 1">
                <a:extLst>
                  <a:ext uri="{FF2B5EF4-FFF2-40B4-BE49-F238E27FC236}">
                    <a16:creationId xmlns:a16="http://schemas.microsoft.com/office/drawing/2014/main" id="{855AE50D-4F4E-47F5-A14F-0FFE442CCC4F}"/>
                  </a:ext>
                </a:extLst>
              </p:cNvPr>
              <p:cNvSpPr/>
              <p:nvPr/>
            </p:nvSpPr>
            <p:spPr>
              <a:xfrm rot="10800000">
                <a:off x="5796136" y="4653136"/>
                <a:ext cx="1584176" cy="1243290"/>
              </a:xfrm>
              <a:custGeom>
                <a:avLst/>
                <a:gdLst>
                  <a:gd name="connsiteX0" fmla="*/ 0 w 1584176"/>
                  <a:gd name="connsiteY0" fmla="*/ 1216152 h 1216152"/>
                  <a:gd name="connsiteX1" fmla="*/ 304038 w 1584176"/>
                  <a:gd name="connsiteY1" fmla="*/ 0 h 1216152"/>
                  <a:gd name="connsiteX2" fmla="*/ 1280138 w 1584176"/>
                  <a:gd name="connsiteY2" fmla="*/ 0 h 1216152"/>
                  <a:gd name="connsiteX3" fmla="*/ 1584176 w 1584176"/>
                  <a:gd name="connsiteY3" fmla="*/ 1216152 h 1216152"/>
                  <a:gd name="connsiteX4" fmla="*/ 0 w 1584176"/>
                  <a:gd name="connsiteY4" fmla="*/ 1216152 h 1216152"/>
                  <a:gd name="connsiteX0" fmla="*/ 0 w 1584176"/>
                  <a:gd name="connsiteY0" fmla="*/ 1235792 h 1235792"/>
                  <a:gd name="connsiteX1" fmla="*/ 304038 w 1584176"/>
                  <a:gd name="connsiteY1" fmla="*/ 19640 h 1235792"/>
                  <a:gd name="connsiteX2" fmla="*/ 1280138 w 1584176"/>
                  <a:gd name="connsiteY2" fmla="*/ 19640 h 1235792"/>
                  <a:gd name="connsiteX3" fmla="*/ 1584176 w 1584176"/>
                  <a:gd name="connsiteY3" fmla="*/ 1235792 h 1235792"/>
                  <a:gd name="connsiteX4" fmla="*/ 0 w 1584176"/>
                  <a:gd name="connsiteY4" fmla="*/ 1235792 h 1235792"/>
                  <a:gd name="connsiteX0" fmla="*/ 0 w 1584176"/>
                  <a:gd name="connsiteY0" fmla="*/ 1243290 h 1243290"/>
                  <a:gd name="connsiteX1" fmla="*/ 304038 w 1584176"/>
                  <a:gd name="connsiteY1" fmla="*/ 27138 h 1243290"/>
                  <a:gd name="connsiteX2" fmla="*/ 1280138 w 1584176"/>
                  <a:gd name="connsiteY2" fmla="*/ 27138 h 1243290"/>
                  <a:gd name="connsiteX3" fmla="*/ 1584176 w 1584176"/>
                  <a:gd name="connsiteY3" fmla="*/ 1243290 h 1243290"/>
                  <a:gd name="connsiteX4" fmla="*/ 0 w 1584176"/>
                  <a:gd name="connsiteY4" fmla="*/ 1243290 h 1243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243290">
                    <a:moveTo>
                      <a:pt x="0" y="1243290"/>
                    </a:moveTo>
                    <a:lnTo>
                      <a:pt x="304038" y="27138"/>
                    </a:lnTo>
                    <a:cubicBezTo>
                      <a:pt x="629405" y="-57"/>
                      <a:pt x="941174" y="-17053"/>
                      <a:pt x="1280138" y="27138"/>
                    </a:cubicBezTo>
                    <a:lnTo>
                      <a:pt x="1584176" y="1243290"/>
                    </a:lnTo>
                    <a:lnTo>
                      <a:pt x="0" y="1243290"/>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3" name="Trapezoid 6">
                <a:extLst>
                  <a:ext uri="{FF2B5EF4-FFF2-40B4-BE49-F238E27FC236}">
                    <a16:creationId xmlns:a16="http://schemas.microsoft.com/office/drawing/2014/main" id="{742E634E-AD0F-4F2C-B91E-4E00F53F2A6B}"/>
                  </a:ext>
                </a:extLst>
              </p:cNvPr>
              <p:cNvSpPr/>
              <p:nvPr/>
            </p:nvSpPr>
            <p:spPr>
              <a:xfrm rot="10800000">
                <a:off x="5580112" y="4312147"/>
                <a:ext cx="2016224" cy="471979"/>
              </a:xfrm>
              <a:custGeom>
                <a:avLst/>
                <a:gdLst>
                  <a:gd name="connsiteX0" fmla="*/ 0 w 2016224"/>
                  <a:gd name="connsiteY0" fmla="*/ 360040 h 360040"/>
                  <a:gd name="connsiteX1" fmla="*/ 128109 w 2016224"/>
                  <a:gd name="connsiteY1" fmla="*/ 0 h 360040"/>
                  <a:gd name="connsiteX2" fmla="*/ 1888115 w 2016224"/>
                  <a:gd name="connsiteY2" fmla="*/ 0 h 360040"/>
                  <a:gd name="connsiteX3" fmla="*/ 2016224 w 2016224"/>
                  <a:gd name="connsiteY3" fmla="*/ 360040 h 360040"/>
                  <a:gd name="connsiteX4" fmla="*/ 0 w 2016224"/>
                  <a:gd name="connsiteY4" fmla="*/ 360040 h 360040"/>
                  <a:gd name="connsiteX0" fmla="*/ 0 w 2016224"/>
                  <a:gd name="connsiteY0" fmla="*/ 431046 h 431046"/>
                  <a:gd name="connsiteX1" fmla="*/ 128109 w 2016224"/>
                  <a:gd name="connsiteY1" fmla="*/ 71006 h 431046"/>
                  <a:gd name="connsiteX2" fmla="*/ 1888115 w 2016224"/>
                  <a:gd name="connsiteY2" fmla="*/ 71006 h 431046"/>
                  <a:gd name="connsiteX3" fmla="*/ 2016224 w 2016224"/>
                  <a:gd name="connsiteY3" fmla="*/ 431046 h 431046"/>
                  <a:gd name="connsiteX4" fmla="*/ 0 w 2016224"/>
                  <a:gd name="connsiteY4" fmla="*/ 431046 h 431046"/>
                  <a:gd name="connsiteX0" fmla="*/ 0 w 2016224"/>
                  <a:gd name="connsiteY0" fmla="*/ 458241 h 458241"/>
                  <a:gd name="connsiteX1" fmla="*/ 128109 w 2016224"/>
                  <a:gd name="connsiteY1" fmla="*/ 98201 h 458241"/>
                  <a:gd name="connsiteX2" fmla="*/ 1888115 w 2016224"/>
                  <a:gd name="connsiteY2" fmla="*/ 98201 h 458241"/>
                  <a:gd name="connsiteX3" fmla="*/ 2016224 w 2016224"/>
                  <a:gd name="connsiteY3" fmla="*/ 458241 h 458241"/>
                  <a:gd name="connsiteX4" fmla="*/ 0 w 2016224"/>
                  <a:gd name="connsiteY4" fmla="*/ 458241 h 458241"/>
                  <a:gd name="connsiteX0" fmla="*/ 0 w 2016224"/>
                  <a:gd name="connsiteY0" fmla="*/ 465296 h 465296"/>
                  <a:gd name="connsiteX1" fmla="*/ 128109 w 2016224"/>
                  <a:gd name="connsiteY1" fmla="*/ 105256 h 465296"/>
                  <a:gd name="connsiteX2" fmla="*/ 1888115 w 2016224"/>
                  <a:gd name="connsiteY2" fmla="*/ 105256 h 465296"/>
                  <a:gd name="connsiteX3" fmla="*/ 2016224 w 2016224"/>
                  <a:gd name="connsiteY3" fmla="*/ 465296 h 465296"/>
                  <a:gd name="connsiteX4" fmla="*/ 0 w 2016224"/>
                  <a:gd name="connsiteY4" fmla="*/ 465296 h 465296"/>
                  <a:gd name="connsiteX0" fmla="*/ 0 w 2016224"/>
                  <a:gd name="connsiteY0" fmla="*/ 471979 h 471979"/>
                  <a:gd name="connsiteX1" fmla="*/ 128109 w 2016224"/>
                  <a:gd name="connsiteY1" fmla="*/ 111939 h 471979"/>
                  <a:gd name="connsiteX2" fmla="*/ 1888115 w 2016224"/>
                  <a:gd name="connsiteY2" fmla="*/ 111939 h 471979"/>
                  <a:gd name="connsiteX3" fmla="*/ 2016224 w 2016224"/>
                  <a:gd name="connsiteY3" fmla="*/ 471979 h 471979"/>
                  <a:gd name="connsiteX4" fmla="*/ 0 w 2016224"/>
                  <a:gd name="connsiteY4" fmla="*/ 471979 h 471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471979">
                    <a:moveTo>
                      <a:pt x="0" y="471979"/>
                    </a:moveTo>
                    <a:lnTo>
                      <a:pt x="128109" y="111939"/>
                    </a:lnTo>
                    <a:cubicBezTo>
                      <a:pt x="572010" y="-7034"/>
                      <a:pt x="1260655" y="-64822"/>
                      <a:pt x="1888115" y="111939"/>
                    </a:cubicBezTo>
                    <a:lnTo>
                      <a:pt x="2016224" y="471979"/>
                    </a:lnTo>
                    <a:lnTo>
                      <a:pt x="0" y="471979"/>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4" name="Oval 173">
                <a:extLst>
                  <a:ext uri="{FF2B5EF4-FFF2-40B4-BE49-F238E27FC236}">
                    <a16:creationId xmlns:a16="http://schemas.microsoft.com/office/drawing/2014/main" id="{9C56D8E3-FC1F-443E-A5FA-4496EFA2912F}"/>
                  </a:ext>
                </a:extLst>
              </p:cNvPr>
              <p:cNvSpPr/>
              <p:nvPr/>
            </p:nvSpPr>
            <p:spPr>
              <a:xfrm>
                <a:off x="5580223" y="4160675"/>
                <a:ext cx="2016000" cy="30294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158" name="Oval 1">
              <a:extLst>
                <a:ext uri="{FF2B5EF4-FFF2-40B4-BE49-F238E27FC236}">
                  <a16:creationId xmlns:a16="http://schemas.microsoft.com/office/drawing/2014/main" id="{9AB80358-412D-48E5-AAF5-E245C2D2E128}"/>
                </a:ext>
              </a:extLst>
            </p:cNvPr>
            <p:cNvSpPr/>
            <p:nvPr/>
          </p:nvSpPr>
          <p:spPr>
            <a:xfrm>
              <a:off x="9251061" y="1226194"/>
              <a:ext cx="1532091" cy="1343867"/>
            </a:xfrm>
            <a:custGeom>
              <a:avLst/>
              <a:gdLst/>
              <a:ahLst/>
              <a:cxnLst/>
              <a:rect l="l" t="t" r="r" b="b"/>
              <a:pathLst>
                <a:path w="1629237" h="1429078">
                  <a:moveTo>
                    <a:pt x="788250" y="811267"/>
                  </a:moveTo>
                  <a:cubicBezTo>
                    <a:pt x="777162" y="823036"/>
                    <a:pt x="761883" y="830075"/>
                    <a:pt x="745080" y="830075"/>
                  </a:cubicBezTo>
                  <a:cubicBezTo>
                    <a:pt x="731312" y="830075"/>
                    <a:pt x="718566" y="825349"/>
                    <a:pt x="708901" y="816356"/>
                  </a:cubicBezTo>
                  <a:lnTo>
                    <a:pt x="793313" y="1349315"/>
                  </a:lnTo>
                  <a:lnTo>
                    <a:pt x="826489" y="1349049"/>
                  </a:lnTo>
                  <a:lnTo>
                    <a:pt x="826489" y="1349030"/>
                  </a:lnTo>
                  <a:lnTo>
                    <a:pt x="827682" y="1349040"/>
                  </a:lnTo>
                  <a:lnTo>
                    <a:pt x="828874" y="1349030"/>
                  </a:lnTo>
                  <a:lnTo>
                    <a:pt x="828874" y="1349049"/>
                  </a:lnTo>
                  <a:lnTo>
                    <a:pt x="861656" y="1349312"/>
                  </a:lnTo>
                  <a:lnTo>
                    <a:pt x="945043" y="822831"/>
                  </a:lnTo>
                  <a:cubicBezTo>
                    <a:pt x="936966" y="827649"/>
                    <a:pt x="927625" y="830075"/>
                    <a:pt x="917761" y="830075"/>
                  </a:cubicBezTo>
                  <a:cubicBezTo>
                    <a:pt x="900958" y="830075"/>
                    <a:pt x="885679" y="823036"/>
                    <a:pt x="874591" y="811267"/>
                  </a:cubicBezTo>
                  <a:cubicBezTo>
                    <a:pt x="863502" y="823036"/>
                    <a:pt x="848223" y="830075"/>
                    <a:pt x="831420" y="830075"/>
                  </a:cubicBezTo>
                  <a:cubicBezTo>
                    <a:pt x="814617" y="830075"/>
                    <a:pt x="799338" y="823036"/>
                    <a:pt x="788250" y="811267"/>
                  </a:cubicBezTo>
                  <a:close/>
                  <a:moveTo>
                    <a:pt x="1629237" y="597932"/>
                  </a:moveTo>
                  <a:lnTo>
                    <a:pt x="1629237" y="724090"/>
                  </a:lnTo>
                  <a:lnTo>
                    <a:pt x="1449012" y="698858"/>
                  </a:lnTo>
                  <a:lnTo>
                    <a:pt x="1449012" y="623164"/>
                  </a:lnTo>
                  <a:close/>
                  <a:moveTo>
                    <a:pt x="0" y="597932"/>
                  </a:moveTo>
                  <a:lnTo>
                    <a:pt x="180225" y="623164"/>
                  </a:lnTo>
                  <a:lnTo>
                    <a:pt x="180225" y="698858"/>
                  </a:lnTo>
                  <a:lnTo>
                    <a:pt x="0" y="724090"/>
                  </a:lnTo>
                  <a:close/>
                  <a:moveTo>
                    <a:pt x="826489" y="343855"/>
                  </a:moveTo>
                  <a:cubicBezTo>
                    <a:pt x="582980" y="344141"/>
                    <a:pt x="385675" y="541640"/>
                    <a:pt x="385675" y="785222"/>
                  </a:cubicBezTo>
                  <a:cubicBezTo>
                    <a:pt x="385675" y="950118"/>
                    <a:pt x="503361" y="1112862"/>
                    <a:pt x="596022" y="1187212"/>
                  </a:cubicBezTo>
                  <a:cubicBezTo>
                    <a:pt x="638271" y="1236093"/>
                    <a:pt x="634922" y="1237095"/>
                    <a:pt x="652091" y="1299657"/>
                  </a:cubicBezTo>
                  <a:cubicBezTo>
                    <a:pt x="658931" y="1343524"/>
                    <a:pt x="645074" y="1347909"/>
                    <a:pt x="684382" y="1350189"/>
                  </a:cubicBezTo>
                  <a:lnTo>
                    <a:pt x="713002" y="1349959"/>
                  </a:lnTo>
                  <a:lnTo>
                    <a:pt x="616715" y="742031"/>
                  </a:lnTo>
                  <a:cubicBezTo>
                    <a:pt x="613343" y="720743"/>
                    <a:pt x="627867" y="700753"/>
                    <a:pt x="649155" y="697381"/>
                  </a:cubicBezTo>
                  <a:lnTo>
                    <a:pt x="650512" y="697167"/>
                  </a:lnTo>
                  <a:cubicBezTo>
                    <a:pt x="669859" y="694102"/>
                    <a:pt x="688135" y="705820"/>
                    <a:pt x="693142" y="724182"/>
                  </a:cubicBezTo>
                  <a:cubicBezTo>
                    <a:pt x="703502" y="705062"/>
                    <a:pt x="722973" y="692875"/>
                    <a:pt x="745080" y="692875"/>
                  </a:cubicBezTo>
                  <a:cubicBezTo>
                    <a:pt x="761883" y="692875"/>
                    <a:pt x="777162" y="699916"/>
                    <a:pt x="788250" y="711684"/>
                  </a:cubicBezTo>
                  <a:cubicBezTo>
                    <a:pt x="799338" y="699916"/>
                    <a:pt x="814617" y="692875"/>
                    <a:pt x="831420" y="692875"/>
                  </a:cubicBezTo>
                  <a:cubicBezTo>
                    <a:pt x="848223" y="692875"/>
                    <a:pt x="863502" y="699916"/>
                    <a:pt x="874591" y="711684"/>
                  </a:cubicBezTo>
                  <a:cubicBezTo>
                    <a:pt x="885679" y="699916"/>
                    <a:pt x="900958" y="692875"/>
                    <a:pt x="917761" y="692875"/>
                  </a:cubicBezTo>
                  <a:cubicBezTo>
                    <a:pt x="936430" y="692875"/>
                    <a:pt x="953219" y="701567"/>
                    <a:pt x="964433" y="715752"/>
                  </a:cubicBezTo>
                  <a:cubicBezTo>
                    <a:pt x="971427" y="700847"/>
                    <a:pt x="987718" y="691969"/>
                    <a:pt x="1004850" y="694683"/>
                  </a:cubicBezTo>
                  <a:lnTo>
                    <a:pt x="1006207" y="694898"/>
                  </a:lnTo>
                  <a:cubicBezTo>
                    <a:pt x="1027496" y="698270"/>
                    <a:pt x="1042019" y="718259"/>
                    <a:pt x="1038647" y="739547"/>
                  </a:cubicBezTo>
                  <a:lnTo>
                    <a:pt x="941968" y="1349956"/>
                  </a:lnTo>
                  <a:lnTo>
                    <a:pt x="970980" y="1350189"/>
                  </a:lnTo>
                  <a:cubicBezTo>
                    <a:pt x="1010288" y="1347909"/>
                    <a:pt x="996432" y="1343524"/>
                    <a:pt x="1003271" y="1299657"/>
                  </a:cubicBezTo>
                  <a:cubicBezTo>
                    <a:pt x="1020440" y="1237095"/>
                    <a:pt x="1017091" y="1236093"/>
                    <a:pt x="1059340" y="1187212"/>
                  </a:cubicBezTo>
                  <a:cubicBezTo>
                    <a:pt x="1152001" y="1112862"/>
                    <a:pt x="1269687" y="950118"/>
                    <a:pt x="1269687" y="785222"/>
                  </a:cubicBezTo>
                  <a:cubicBezTo>
                    <a:pt x="1269687" y="541640"/>
                    <a:pt x="1072383" y="344141"/>
                    <a:pt x="828874" y="343855"/>
                  </a:cubicBezTo>
                  <a:lnTo>
                    <a:pt x="828874" y="343965"/>
                  </a:lnTo>
                  <a:lnTo>
                    <a:pt x="827682" y="343872"/>
                  </a:lnTo>
                  <a:lnTo>
                    <a:pt x="826489" y="343965"/>
                  </a:lnTo>
                  <a:close/>
                  <a:moveTo>
                    <a:pt x="826666" y="234292"/>
                  </a:moveTo>
                  <a:lnTo>
                    <a:pt x="827682" y="234370"/>
                  </a:lnTo>
                  <a:lnTo>
                    <a:pt x="828696" y="234292"/>
                  </a:lnTo>
                  <a:cubicBezTo>
                    <a:pt x="1127204" y="234292"/>
                    <a:pt x="1369193" y="476281"/>
                    <a:pt x="1369193" y="774790"/>
                  </a:cubicBezTo>
                  <a:cubicBezTo>
                    <a:pt x="1369193" y="976792"/>
                    <a:pt x="1224964" y="1176156"/>
                    <a:pt x="1111484" y="1267155"/>
                  </a:cubicBezTo>
                  <a:cubicBezTo>
                    <a:pt x="1077677" y="1306104"/>
                    <a:pt x="1092596" y="1326571"/>
                    <a:pt x="1085332" y="1377346"/>
                  </a:cubicBezTo>
                  <a:cubicBezTo>
                    <a:pt x="1066445" y="1416544"/>
                    <a:pt x="1049551" y="1429078"/>
                    <a:pt x="1016165" y="1429078"/>
                  </a:cubicBezTo>
                  <a:lnTo>
                    <a:pt x="827682" y="1428403"/>
                  </a:lnTo>
                  <a:lnTo>
                    <a:pt x="639197" y="1429078"/>
                  </a:lnTo>
                  <a:cubicBezTo>
                    <a:pt x="605812" y="1429078"/>
                    <a:pt x="588918" y="1416544"/>
                    <a:pt x="570030" y="1377346"/>
                  </a:cubicBezTo>
                  <a:cubicBezTo>
                    <a:pt x="562766" y="1326571"/>
                    <a:pt x="577686" y="1306104"/>
                    <a:pt x="543878" y="1267155"/>
                  </a:cubicBezTo>
                  <a:cubicBezTo>
                    <a:pt x="430398" y="1176156"/>
                    <a:pt x="286169" y="976792"/>
                    <a:pt x="286169" y="774790"/>
                  </a:cubicBezTo>
                  <a:cubicBezTo>
                    <a:pt x="286169" y="476281"/>
                    <a:pt x="528158" y="234292"/>
                    <a:pt x="826666" y="234292"/>
                  </a:cubicBezTo>
                  <a:close/>
                  <a:moveTo>
                    <a:pt x="1287881" y="124716"/>
                  </a:moveTo>
                  <a:lnTo>
                    <a:pt x="1384523" y="205808"/>
                  </a:lnTo>
                  <a:lnTo>
                    <a:pt x="1249349" y="327650"/>
                  </a:lnTo>
                  <a:lnTo>
                    <a:pt x="1191363" y="278995"/>
                  </a:lnTo>
                  <a:close/>
                  <a:moveTo>
                    <a:pt x="332408" y="124716"/>
                  </a:moveTo>
                  <a:lnTo>
                    <a:pt x="428926" y="278995"/>
                  </a:lnTo>
                  <a:lnTo>
                    <a:pt x="370940" y="327650"/>
                  </a:lnTo>
                  <a:lnTo>
                    <a:pt x="235766" y="205808"/>
                  </a:lnTo>
                  <a:close/>
                  <a:moveTo>
                    <a:pt x="764602" y="0"/>
                  </a:moveTo>
                  <a:lnTo>
                    <a:pt x="890759" y="0"/>
                  </a:lnTo>
                  <a:lnTo>
                    <a:pt x="865528" y="180225"/>
                  </a:lnTo>
                  <a:lnTo>
                    <a:pt x="789834" y="1802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9" name="Freeform 9">
              <a:extLst>
                <a:ext uri="{FF2B5EF4-FFF2-40B4-BE49-F238E27FC236}">
                  <a16:creationId xmlns:a16="http://schemas.microsoft.com/office/drawing/2014/main" id="{12606275-2D12-48CD-AF71-331675CD4DC0}"/>
                </a:ext>
              </a:extLst>
            </p:cNvPr>
            <p:cNvSpPr/>
            <p:nvPr/>
          </p:nvSpPr>
          <p:spPr>
            <a:xfrm>
              <a:off x="9810121" y="3031449"/>
              <a:ext cx="384488" cy="2030026"/>
            </a:xfrm>
            <a:custGeom>
              <a:avLst/>
              <a:gdLst>
                <a:gd name="connsiteX0" fmla="*/ 171450 w 323850"/>
                <a:gd name="connsiteY0" fmla="*/ 28575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71450 w 323850"/>
                <a:gd name="connsiteY9" fmla="*/ 28575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76225 w 323850"/>
                <a:gd name="connsiteY7" fmla="*/ 0 h 2152650"/>
                <a:gd name="connsiteX8" fmla="*/ 167117 w 323850"/>
                <a:gd name="connsiteY8" fmla="*/ 2573 h 2152650"/>
                <a:gd name="connsiteX0" fmla="*/ 167117 w 327783"/>
                <a:gd name="connsiteY0" fmla="*/ 2573 h 2152650"/>
                <a:gd name="connsiteX1" fmla="*/ 152400 w 327783"/>
                <a:gd name="connsiteY1" fmla="*/ 647700 h 2152650"/>
                <a:gd name="connsiteX2" fmla="*/ 0 w 327783"/>
                <a:gd name="connsiteY2" fmla="*/ 1457325 h 2152650"/>
                <a:gd name="connsiteX3" fmla="*/ 180975 w 327783"/>
                <a:gd name="connsiteY3" fmla="*/ 2152650 h 2152650"/>
                <a:gd name="connsiteX4" fmla="*/ 323850 w 327783"/>
                <a:gd name="connsiteY4" fmla="*/ 2066925 h 2152650"/>
                <a:gd name="connsiteX5" fmla="*/ 161925 w 327783"/>
                <a:gd name="connsiteY5" fmla="*/ 1419225 h 2152650"/>
                <a:gd name="connsiteX6" fmla="*/ 295275 w 327783"/>
                <a:gd name="connsiteY6" fmla="*/ 628650 h 2152650"/>
                <a:gd name="connsiteX7" fmla="*/ 276225 w 327783"/>
                <a:gd name="connsiteY7" fmla="*/ 0 h 2152650"/>
                <a:gd name="connsiteX8" fmla="*/ 167117 w 327783"/>
                <a:gd name="connsiteY8"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78793 w 361458"/>
                <a:gd name="connsiteY0" fmla="*/ 2573 h 2152650"/>
                <a:gd name="connsiteX1" fmla="*/ 164076 w 361458"/>
                <a:gd name="connsiteY1" fmla="*/ 647700 h 2152650"/>
                <a:gd name="connsiteX2" fmla="*/ 11676 w 361458"/>
                <a:gd name="connsiteY2" fmla="*/ 1457325 h 2152650"/>
                <a:gd name="connsiteX3" fmla="*/ 192651 w 361458"/>
                <a:gd name="connsiteY3" fmla="*/ 2152650 h 2152650"/>
                <a:gd name="connsiteX4" fmla="*/ 335526 w 361458"/>
                <a:gd name="connsiteY4" fmla="*/ 2066925 h 2152650"/>
                <a:gd name="connsiteX5" fmla="*/ 173601 w 361458"/>
                <a:gd name="connsiteY5" fmla="*/ 1419225 h 2152650"/>
                <a:gd name="connsiteX6" fmla="*/ 306951 w 361458"/>
                <a:gd name="connsiteY6" fmla="*/ 628650 h 2152650"/>
                <a:gd name="connsiteX7" fmla="*/ 360986 w 361458"/>
                <a:gd name="connsiteY7" fmla="*/ 216050 h 2152650"/>
                <a:gd name="connsiteX8" fmla="*/ 287901 w 361458"/>
                <a:gd name="connsiteY8" fmla="*/ 0 h 2152650"/>
                <a:gd name="connsiteX9" fmla="*/ 178793 w 361458"/>
                <a:gd name="connsiteY9" fmla="*/ 2573 h 2152650"/>
                <a:gd name="connsiteX0" fmla="*/ 178793 w 361849"/>
                <a:gd name="connsiteY0" fmla="*/ 2573 h 2152650"/>
                <a:gd name="connsiteX1" fmla="*/ 164076 w 361849"/>
                <a:gd name="connsiteY1" fmla="*/ 647700 h 2152650"/>
                <a:gd name="connsiteX2" fmla="*/ 11676 w 361849"/>
                <a:gd name="connsiteY2" fmla="*/ 1457325 h 2152650"/>
                <a:gd name="connsiteX3" fmla="*/ 192651 w 361849"/>
                <a:gd name="connsiteY3" fmla="*/ 2152650 h 2152650"/>
                <a:gd name="connsiteX4" fmla="*/ 335526 w 361849"/>
                <a:gd name="connsiteY4" fmla="*/ 2066925 h 2152650"/>
                <a:gd name="connsiteX5" fmla="*/ 173601 w 361849"/>
                <a:gd name="connsiteY5" fmla="*/ 1419225 h 2152650"/>
                <a:gd name="connsiteX6" fmla="*/ 315618 w 361849"/>
                <a:gd name="connsiteY6" fmla="*/ 654652 h 2152650"/>
                <a:gd name="connsiteX7" fmla="*/ 360986 w 361849"/>
                <a:gd name="connsiteY7" fmla="*/ 216050 h 2152650"/>
                <a:gd name="connsiteX8" fmla="*/ 287901 w 361849"/>
                <a:gd name="connsiteY8" fmla="*/ 0 h 2152650"/>
                <a:gd name="connsiteX9" fmla="*/ 178793 w 361849"/>
                <a:gd name="connsiteY9" fmla="*/ 2573 h 2152650"/>
                <a:gd name="connsiteX0" fmla="*/ 178793 w 361849"/>
                <a:gd name="connsiteY0" fmla="*/ 2573 h 2152650"/>
                <a:gd name="connsiteX1" fmla="*/ 164076 w 361849"/>
                <a:gd name="connsiteY1" fmla="*/ 647700 h 2152650"/>
                <a:gd name="connsiteX2" fmla="*/ 11676 w 361849"/>
                <a:gd name="connsiteY2" fmla="*/ 1457325 h 2152650"/>
                <a:gd name="connsiteX3" fmla="*/ 192651 w 361849"/>
                <a:gd name="connsiteY3" fmla="*/ 2152650 h 2152650"/>
                <a:gd name="connsiteX4" fmla="*/ 361528 w 361849"/>
                <a:gd name="connsiteY4" fmla="*/ 2131929 h 2152650"/>
                <a:gd name="connsiteX5" fmla="*/ 173601 w 361849"/>
                <a:gd name="connsiteY5" fmla="*/ 1419225 h 2152650"/>
                <a:gd name="connsiteX6" fmla="*/ 315618 w 361849"/>
                <a:gd name="connsiteY6" fmla="*/ 654652 h 2152650"/>
                <a:gd name="connsiteX7" fmla="*/ 360986 w 361849"/>
                <a:gd name="connsiteY7" fmla="*/ 216050 h 2152650"/>
                <a:gd name="connsiteX8" fmla="*/ 287901 w 361849"/>
                <a:gd name="connsiteY8" fmla="*/ 0 h 2152650"/>
                <a:gd name="connsiteX9" fmla="*/ 178793 w 361849"/>
                <a:gd name="connsiteY9" fmla="*/ 2573 h 2152650"/>
                <a:gd name="connsiteX0" fmla="*/ 178793 w 361528"/>
                <a:gd name="connsiteY0" fmla="*/ 2573 h 2152650"/>
                <a:gd name="connsiteX1" fmla="*/ 164076 w 361528"/>
                <a:gd name="connsiteY1" fmla="*/ 647700 h 2152650"/>
                <a:gd name="connsiteX2" fmla="*/ 11676 w 361528"/>
                <a:gd name="connsiteY2" fmla="*/ 1457325 h 2152650"/>
                <a:gd name="connsiteX3" fmla="*/ 192651 w 361528"/>
                <a:gd name="connsiteY3" fmla="*/ 2152650 h 2152650"/>
                <a:gd name="connsiteX4" fmla="*/ 361528 w 361528"/>
                <a:gd name="connsiteY4" fmla="*/ 2131929 h 2152650"/>
                <a:gd name="connsiteX5" fmla="*/ 173601 w 361528"/>
                <a:gd name="connsiteY5" fmla="*/ 1419225 h 2152650"/>
                <a:gd name="connsiteX6" fmla="*/ 315618 w 361528"/>
                <a:gd name="connsiteY6" fmla="*/ 654652 h 2152650"/>
                <a:gd name="connsiteX7" fmla="*/ 287901 w 361528"/>
                <a:gd name="connsiteY7" fmla="*/ 0 h 2152650"/>
                <a:gd name="connsiteX8" fmla="*/ 178793 w 361528"/>
                <a:gd name="connsiteY8" fmla="*/ 2573 h 2152650"/>
                <a:gd name="connsiteX0" fmla="*/ 178793 w 374776"/>
                <a:gd name="connsiteY0" fmla="*/ 2573 h 2152650"/>
                <a:gd name="connsiteX1" fmla="*/ 164076 w 374776"/>
                <a:gd name="connsiteY1" fmla="*/ 647700 h 2152650"/>
                <a:gd name="connsiteX2" fmla="*/ 11676 w 374776"/>
                <a:gd name="connsiteY2" fmla="*/ 1457325 h 2152650"/>
                <a:gd name="connsiteX3" fmla="*/ 192651 w 374776"/>
                <a:gd name="connsiteY3" fmla="*/ 2152650 h 2152650"/>
                <a:gd name="connsiteX4" fmla="*/ 361528 w 374776"/>
                <a:gd name="connsiteY4" fmla="*/ 2131929 h 2152650"/>
                <a:gd name="connsiteX5" fmla="*/ 173601 w 374776"/>
                <a:gd name="connsiteY5" fmla="*/ 1419225 h 2152650"/>
                <a:gd name="connsiteX6" fmla="*/ 315618 w 374776"/>
                <a:gd name="connsiteY6" fmla="*/ 654652 h 2152650"/>
                <a:gd name="connsiteX7" fmla="*/ 287901 w 374776"/>
                <a:gd name="connsiteY7" fmla="*/ 0 h 2152650"/>
                <a:gd name="connsiteX8" fmla="*/ 178793 w 374776"/>
                <a:gd name="connsiteY8" fmla="*/ 2573 h 2152650"/>
                <a:gd name="connsiteX0" fmla="*/ 178793 w 391181"/>
                <a:gd name="connsiteY0" fmla="*/ 2573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78793 w 391181"/>
                <a:gd name="connsiteY8" fmla="*/ 2573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50132 w 392855"/>
                <a:gd name="connsiteY0" fmla="*/ 15574 h 2152650"/>
                <a:gd name="connsiteX1" fmla="*/ 148416 w 392855"/>
                <a:gd name="connsiteY1" fmla="*/ 647700 h 2152650"/>
                <a:gd name="connsiteX2" fmla="*/ 13350 w 392855"/>
                <a:gd name="connsiteY2" fmla="*/ 1457325 h 2152650"/>
                <a:gd name="connsiteX3" fmla="*/ 194325 w 392855"/>
                <a:gd name="connsiteY3" fmla="*/ 2152650 h 2152650"/>
                <a:gd name="connsiteX4" fmla="*/ 363202 w 392855"/>
                <a:gd name="connsiteY4" fmla="*/ 2131929 h 2152650"/>
                <a:gd name="connsiteX5" fmla="*/ 175275 w 392855"/>
                <a:gd name="connsiteY5" fmla="*/ 1419225 h 2152650"/>
                <a:gd name="connsiteX6" fmla="*/ 317292 w 392855"/>
                <a:gd name="connsiteY6" fmla="*/ 654652 h 2152650"/>
                <a:gd name="connsiteX7" fmla="*/ 289575 w 392855"/>
                <a:gd name="connsiteY7" fmla="*/ 0 h 2152650"/>
                <a:gd name="connsiteX8" fmla="*/ 150132 w 392855"/>
                <a:gd name="connsiteY8" fmla="*/ 15574 h 2152650"/>
                <a:gd name="connsiteX0" fmla="*/ 132798 w 392855"/>
                <a:gd name="connsiteY0" fmla="*/ 11240 h 2152650"/>
                <a:gd name="connsiteX1" fmla="*/ 148416 w 392855"/>
                <a:gd name="connsiteY1" fmla="*/ 647700 h 2152650"/>
                <a:gd name="connsiteX2" fmla="*/ 13350 w 392855"/>
                <a:gd name="connsiteY2" fmla="*/ 1457325 h 2152650"/>
                <a:gd name="connsiteX3" fmla="*/ 194325 w 392855"/>
                <a:gd name="connsiteY3" fmla="*/ 2152650 h 2152650"/>
                <a:gd name="connsiteX4" fmla="*/ 363202 w 392855"/>
                <a:gd name="connsiteY4" fmla="*/ 2131929 h 2152650"/>
                <a:gd name="connsiteX5" fmla="*/ 175275 w 392855"/>
                <a:gd name="connsiteY5" fmla="*/ 1419225 h 2152650"/>
                <a:gd name="connsiteX6" fmla="*/ 317292 w 392855"/>
                <a:gd name="connsiteY6" fmla="*/ 654652 h 2152650"/>
                <a:gd name="connsiteX7" fmla="*/ 289575 w 392855"/>
                <a:gd name="connsiteY7" fmla="*/ 0 h 2152650"/>
                <a:gd name="connsiteX8" fmla="*/ 132798 w 392855"/>
                <a:gd name="connsiteY8" fmla="*/ 11240 h 2152650"/>
                <a:gd name="connsiteX0" fmla="*/ 115464 w 392855"/>
                <a:gd name="connsiteY0" fmla="*/ 0 h 2158745"/>
                <a:gd name="connsiteX1" fmla="*/ 148416 w 392855"/>
                <a:gd name="connsiteY1" fmla="*/ 653795 h 2158745"/>
                <a:gd name="connsiteX2" fmla="*/ 13350 w 392855"/>
                <a:gd name="connsiteY2" fmla="*/ 1463420 h 2158745"/>
                <a:gd name="connsiteX3" fmla="*/ 194325 w 392855"/>
                <a:gd name="connsiteY3" fmla="*/ 2158745 h 2158745"/>
                <a:gd name="connsiteX4" fmla="*/ 363202 w 392855"/>
                <a:gd name="connsiteY4" fmla="*/ 2138024 h 2158745"/>
                <a:gd name="connsiteX5" fmla="*/ 175275 w 392855"/>
                <a:gd name="connsiteY5" fmla="*/ 1425320 h 2158745"/>
                <a:gd name="connsiteX6" fmla="*/ 317292 w 392855"/>
                <a:gd name="connsiteY6" fmla="*/ 660747 h 2158745"/>
                <a:gd name="connsiteX7" fmla="*/ 289575 w 392855"/>
                <a:gd name="connsiteY7" fmla="*/ 6095 h 2158745"/>
                <a:gd name="connsiteX8" fmla="*/ 115464 w 392855"/>
                <a:gd name="connsiteY8" fmla="*/ 0 h 2158745"/>
                <a:gd name="connsiteX0" fmla="*/ 115464 w 392855"/>
                <a:gd name="connsiteY0" fmla="*/ 0 h 2158745"/>
                <a:gd name="connsiteX1" fmla="*/ 148416 w 392855"/>
                <a:gd name="connsiteY1" fmla="*/ 653795 h 2158745"/>
                <a:gd name="connsiteX2" fmla="*/ 13350 w 392855"/>
                <a:gd name="connsiteY2" fmla="*/ 1463420 h 2158745"/>
                <a:gd name="connsiteX3" fmla="*/ 194325 w 392855"/>
                <a:gd name="connsiteY3" fmla="*/ 2158745 h 2158745"/>
                <a:gd name="connsiteX4" fmla="*/ 363202 w 392855"/>
                <a:gd name="connsiteY4" fmla="*/ 2138024 h 2158745"/>
                <a:gd name="connsiteX5" fmla="*/ 175275 w 392855"/>
                <a:gd name="connsiteY5" fmla="*/ 1425320 h 2158745"/>
                <a:gd name="connsiteX6" fmla="*/ 317292 w 392855"/>
                <a:gd name="connsiteY6" fmla="*/ 660747 h 2158745"/>
                <a:gd name="connsiteX7" fmla="*/ 289575 w 392855"/>
                <a:gd name="connsiteY7" fmla="*/ 6095 h 2158745"/>
                <a:gd name="connsiteX8" fmla="*/ 115464 w 392855"/>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46589 w 418794"/>
                <a:gd name="connsiteY0" fmla="*/ 0 h 2158745"/>
                <a:gd name="connsiteX1" fmla="*/ 179541 w 418794"/>
                <a:gd name="connsiteY1" fmla="*/ 653795 h 2158745"/>
                <a:gd name="connsiteX2" fmla="*/ 22807 w 418794"/>
                <a:gd name="connsiteY2" fmla="*/ 1463420 h 2158745"/>
                <a:gd name="connsiteX3" fmla="*/ 225450 w 418794"/>
                <a:gd name="connsiteY3" fmla="*/ 2158745 h 2158745"/>
                <a:gd name="connsiteX4" fmla="*/ 394327 w 418794"/>
                <a:gd name="connsiteY4" fmla="*/ 2138024 h 2158745"/>
                <a:gd name="connsiteX5" fmla="*/ 206400 w 418794"/>
                <a:gd name="connsiteY5" fmla="*/ 1425320 h 2158745"/>
                <a:gd name="connsiteX6" fmla="*/ 348417 w 418794"/>
                <a:gd name="connsiteY6" fmla="*/ 660747 h 2158745"/>
                <a:gd name="connsiteX7" fmla="*/ 320700 w 418794"/>
                <a:gd name="connsiteY7" fmla="*/ 6095 h 2158745"/>
                <a:gd name="connsiteX8" fmla="*/ 146589 w 418794"/>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2139 w 408867"/>
                <a:gd name="connsiteY5" fmla="*/ 1442655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83472 w 408867"/>
                <a:gd name="connsiteY5" fmla="*/ 1464323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83472 w 408867"/>
                <a:gd name="connsiteY5" fmla="*/ 1464323 h 2158745"/>
                <a:gd name="connsiteX6" fmla="*/ 338490 w 408867"/>
                <a:gd name="connsiteY6" fmla="*/ 660747 h 2158745"/>
                <a:gd name="connsiteX7" fmla="*/ 310773 w 408867"/>
                <a:gd name="connsiteY7" fmla="*/ 6095 h 2158745"/>
                <a:gd name="connsiteX8" fmla="*/ 136662 w 408867"/>
                <a:gd name="connsiteY8" fmla="*/ 0 h 215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867" h="2158745">
                  <a:moveTo>
                    <a:pt x="136662" y="0"/>
                  </a:moveTo>
                  <a:cubicBezTo>
                    <a:pt x="357106" y="423057"/>
                    <a:pt x="226524" y="447420"/>
                    <a:pt x="169614" y="653795"/>
                  </a:cubicBezTo>
                  <a:cubicBezTo>
                    <a:pt x="62476" y="928004"/>
                    <a:pt x="-35995" y="1228214"/>
                    <a:pt x="12880" y="1463420"/>
                  </a:cubicBezTo>
                  <a:cubicBezTo>
                    <a:pt x="90539" y="1695195"/>
                    <a:pt x="124862" y="1909635"/>
                    <a:pt x="215523" y="2158745"/>
                  </a:cubicBezTo>
                  <a:lnTo>
                    <a:pt x="384400" y="2138024"/>
                  </a:lnTo>
                  <a:cubicBezTo>
                    <a:pt x="291422" y="1891788"/>
                    <a:pt x="246114" y="1701891"/>
                    <a:pt x="183472" y="1464323"/>
                  </a:cubicBezTo>
                  <a:cubicBezTo>
                    <a:pt x="123916" y="1200798"/>
                    <a:pt x="220367" y="928605"/>
                    <a:pt x="338490" y="660747"/>
                  </a:cubicBezTo>
                  <a:cubicBezTo>
                    <a:pt x="409544" y="458878"/>
                    <a:pt x="463586" y="335791"/>
                    <a:pt x="310773" y="6095"/>
                  </a:cubicBezTo>
                  <a:lnTo>
                    <a:pt x="13666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60" name="Group 159">
              <a:extLst>
                <a:ext uri="{FF2B5EF4-FFF2-40B4-BE49-F238E27FC236}">
                  <a16:creationId xmlns:a16="http://schemas.microsoft.com/office/drawing/2014/main" id="{5AB1A962-9DB9-46D5-89A3-BDDCEC091D36}"/>
                </a:ext>
              </a:extLst>
            </p:cNvPr>
            <p:cNvGrpSpPr/>
            <p:nvPr/>
          </p:nvGrpSpPr>
          <p:grpSpPr>
            <a:xfrm rot="15300000">
              <a:off x="8824481" y="3920674"/>
              <a:ext cx="840355" cy="1211053"/>
              <a:chOff x="967240" y="3289369"/>
              <a:chExt cx="1100200" cy="1585520"/>
            </a:xfrm>
          </p:grpSpPr>
          <p:sp>
            <p:nvSpPr>
              <p:cNvPr id="170" name="Freeform 3">
                <a:extLst>
                  <a:ext uri="{FF2B5EF4-FFF2-40B4-BE49-F238E27FC236}">
                    <a16:creationId xmlns:a16="http://schemas.microsoft.com/office/drawing/2014/main" id="{91EF7CD5-D9F1-47EB-B7BA-83E8246BAC2D}"/>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1" name="Freeform 4">
                <a:extLst>
                  <a:ext uri="{FF2B5EF4-FFF2-40B4-BE49-F238E27FC236}">
                    <a16:creationId xmlns:a16="http://schemas.microsoft.com/office/drawing/2014/main" id="{8E58A1AA-5D01-4A90-ACFF-43A82B1D92AF}"/>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61" name="Freeform 13">
              <a:extLst>
                <a:ext uri="{FF2B5EF4-FFF2-40B4-BE49-F238E27FC236}">
                  <a16:creationId xmlns:a16="http://schemas.microsoft.com/office/drawing/2014/main" id="{044043B9-1860-43B5-B4B6-0B199E9D60D0}"/>
                </a:ext>
              </a:extLst>
            </p:cNvPr>
            <p:cNvSpPr/>
            <p:nvPr/>
          </p:nvSpPr>
          <p:spPr>
            <a:xfrm rot="4407011">
              <a:off x="10407640" y="2828708"/>
              <a:ext cx="312622" cy="880439"/>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62" name="Group 161">
              <a:extLst>
                <a:ext uri="{FF2B5EF4-FFF2-40B4-BE49-F238E27FC236}">
                  <a16:creationId xmlns:a16="http://schemas.microsoft.com/office/drawing/2014/main" id="{0B152361-3776-4FF1-BBC8-975106AA00A9}"/>
                </a:ext>
              </a:extLst>
            </p:cNvPr>
            <p:cNvGrpSpPr/>
            <p:nvPr/>
          </p:nvGrpSpPr>
          <p:grpSpPr>
            <a:xfrm rot="5400000">
              <a:off x="10163425" y="3352604"/>
              <a:ext cx="830970" cy="1197527"/>
              <a:chOff x="967240" y="3289369"/>
              <a:chExt cx="1100200" cy="1585520"/>
            </a:xfrm>
          </p:grpSpPr>
          <p:sp>
            <p:nvSpPr>
              <p:cNvPr id="168" name="Freeform 16">
                <a:extLst>
                  <a:ext uri="{FF2B5EF4-FFF2-40B4-BE49-F238E27FC236}">
                    <a16:creationId xmlns:a16="http://schemas.microsoft.com/office/drawing/2014/main" id="{BA58957C-3AA3-41C1-8D2C-442B87D4DE2E}"/>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9" name="Freeform 17">
                <a:extLst>
                  <a:ext uri="{FF2B5EF4-FFF2-40B4-BE49-F238E27FC236}">
                    <a16:creationId xmlns:a16="http://schemas.microsoft.com/office/drawing/2014/main" id="{11ADAF12-E510-4569-81BA-DDE35DEAAD40}"/>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63" name="Freeform 18">
              <a:extLst>
                <a:ext uri="{FF2B5EF4-FFF2-40B4-BE49-F238E27FC236}">
                  <a16:creationId xmlns:a16="http://schemas.microsoft.com/office/drawing/2014/main" id="{F7F2A571-0943-40D7-8DC1-F235309CA364}"/>
                </a:ext>
              </a:extLst>
            </p:cNvPr>
            <p:cNvSpPr/>
            <p:nvPr/>
          </p:nvSpPr>
          <p:spPr>
            <a:xfrm rot="7156190" flipV="1">
              <a:off x="9396128" y="2784216"/>
              <a:ext cx="368290" cy="1037214"/>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4" name="Freeform 19">
              <a:extLst>
                <a:ext uri="{FF2B5EF4-FFF2-40B4-BE49-F238E27FC236}">
                  <a16:creationId xmlns:a16="http://schemas.microsoft.com/office/drawing/2014/main" id="{01F21B45-603E-4FFD-99AB-2EEA07987EEF}"/>
                </a:ext>
              </a:extLst>
            </p:cNvPr>
            <p:cNvSpPr/>
            <p:nvPr/>
          </p:nvSpPr>
          <p:spPr>
            <a:xfrm rot="3762166">
              <a:off x="10320199" y="4082006"/>
              <a:ext cx="352120" cy="991677"/>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5" name="Freeform 20">
              <a:extLst>
                <a:ext uri="{FF2B5EF4-FFF2-40B4-BE49-F238E27FC236}">
                  <a16:creationId xmlns:a16="http://schemas.microsoft.com/office/drawing/2014/main" id="{E466212C-E5EB-44CA-B423-14D29CE0BC94}"/>
                </a:ext>
              </a:extLst>
            </p:cNvPr>
            <p:cNvSpPr/>
            <p:nvPr/>
          </p:nvSpPr>
          <p:spPr>
            <a:xfrm rot="6040617" flipV="1">
              <a:off x="9104381" y="3162082"/>
              <a:ext cx="430914" cy="1213583"/>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6" name="Oval 1">
              <a:extLst>
                <a:ext uri="{FF2B5EF4-FFF2-40B4-BE49-F238E27FC236}">
                  <a16:creationId xmlns:a16="http://schemas.microsoft.com/office/drawing/2014/main" id="{D6A8B829-7475-49F5-81E6-F6DACB8F6E38}"/>
                </a:ext>
              </a:extLst>
            </p:cNvPr>
            <p:cNvSpPr/>
            <p:nvPr/>
          </p:nvSpPr>
          <p:spPr>
            <a:xfrm>
              <a:off x="9777559" y="2609739"/>
              <a:ext cx="511534" cy="482610"/>
            </a:xfrm>
            <a:custGeom>
              <a:avLst/>
              <a:gdLst/>
              <a:ahLst/>
              <a:cxnLst/>
              <a:rect l="l" t="t" r="r" b="b"/>
              <a:pathLst>
                <a:path w="543969" h="513210">
                  <a:moveTo>
                    <a:pt x="72529" y="368152"/>
                  </a:moveTo>
                  <a:lnTo>
                    <a:pt x="471440" y="368152"/>
                  </a:lnTo>
                  <a:lnTo>
                    <a:pt x="471440" y="440681"/>
                  </a:lnTo>
                  <a:cubicBezTo>
                    <a:pt x="471440" y="480738"/>
                    <a:pt x="382141" y="513210"/>
                    <a:pt x="271985" y="513210"/>
                  </a:cubicBezTo>
                  <a:cubicBezTo>
                    <a:pt x="161829" y="513210"/>
                    <a:pt x="72529" y="480738"/>
                    <a:pt x="72529" y="440681"/>
                  </a:cubicBezTo>
                  <a:close/>
                  <a:moveTo>
                    <a:pt x="73404" y="245435"/>
                  </a:moveTo>
                  <a:lnTo>
                    <a:pt x="470566" y="245435"/>
                  </a:lnTo>
                  <a:cubicBezTo>
                    <a:pt x="491077" y="245435"/>
                    <a:pt x="507705" y="262062"/>
                    <a:pt x="507705" y="282574"/>
                  </a:cubicBezTo>
                  <a:lnTo>
                    <a:pt x="507705" y="298967"/>
                  </a:lnTo>
                  <a:cubicBezTo>
                    <a:pt x="507705" y="319478"/>
                    <a:pt x="491077" y="336106"/>
                    <a:pt x="470566" y="336106"/>
                  </a:cubicBezTo>
                  <a:lnTo>
                    <a:pt x="73404" y="336106"/>
                  </a:lnTo>
                  <a:cubicBezTo>
                    <a:pt x="52893" y="336106"/>
                    <a:pt x="36265" y="319478"/>
                    <a:pt x="36265" y="298967"/>
                  </a:cubicBezTo>
                  <a:lnTo>
                    <a:pt x="36265" y="282574"/>
                  </a:lnTo>
                  <a:cubicBezTo>
                    <a:pt x="36265" y="262062"/>
                    <a:pt x="52893" y="245435"/>
                    <a:pt x="73404" y="245435"/>
                  </a:cubicBezTo>
                  <a:close/>
                  <a:moveTo>
                    <a:pt x="55271" y="122718"/>
                  </a:moveTo>
                  <a:lnTo>
                    <a:pt x="488697" y="122718"/>
                  </a:lnTo>
                  <a:cubicBezTo>
                    <a:pt x="509209" y="122718"/>
                    <a:pt x="525837" y="139345"/>
                    <a:pt x="525837" y="159856"/>
                  </a:cubicBezTo>
                  <a:lnTo>
                    <a:pt x="525837" y="176250"/>
                  </a:lnTo>
                  <a:cubicBezTo>
                    <a:pt x="525837" y="196761"/>
                    <a:pt x="509209" y="213389"/>
                    <a:pt x="488697" y="213389"/>
                  </a:cubicBezTo>
                  <a:lnTo>
                    <a:pt x="55271" y="213389"/>
                  </a:lnTo>
                  <a:cubicBezTo>
                    <a:pt x="34760" y="213389"/>
                    <a:pt x="18132" y="196761"/>
                    <a:pt x="18132" y="176250"/>
                  </a:cubicBezTo>
                  <a:lnTo>
                    <a:pt x="18132" y="159856"/>
                  </a:lnTo>
                  <a:cubicBezTo>
                    <a:pt x="18132" y="139345"/>
                    <a:pt x="34760" y="122718"/>
                    <a:pt x="55271" y="122718"/>
                  </a:cubicBezTo>
                  <a:close/>
                  <a:moveTo>
                    <a:pt x="37139" y="0"/>
                  </a:moveTo>
                  <a:lnTo>
                    <a:pt x="506830" y="0"/>
                  </a:lnTo>
                  <a:cubicBezTo>
                    <a:pt x="527341" y="0"/>
                    <a:pt x="543969" y="16628"/>
                    <a:pt x="543969" y="37139"/>
                  </a:cubicBezTo>
                  <a:lnTo>
                    <a:pt x="543969" y="53533"/>
                  </a:lnTo>
                  <a:cubicBezTo>
                    <a:pt x="543969" y="74043"/>
                    <a:pt x="527341" y="90672"/>
                    <a:pt x="506830" y="90672"/>
                  </a:cubicBezTo>
                  <a:lnTo>
                    <a:pt x="37139" y="90672"/>
                  </a:lnTo>
                  <a:cubicBezTo>
                    <a:pt x="16628" y="90672"/>
                    <a:pt x="0" y="74043"/>
                    <a:pt x="0" y="53533"/>
                  </a:cubicBezTo>
                  <a:lnTo>
                    <a:pt x="0" y="37139"/>
                  </a:lnTo>
                  <a:cubicBezTo>
                    <a:pt x="0" y="16628"/>
                    <a:pt x="16628" y="0"/>
                    <a:pt x="3713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67" name="Chord 23">
              <a:extLst>
                <a:ext uri="{FF2B5EF4-FFF2-40B4-BE49-F238E27FC236}">
                  <a16:creationId xmlns:a16="http://schemas.microsoft.com/office/drawing/2014/main" id="{308F487F-8270-4541-86D6-4D453B4CBEEC}"/>
                </a:ext>
              </a:extLst>
            </p:cNvPr>
            <p:cNvSpPr/>
            <p:nvPr/>
          </p:nvSpPr>
          <p:spPr>
            <a:xfrm>
              <a:off x="9695350" y="4926932"/>
              <a:ext cx="722992" cy="177384"/>
            </a:xfrm>
            <a:custGeom>
              <a:avLst/>
              <a:gdLst>
                <a:gd name="connsiteX0" fmla="*/ 115433 w 914400"/>
                <a:gd name="connsiteY0" fmla="*/ 153510 h 914400"/>
                <a:gd name="connsiteX1" fmla="*/ 462323 w 914400"/>
                <a:gd name="connsiteY1" fmla="*/ 28 h 914400"/>
                <a:gd name="connsiteX2" fmla="*/ 805686 w 914400"/>
                <a:gd name="connsiteY2" fmla="*/ 161244 h 914400"/>
                <a:gd name="connsiteX3" fmla="*/ 115433 w 914400"/>
                <a:gd name="connsiteY3" fmla="*/ 153510 h 914400"/>
                <a:gd name="connsiteX0" fmla="*/ 0 w 723591"/>
                <a:gd name="connsiteY0" fmla="*/ 177315 h 177532"/>
                <a:gd name="connsiteX1" fmla="*/ 380228 w 723591"/>
                <a:gd name="connsiteY1" fmla="*/ 21 h 177532"/>
                <a:gd name="connsiteX2" fmla="*/ 723591 w 723591"/>
                <a:gd name="connsiteY2" fmla="*/ 161237 h 177532"/>
                <a:gd name="connsiteX3" fmla="*/ 0 w 723591"/>
                <a:gd name="connsiteY3" fmla="*/ 177315 h 177532"/>
                <a:gd name="connsiteX0" fmla="*/ 0 w 759310"/>
                <a:gd name="connsiteY0" fmla="*/ 177315 h 185049"/>
                <a:gd name="connsiteX1" fmla="*/ 380228 w 759310"/>
                <a:gd name="connsiteY1" fmla="*/ 21 h 185049"/>
                <a:gd name="connsiteX2" fmla="*/ 759310 w 759310"/>
                <a:gd name="connsiteY2" fmla="*/ 185049 h 185049"/>
                <a:gd name="connsiteX3" fmla="*/ 0 w 759310"/>
                <a:gd name="connsiteY3" fmla="*/ 177315 h 185049"/>
                <a:gd name="connsiteX0" fmla="*/ 0 w 759310"/>
                <a:gd name="connsiteY0" fmla="*/ 177315 h 188144"/>
                <a:gd name="connsiteX1" fmla="*/ 380228 w 759310"/>
                <a:gd name="connsiteY1" fmla="*/ 21 h 188144"/>
                <a:gd name="connsiteX2" fmla="*/ 759310 w 759310"/>
                <a:gd name="connsiteY2" fmla="*/ 185049 h 188144"/>
                <a:gd name="connsiteX3" fmla="*/ 0 w 759310"/>
                <a:gd name="connsiteY3" fmla="*/ 177315 h 188144"/>
                <a:gd name="connsiteX0" fmla="*/ 0 w 759310"/>
                <a:gd name="connsiteY0" fmla="*/ 177315 h 191233"/>
                <a:gd name="connsiteX1" fmla="*/ 380228 w 759310"/>
                <a:gd name="connsiteY1" fmla="*/ 21 h 191233"/>
                <a:gd name="connsiteX2" fmla="*/ 759310 w 759310"/>
                <a:gd name="connsiteY2" fmla="*/ 185049 h 191233"/>
                <a:gd name="connsiteX3" fmla="*/ 0 w 759310"/>
                <a:gd name="connsiteY3" fmla="*/ 177315 h 191233"/>
                <a:gd name="connsiteX0" fmla="*/ 0 w 759310"/>
                <a:gd name="connsiteY0" fmla="*/ 177315 h 187572"/>
                <a:gd name="connsiteX1" fmla="*/ 380228 w 759310"/>
                <a:gd name="connsiteY1" fmla="*/ 21 h 187572"/>
                <a:gd name="connsiteX2" fmla="*/ 759310 w 759310"/>
                <a:gd name="connsiteY2" fmla="*/ 177905 h 187572"/>
                <a:gd name="connsiteX3" fmla="*/ 0 w 759310"/>
                <a:gd name="connsiteY3" fmla="*/ 177315 h 187572"/>
                <a:gd name="connsiteX0" fmla="*/ 0 w 768835"/>
                <a:gd name="connsiteY0" fmla="*/ 177315 h 188632"/>
                <a:gd name="connsiteX1" fmla="*/ 380228 w 768835"/>
                <a:gd name="connsiteY1" fmla="*/ 21 h 188632"/>
                <a:gd name="connsiteX2" fmla="*/ 768835 w 768835"/>
                <a:gd name="connsiteY2" fmla="*/ 180287 h 188632"/>
                <a:gd name="connsiteX3" fmla="*/ 0 w 768835"/>
                <a:gd name="connsiteY3" fmla="*/ 177315 h 188632"/>
              </a:gdLst>
              <a:ahLst/>
              <a:cxnLst>
                <a:cxn ang="0">
                  <a:pos x="connsiteX0" y="connsiteY0"/>
                </a:cxn>
                <a:cxn ang="0">
                  <a:pos x="connsiteX1" y="connsiteY1"/>
                </a:cxn>
                <a:cxn ang="0">
                  <a:pos x="connsiteX2" y="connsiteY2"/>
                </a:cxn>
                <a:cxn ang="0">
                  <a:pos x="connsiteX3" y="connsiteY3"/>
                </a:cxn>
              </a:cxnLst>
              <a:rect l="l" t="t" r="r" b="b"/>
              <a:pathLst>
                <a:path w="768835" h="188632">
                  <a:moveTo>
                    <a:pt x="0" y="177315"/>
                  </a:moveTo>
                  <a:cubicBezTo>
                    <a:pt x="87950" y="78338"/>
                    <a:pt x="247828" y="-1462"/>
                    <a:pt x="380228" y="21"/>
                  </a:cubicBezTo>
                  <a:cubicBezTo>
                    <a:pt x="512627" y="1505"/>
                    <a:pt x="683125" y="79364"/>
                    <a:pt x="768835" y="180287"/>
                  </a:cubicBezTo>
                  <a:cubicBezTo>
                    <a:pt x="513351" y="189616"/>
                    <a:pt x="257866" y="194180"/>
                    <a:pt x="0" y="17731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Tree>
    <p:extLst>
      <p:ext uri="{BB962C8B-B14F-4D97-AF65-F5344CB8AC3E}">
        <p14:creationId xmlns:p14="http://schemas.microsoft.com/office/powerpoint/2010/main" val="1597715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5CE6DC-AD26-48F1-8965-5D880A2F2288}"/>
              </a:ext>
            </a:extLst>
          </p:cNvPr>
          <p:cNvSpPr>
            <a:spLocks noGrp="1"/>
          </p:cNvSpPr>
          <p:nvPr>
            <p:ph type="body" sz="quarter" idx="10"/>
          </p:nvPr>
        </p:nvSpPr>
        <p:spPr/>
        <p:txBody>
          <a:bodyPr/>
          <a:lstStyle/>
          <a:p>
            <a:r>
              <a:rPr lang="en-US" dirty="0"/>
              <a:t>Fully Editable Shapes</a:t>
            </a:r>
          </a:p>
        </p:txBody>
      </p:sp>
      <p:grpSp>
        <p:nvGrpSpPr>
          <p:cNvPr id="43" name="Group 42">
            <a:extLst>
              <a:ext uri="{FF2B5EF4-FFF2-40B4-BE49-F238E27FC236}">
                <a16:creationId xmlns:a16="http://schemas.microsoft.com/office/drawing/2014/main" id="{25C5428D-65B6-40EA-BEE3-31664C9B676D}"/>
              </a:ext>
            </a:extLst>
          </p:cNvPr>
          <p:cNvGrpSpPr/>
          <p:nvPr/>
        </p:nvGrpSpPr>
        <p:grpSpPr>
          <a:xfrm>
            <a:off x="197038" y="2047379"/>
            <a:ext cx="3936478" cy="4536425"/>
            <a:chOff x="528475" y="1543721"/>
            <a:chExt cx="4471448" cy="5152928"/>
          </a:xfrm>
        </p:grpSpPr>
        <p:sp>
          <p:nvSpPr>
            <p:cNvPr id="44" name="Freeform 18">
              <a:extLst>
                <a:ext uri="{FF2B5EF4-FFF2-40B4-BE49-F238E27FC236}">
                  <a16:creationId xmlns:a16="http://schemas.microsoft.com/office/drawing/2014/main" id="{94A3336A-37D3-4D20-8BF8-5FD4FB35700A}"/>
                </a:ext>
              </a:extLst>
            </p:cNvPr>
            <p:cNvSpPr>
              <a:spLocks/>
            </p:cNvSpPr>
            <p:nvPr/>
          </p:nvSpPr>
          <p:spPr bwMode="auto">
            <a:xfrm>
              <a:off x="822298" y="2290356"/>
              <a:ext cx="3931754" cy="4406293"/>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sz="1800"/>
            </a:p>
          </p:txBody>
        </p:sp>
        <p:sp>
          <p:nvSpPr>
            <p:cNvPr id="45" name="Oval 44">
              <a:extLst>
                <a:ext uri="{FF2B5EF4-FFF2-40B4-BE49-F238E27FC236}">
                  <a16:creationId xmlns:a16="http://schemas.microsoft.com/office/drawing/2014/main" id="{CB2EAB7B-999C-45E8-80A1-C4E01838A883}"/>
                </a:ext>
              </a:extLst>
            </p:cNvPr>
            <p:cNvSpPr/>
            <p:nvPr/>
          </p:nvSpPr>
          <p:spPr>
            <a:xfrm>
              <a:off x="1807606" y="3197496"/>
              <a:ext cx="348146" cy="34814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 name="Oval 45">
              <a:extLst>
                <a:ext uri="{FF2B5EF4-FFF2-40B4-BE49-F238E27FC236}">
                  <a16:creationId xmlns:a16="http://schemas.microsoft.com/office/drawing/2014/main" id="{C62C0966-2B93-442C-8834-93BCE3349D89}"/>
                </a:ext>
              </a:extLst>
            </p:cNvPr>
            <p:cNvSpPr/>
            <p:nvPr/>
          </p:nvSpPr>
          <p:spPr>
            <a:xfrm>
              <a:off x="2472378" y="1604487"/>
              <a:ext cx="756085" cy="75608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 name="Oval 46">
              <a:extLst>
                <a:ext uri="{FF2B5EF4-FFF2-40B4-BE49-F238E27FC236}">
                  <a16:creationId xmlns:a16="http://schemas.microsoft.com/office/drawing/2014/main" id="{B8516DC8-AA3C-4EE9-9EC2-3A399718D346}"/>
                </a:ext>
              </a:extLst>
            </p:cNvPr>
            <p:cNvSpPr/>
            <p:nvPr/>
          </p:nvSpPr>
          <p:spPr>
            <a:xfrm>
              <a:off x="582618" y="3292604"/>
              <a:ext cx="378042" cy="37804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 name="Oval 47">
              <a:extLst>
                <a:ext uri="{FF2B5EF4-FFF2-40B4-BE49-F238E27FC236}">
                  <a16:creationId xmlns:a16="http://schemas.microsoft.com/office/drawing/2014/main" id="{390F7474-BF0D-410A-A4D6-C88AA40B61E1}"/>
                </a:ext>
              </a:extLst>
            </p:cNvPr>
            <p:cNvSpPr/>
            <p:nvPr/>
          </p:nvSpPr>
          <p:spPr>
            <a:xfrm>
              <a:off x="4378243" y="3175937"/>
              <a:ext cx="621680" cy="62168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 name="Oval 48">
              <a:extLst>
                <a:ext uri="{FF2B5EF4-FFF2-40B4-BE49-F238E27FC236}">
                  <a16:creationId xmlns:a16="http://schemas.microsoft.com/office/drawing/2014/main" id="{7BD94722-2473-46D2-936D-A91DE5CC6FD4}"/>
                </a:ext>
              </a:extLst>
            </p:cNvPr>
            <p:cNvSpPr/>
            <p:nvPr/>
          </p:nvSpPr>
          <p:spPr>
            <a:xfrm>
              <a:off x="3941138" y="3879012"/>
              <a:ext cx="952157" cy="9521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 name="Oval 49">
              <a:extLst>
                <a:ext uri="{FF2B5EF4-FFF2-40B4-BE49-F238E27FC236}">
                  <a16:creationId xmlns:a16="http://schemas.microsoft.com/office/drawing/2014/main" id="{4E8E1B58-3BE8-44CE-A52C-26EDB80EE3D0}"/>
                </a:ext>
              </a:extLst>
            </p:cNvPr>
            <p:cNvSpPr/>
            <p:nvPr/>
          </p:nvSpPr>
          <p:spPr>
            <a:xfrm>
              <a:off x="3239752" y="1543721"/>
              <a:ext cx="1748880" cy="1748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1" name="Oval 50">
              <a:extLst>
                <a:ext uri="{FF2B5EF4-FFF2-40B4-BE49-F238E27FC236}">
                  <a16:creationId xmlns:a16="http://schemas.microsoft.com/office/drawing/2014/main" id="{94900E14-EF68-4C1D-B8D6-357DB3578C9F}"/>
                </a:ext>
              </a:extLst>
            </p:cNvPr>
            <p:cNvSpPr/>
            <p:nvPr/>
          </p:nvSpPr>
          <p:spPr>
            <a:xfrm>
              <a:off x="528475" y="1704592"/>
              <a:ext cx="1268288" cy="12682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2" name="Oval 51">
              <a:extLst>
                <a:ext uri="{FF2B5EF4-FFF2-40B4-BE49-F238E27FC236}">
                  <a16:creationId xmlns:a16="http://schemas.microsoft.com/office/drawing/2014/main" id="{BCD9F456-E7CA-4B7D-BF69-177E22EDEC9B}"/>
                </a:ext>
              </a:extLst>
            </p:cNvPr>
            <p:cNvSpPr/>
            <p:nvPr/>
          </p:nvSpPr>
          <p:spPr>
            <a:xfrm>
              <a:off x="907665" y="3967596"/>
              <a:ext cx="1421600" cy="1421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 name="Oval 52">
              <a:extLst>
                <a:ext uri="{FF2B5EF4-FFF2-40B4-BE49-F238E27FC236}">
                  <a16:creationId xmlns:a16="http://schemas.microsoft.com/office/drawing/2014/main" id="{ECE42DAD-60DC-400A-9CF3-F0ADB1508033}"/>
                </a:ext>
              </a:extLst>
            </p:cNvPr>
            <p:cNvSpPr/>
            <p:nvPr/>
          </p:nvSpPr>
          <p:spPr>
            <a:xfrm>
              <a:off x="2773139" y="3486777"/>
              <a:ext cx="621680" cy="62168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4" name="Oval 53">
              <a:extLst>
                <a:ext uri="{FF2B5EF4-FFF2-40B4-BE49-F238E27FC236}">
                  <a16:creationId xmlns:a16="http://schemas.microsoft.com/office/drawing/2014/main" id="{4BACD73A-E895-462C-9D69-5B3AF4EAF4B2}"/>
                </a:ext>
              </a:extLst>
            </p:cNvPr>
            <p:cNvSpPr/>
            <p:nvPr/>
          </p:nvSpPr>
          <p:spPr>
            <a:xfrm>
              <a:off x="2627396" y="2804756"/>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5" name="Oval 54">
              <a:extLst>
                <a:ext uri="{FF2B5EF4-FFF2-40B4-BE49-F238E27FC236}">
                  <a16:creationId xmlns:a16="http://schemas.microsoft.com/office/drawing/2014/main" id="{EA85CD63-1EE0-412F-932A-35D4A48641F3}"/>
                </a:ext>
              </a:extLst>
            </p:cNvPr>
            <p:cNvSpPr/>
            <p:nvPr/>
          </p:nvSpPr>
          <p:spPr>
            <a:xfrm>
              <a:off x="3317921" y="1807505"/>
              <a:ext cx="1296144" cy="129614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6" name="Oval 55">
              <a:extLst>
                <a:ext uri="{FF2B5EF4-FFF2-40B4-BE49-F238E27FC236}">
                  <a16:creationId xmlns:a16="http://schemas.microsoft.com/office/drawing/2014/main" id="{17BAC3BD-98D7-49BE-B6DC-28F93433C207}"/>
                </a:ext>
              </a:extLst>
            </p:cNvPr>
            <p:cNvSpPr/>
            <p:nvPr/>
          </p:nvSpPr>
          <p:spPr>
            <a:xfrm>
              <a:off x="627514" y="1940269"/>
              <a:ext cx="968618" cy="968618"/>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7" name="Oval 56">
              <a:extLst>
                <a:ext uri="{FF2B5EF4-FFF2-40B4-BE49-F238E27FC236}">
                  <a16:creationId xmlns:a16="http://schemas.microsoft.com/office/drawing/2014/main" id="{BCF99541-9368-465C-BE26-1A7143DAA286}"/>
                </a:ext>
              </a:extLst>
            </p:cNvPr>
            <p:cNvSpPr/>
            <p:nvPr/>
          </p:nvSpPr>
          <p:spPr>
            <a:xfrm>
              <a:off x="1176208" y="4066592"/>
              <a:ext cx="1080120" cy="108012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8" name="Oval 57">
              <a:extLst>
                <a:ext uri="{FF2B5EF4-FFF2-40B4-BE49-F238E27FC236}">
                  <a16:creationId xmlns:a16="http://schemas.microsoft.com/office/drawing/2014/main" id="{DC190615-6E2B-49F8-AB08-53A30C579BC6}"/>
                </a:ext>
              </a:extLst>
            </p:cNvPr>
            <p:cNvSpPr/>
            <p:nvPr/>
          </p:nvSpPr>
          <p:spPr>
            <a:xfrm>
              <a:off x="4004266" y="3946194"/>
              <a:ext cx="747965" cy="747965"/>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9" name="Oval 28">
              <a:extLst>
                <a:ext uri="{FF2B5EF4-FFF2-40B4-BE49-F238E27FC236}">
                  <a16:creationId xmlns:a16="http://schemas.microsoft.com/office/drawing/2014/main" id="{5444BD6A-A0F7-478E-B070-BE3C1A9B41B5}"/>
                </a:ext>
              </a:extLst>
            </p:cNvPr>
            <p:cNvSpPr/>
            <p:nvPr/>
          </p:nvSpPr>
          <p:spPr>
            <a:xfrm>
              <a:off x="1626244" y="2788842"/>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60" name="Graphic 41">
            <a:extLst>
              <a:ext uri="{FF2B5EF4-FFF2-40B4-BE49-F238E27FC236}">
                <a16:creationId xmlns:a16="http://schemas.microsoft.com/office/drawing/2014/main" id="{73C352B3-6AF3-4D42-BAD6-8FDB21B611CA}"/>
              </a:ext>
            </a:extLst>
          </p:cNvPr>
          <p:cNvSpPr/>
          <p:nvPr/>
        </p:nvSpPr>
        <p:spPr>
          <a:xfrm>
            <a:off x="-26127" y="5878286"/>
            <a:ext cx="12304294" cy="979714"/>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6"/>
          </a:solidFill>
          <a:ln w="9525" cap="flat">
            <a:noFill/>
            <a:prstDash val="solid"/>
            <a:miter/>
          </a:ln>
        </p:spPr>
        <p:txBody>
          <a:bodyPr rtlCol="0" anchor="ctr"/>
          <a:lstStyle/>
          <a:p>
            <a:endParaRPr lang="en-US"/>
          </a:p>
        </p:txBody>
      </p:sp>
      <p:grpSp>
        <p:nvGrpSpPr>
          <p:cNvPr id="61" name="Group 60">
            <a:extLst>
              <a:ext uri="{FF2B5EF4-FFF2-40B4-BE49-F238E27FC236}">
                <a16:creationId xmlns:a16="http://schemas.microsoft.com/office/drawing/2014/main" id="{A7215FF7-E693-457C-BD39-68AE507BA1B9}"/>
              </a:ext>
            </a:extLst>
          </p:cNvPr>
          <p:cNvGrpSpPr/>
          <p:nvPr/>
        </p:nvGrpSpPr>
        <p:grpSpPr>
          <a:xfrm>
            <a:off x="6815620" y="2330121"/>
            <a:ext cx="5265908" cy="2893260"/>
            <a:chOff x="-548507" y="477868"/>
            <a:chExt cx="11570449" cy="6357177"/>
          </a:xfrm>
        </p:grpSpPr>
        <p:sp>
          <p:nvSpPr>
            <p:cNvPr id="62" name="Freeform: Shape 61">
              <a:extLst>
                <a:ext uri="{FF2B5EF4-FFF2-40B4-BE49-F238E27FC236}">
                  <a16:creationId xmlns:a16="http://schemas.microsoft.com/office/drawing/2014/main" id="{B629F60A-42AD-49FB-AC28-3485C07CA63B}"/>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D580978-7191-413C-AB51-B515B4801583}"/>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4A1324C-468C-4636-B804-C73AD493733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3A20551-2497-4D8A-9F39-66A29084902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8F084996-F9CF-4A1F-8E31-8AC2327357F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7" name="Group 66">
              <a:extLst>
                <a:ext uri="{FF2B5EF4-FFF2-40B4-BE49-F238E27FC236}">
                  <a16:creationId xmlns:a16="http://schemas.microsoft.com/office/drawing/2014/main" id="{D8C284E3-BFC8-4DB2-B822-1C320F712A20}"/>
                </a:ext>
              </a:extLst>
            </p:cNvPr>
            <p:cNvGrpSpPr/>
            <p:nvPr/>
          </p:nvGrpSpPr>
          <p:grpSpPr>
            <a:xfrm>
              <a:off x="1606" y="6382978"/>
              <a:ext cx="413937" cy="115242"/>
              <a:chOff x="5955" y="6353672"/>
              <a:chExt cx="413937" cy="115242"/>
            </a:xfrm>
          </p:grpSpPr>
          <p:sp>
            <p:nvSpPr>
              <p:cNvPr id="72" name="Rectangle: Rounded Corners 71">
                <a:extLst>
                  <a:ext uri="{FF2B5EF4-FFF2-40B4-BE49-F238E27FC236}">
                    <a16:creationId xmlns:a16="http://schemas.microsoft.com/office/drawing/2014/main" id="{A644A679-F23D-4509-BBA6-71880A3836F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515E2DE2-6F03-49F1-89D7-00F0A16600F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07F27D85-B7F4-4B53-BCFA-CAB926416EDD}"/>
                </a:ext>
              </a:extLst>
            </p:cNvPr>
            <p:cNvGrpSpPr/>
            <p:nvPr/>
          </p:nvGrpSpPr>
          <p:grpSpPr>
            <a:xfrm>
              <a:off x="9855291" y="6381600"/>
              <a:ext cx="885989" cy="115242"/>
              <a:chOff x="5955" y="6353672"/>
              <a:chExt cx="413937" cy="115242"/>
            </a:xfrm>
          </p:grpSpPr>
          <p:sp>
            <p:nvSpPr>
              <p:cNvPr id="70" name="Rectangle: Rounded Corners 69">
                <a:extLst>
                  <a:ext uri="{FF2B5EF4-FFF2-40B4-BE49-F238E27FC236}">
                    <a16:creationId xmlns:a16="http://schemas.microsoft.com/office/drawing/2014/main" id="{93545232-D7E8-4412-A4AF-DF67CD1F83F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B8C433F1-EA3D-4EA0-893F-8A0E8858F38C}"/>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Freeform: Shape 68">
              <a:extLst>
                <a:ext uri="{FF2B5EF4-FFF2-40B4-BE49-F238E27FC236}">
                  <a16:creationId xmlns:a16="http://schemas.microsoft.com/office/drawing/2014/main" id="{EDCA4604-E291-4BCB-9395-141FDC7E4587}"/>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74" name="Group 5">
            <a:extLst>
              <a:ext uri="{FF2B5EF4-FFF2-40B4-BE49-F238E27FC236}">
                <a16:creationId xmlns:a16="http://schemas.microsoft.com/office/drawing/2014/main" id="{30A86189-753A-4FE3-8715-FD84835B1D03}"/>
              </a:ext>
            </a:extLst>
          </p:cNvPr>
          <p:cNvGrpSpPr/>
          <p:nvPr/>
        </p:nvGrpSpPr>
        <p:grpSpPr>
          <a:xfrm>
            <a:off x="4539352" y="2005129"/>
            <a:ext cx="2029599" cy="3505672"/>
            <a:chOff x="1438761" y="2033015"/>
            <a:chExt cx="1980000" cy="3420000"/>
          </a:xfrm>
        </p:grpSpPr>
        <p:sp>
          <p:nvSpPr>
            <p:cNvPr id="75" name="Rounded Rectangle 41">
              <a:extLst>
                <a:ext uri="{FF2B5EF4-FFF2-40B4-BE49-F238E27FC236}">
                  <a16:creationId xmlns:a16="http://schemas.microsoft.com/office/drawing/2014/main" id="{2378858E-6129-44CB-9D79-B11B44379705}"/>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Rectangle 42">
              <a:extLst>
                <a:ext uri="{FF2B5EF4-FFF2-40B4-BE49-F238E27FC236}">
                  <a16:creationId xmlns:a16="http://schemas.microsoft.com/office/drawing/2014/main" id="{DBA35931-9C1D-47C6-AFB5-D32A1308CAFC}"/>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7" name="Group 6">
              <a:extLst>
                <a:ext uri="{FF2B5EF4-FFF2-40B4-BE49-F238E27FC236}">
                  <a16:creationId xmlns:a16="http://schemas.microsoft.com/office/drawing/2014/main" id="{10AB7852-48B2-4574-8314-0C58DD378880}"/>
                </a:ext>
              </a:extLst>
            </p:cNvPr>
            <p:cNvGrpSpPr/>
            <p:nvPr userDrawn="1"/>
          </p:nvGrpSpPr>
          <p:grpSpPr>
            <a:xfrm>
              <a:off x="2332851" y="5138854"/>
              <a:ext cx="191820" cy="211002"/>
              <a:chOff x="2453209" y="5151638"/>
              <a:chExt cx="191820" cy="211002"/>
            </a:xfrm>
          </p:grpSpPr>
          <p:sp>
            <p:nvSpPr>
              <p:cNvPr id="78" name="Oval 44">
                <a:extLst>
                  <a:ext uri="{FF2B5EF4-FFF2-40B4-BE49-F238E27FC236}">
                    <a16:creationId xmlns:a16="http://schemas.microsoft.com/office/drawing/2014/main" id="{5FF51498-2A0E-4F80-A7CC-76A01DBD4B5F}"/>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ed Rectangle 45">
                <a:extLst>
                  <a:ext uri="{FF2B5EF4-FFF2-40B4-BE49-F238E27FC236}">
                    <a16:creationId xmlns:a16="http://schemas.microsoft.com/office/drawing/2014/main" id="{E3594146-13F1-4A5E-B347-1F1BDEC77C0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82" name="Group 81">
            <a:extLst>
              <a:ext uri="{FF2B5EF4-FFF2-40B4-BE49-F238E27FC236}">
                <a16:creationId xmlns:a16="http://schemas.microsoft.com/office/drawing/2014/main" id="{497FA409-90CB-47B5-B064-B0606C0445B2}"/>
              </a:ext>
            </a:extLst>
          </p:cNvPr>
          <p:cNvGrpSpPr/>
          <p:nvPr/>
        </p:nvGrpSpPr>
        <p:grpSpPr>
          <a:xfrm>
            <a:off x="4623283" y="2309174"/>
            <a:ext cx="1864603" cy="2818462"/>
            <a:chOff x="4623283" y="2309174"/>
            <a:chExt cx="3769912" cy="2315965"/>
          </a:xfrm>
        </p:grpSpPr>
        <p:sp>
          <p:nvSpPr>
            <p:cNvPr id="80" name="Freeform: Shape 79">
              <a:extLst>
                <a:ext uri="{FF2B5EF4-FFF2-40B4-BE49-F238E27FC236}">
                  <a16:creationId xmlns:a16="http://schemas.microsoft.com/office/drawing/2014/main" id="{5E5D94A4-16D8-40F2-8EDC-067DB09CE548}"/>
                </a:ext>
              </a:extLst>
            </p:cNvPr>
            <p:cNvSpPr/>
            <p:nvPr/>
          </p:nvSpPr>
          <p:spPr>
            <a:xfrm>
              <a:off x="4623283" y="2309175"/>
              <a:ext cx="3769912" cy="2303836"/>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DC1A9B26-8F7A-4739-9AFA-75D566654589}"/>
                </a:ext>
              </a:extLst>
            </p:cNvPr>
            <p:cNvSpPr/>
            <p:nvPr/>
          </p:nvSpPr>
          <p:spPr>
            <a:xfrm>
              <a:off x="5899593" y="2309174"/>
              <a:ext cx="2493602" cy="2315965"/>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582795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A</a:t>
            </a:r>
          </a:p>
        </p:txBody>
      </p:sp>
      <p:sp>
        <p:nvSpPr>
          <p:cNvPr id="54" name="Diamond 5">
            <a:extLst>
              <a:ext uri="{FF2B5EF4-FFF2-40B4-BE49-F238E27FC236}">
                <a16:creationId xmlns:a16="http://schemas.microsoft.com/office/drawing/2014/main" id="{AEDEE15B-09BE-4416-8D55-46095E20C00D}"/>
              </a:ext>
            </a:extLst>
          </p:cNvPr>
          <p:cNvSpPr/>
          <p:nvPr/>
        </p:nvSpPr>
        <p:spPr>
          <a:xfrm>
            <a:off x="6112070" y="1492152"/>
            <a:ext cx="523149" cy="52469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Isosceles Triangle 51">
            <a:extLst>
              <a:ext uri="{FF2B5EF4-FFF2-40B4-BE49-F238E27FC236}">
                <a16:creationId xmlns:a16="http://schemas.microsoft.com/office/drawing/2014/main" id="{2296D13E-298C-4F01-A77D-43547A7AEFA9}"/>
              </a:ext>
            </a:extLst>
          </p:cNvPr>
          <p:cNvSpPr/>
          <p:nvPr/>
        </p:nvSpPr>
        <p:spPr>
          <a:xfrm>
            <a:off x="5273316" y="1562686"/>
            <a:ext cx="523147" cy="383626"/>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57">
            <a:extLst>
              <a:ext uri="{FF2B5EF4-FFF2-40B4-BE49-F238E27FC236}">
                <a16:creationId xmlns:a16="http://schemas.microsoft.com/office/drawing/2014/main" id="{4E76B488-B2CD-463B-861A-27D4912FE160}"/>
              </a:ext>
            </a:extLst>
          </p:cNvPr>
          <p:cNvSpPr/>
          <p:nvPr/>
        </p:nvSpPr>
        <p:spPr>
          <a:xfrm>
            <a:off x="6114156" y="4520206"/>
            <a:ext cx="313133" cy="707899"/>
          </a:xfrm>
          <a:custGeom>
            <a:avLst/>
            <a:gdLst>
              <a:gd name="connsiteX0" fmla="*/ 1148449 w 1346449"/>
              <a:gd name="connsiteY0" fmla="*/ 2457725 h 3249725"/>
              <a:gd name="connsiteX1" fmla="*/ 198001 w 1346449"/>
              <a:gd name="connsiteY1" fmla="*/ 2457725 h 3249725"/>
              <a:gd name="connsiteX2" fmla="*/ 1 w 1346449"/>
              <a:gd name="connsiteY2" fmla="*/ 3249725 h 3249725"/>
              <a:gd name="connsiteX3" fmla="*/ 1346449 w 1346449"/>
              <a:gd name="connsiteY3" fmla="*/ 3249725 h 3249725"/>
              <a:gd name="connsiteX4" fmla="*/ 1148449 w 1346449"/>
              <a:gd name="connsiteY4" fmla="*/ 2457725 h 3249725"/>
              <a:gd name="connsiteX5" fmla="*/ 755186 w 1346449"/>
              <a:gd name="connsiteY5" fmla="*/ 82950 h 3249725"/>
              <a:gd name="connsiteX6" fmla="*/ 734449 w 1346449"/>
              <a:gd name="connsiteY6" fmla="*/ 1314594 h 3249725"/>
              <a:gd name="connsiteX7" fmla="*/ 853246 w 1346449"/>
              <a:gd name="connsiteY7" fmla="*/ 1483214 h 3249725"/>
              <a:gd name="connsiteX8" fmla="*/ 673226 w 1346449"/>
              <a:gd name="connsiteY8" fmla="*/ 1663234 h 3249725"/>
              <a:gd name="connsiteX9" fmla="*/ 493206 w 1346449"/>
              <a:gd name="connsiteY9" fmla="*/ 1483214 h 3249725"/>
              <a:gd name="connsiteX10" fmla="*/ 612000 w 1346449"/>
              <a:gd name="connsiteY10" fmla="*/ 1314595 h 3249725"/>
              <a:gd name="connsiteX11" fmla="*/ 612000 w 1346449"/>
              <a:gd name="connsiteY11" fmla="*/ 0 h 3249725"/>
              <a:gd name="connsiteX12" fmla="*/ 2939 w 1346449"/>
              <a:gd name="connsiteY12" fmla="*/ 1574694 h 3249725"/>
              <a:gd name="connsiteX13" fmla="*/ 0 w 1346449"/>
              <a:gd name="connsiteY13" fmla="*/ 1574694 h 3249725"/>
              <a:gd name="connsiteX14" fmla="*/ 2009 w 1346449"/>
              <a:gd name="connsiteY14" fmla="*/ 1577097 h 3249725"/>
              <a:gd name="connsiteX15" fmla="*/ 0 w 1346449"/>
              <a:gd name="connsiteY15" fmla="*/ 1582292 h 3249725"/>
              <a:gd name="connsiteX16" fmla="*/ 6353 w 1346449"/>
              <a:gd name="connsiteY16" fmla="*/ 1582292 h 3249725"/>
              <a:gd name="connsiteX17" fmla="*/ 273414 w 1346449"/>
              <a:gd name="connsiteY17" fmla="*/ 2376121 h 3249725"/>
              <a:gd name="connsiteX18" fmla="*/ 1091887 w 1346449"/>
              <a:gd name="connsiteY18" fmla="*/ 2366694 h 3249725"/>
              <a:gd name="connsiteX19" fmla="*/ 1340768 w 1346449"/>
              <a:gd name="connsiteY19" fmla="*/ 1582292 h 3249725"/>
              <a:gd name="connsiteX20" fmla="*/ 1346449 w 1346449"/>
              <a:gd name="connsiteY20" fmla="*/ 1582292 h 3249725"/>
              <a:gd name="connsiteX21" fmla="*/ 1344512 w 1346449"/>
              <a:gd name="connsiteY21" fmla="*/ 1577284 h 3249725"/>
              <a:gd name="connsiteX22" fmla="*/ 1346448 w 1346449"/>
              <a:gd name="connsiteY22" fmla="*/ 1574694 h 3249725"/>
              <a:gd name="connsiteX23" fmla="*/ 1343510 w 1346449"/>
              <a:gd name="connsiteY23" fmla="*/ 1574694 h 3249725"/>
              <a:gd name="connsiteX24" fmla="*/ 755186 w 1346449"/>
              <a:gd name="connsiteY24" fmla="*/ 82950 h 3249725"/>
              <a:gd name="connsiteX0" fmla="*/ 1148449 w 1346449"/>
              <a:gd name="connsiteY0" fmla="*/ 2374775 h 3166775"/>
              <a:gd name="connsiteX1" fmla="*/ 198001 w 1346449"/>
              <a:gd name="connsiteY1" fmla="*/ 2374775 h 3166775"/>
              <a:gd name="connsiteX2" fmla="*/ 1 w 1346449"/>
              <a:gd name="connsiteY2" fmla="*/ 3166775 h 3166775"/>
              <a:gd name="connsiteX3" fmla="*/ 1346449 w 1346449"/>
              <a:gd name="connsiteY3" fmla="*/ 3166775 h 3166775"/>
              <a:gd name="connsiteX4" fmla="*/ 1148449 w 1346449"/>
              <a:gd name="connsiteY4" fmla="*/ 2374775 h 3166775"/>
              <a:gd name="connsiteX5" fmla="*/ 755186 w 1346449"/>
              <a:gd name="connsiteY5" fmla="*/ 0 h 3166775"/>
              <a:gd name="connsiteX6" fmla="*/ 734449 w 1346449"/>
              <a:gd name="connsiteY6" fmla="*/ 1231644 h 3166775"/>
              <a:gd name="connsiteX7" fmla="*/ 853246 w 1346449"/>
              <a:gd name="connsiteY7" fmla="*/ 1400264 h 3166775"/>
              <a:gd name="connsiteX8" fmla="*/ 673226 w 1346449"/>
              <a:gd name="connsiteY8" fmla="*/ 1580284 h 3166775"/>
              <a:gd name="connsiteX9" fmla="*/ 493206 w 1346449"/>
              <a:gd name="connsiteY9" fmla="*/ 1400264 h 3166775"/>
              <a:gd name="connsiteX10" fmla="*/ 612000 w 1346449"/>
              <a:gd name="connsiteY10" fmla="*/ 1231645 h 3166775"/>
              <a:gd name="connsiteX11" fmla="*/ 591263 w 1346449"/>
              <a:gd name="connsiteY11" fmla="*/ 10368 h 3166775"/>
              <a:gd name="connsiteX12" fmla="*/ 2939 w 1346449"/>
              <a:gd name="connsiteY12" fmla="*/ 1491744 h 3166775"/>
              <a:gd name="connsiteX13" fmla="*/ 0 w 1346449"/>
              <a:gd name="connsiteY13" fmla="*/ 1491744 h 3166775"/>
              <a:gd name="connsiteX14" fmla="*/ 2009 w 1346449"/>
              <a:gd name="connsiteY14" fmla="*/ 1494147 h 3166775"/>
              <a:gd name="connsiteX15" fmla="*/ 0 w 1346449"/>
              <a:gd name="connsiteY15" fmla="*/ 1499342 h 3166775"/>
              <a:gd name="connsiteX16" fmla="*/ 6353 w 1346449"/>
              <a:gd name="connsiteY16" fmla="*/ 1499342 h 3166775"/>
              <a:gd name="connsiteX17" fmla="*/ 273414 w 1346449"/>
              <a:gd name="connsiteY17" fmla="*/ 2293171 h 3166775"/>
              <a:gd name="connsiteX18" fmla="*/ 1091887 w 1346449"/>
              <a:gd name="connsiteY18" fmla="*/ 2283744 h 3166775"/>
              <a:gd name="connsiteX19" fmla="*/ 1340768 w 1346449"/>
              <a:gd name="connsiteY19" fmla="*/ 1499342 h 3166775"/>
              <a:gd name="connsiteX20" fmla="*/ 1346449 w 1346449"/>
              <a:gd name="connsiteY20" fmla="*/ 1499342 h 3166775"/>
              <a:gd name="connsiteX21" fmla="*/ 1344512 w 1346449"/>
              <a:gd name="connsiteY21" fmla="*/ 1494334 h 3166775"/>
              <a:gd name="connsiteX22" fmla="*/ 1346448 w 1346449"/>
              <a:gd name="connsiteY22" fmla="*/ 1491744 h 3166775"/>
              <a:gd name="connsiteX23" fmla="*/ 1343510 w 1346449"/>
              <a:gd name="connsiteY23" fmla="*/ 1491744 h 3166775"/>
              <a:gd name="connsiteX24" fmla="*/ 755186 w 1346449"/>
              <a:gd name="connsiteY24" fmla="*/ 0 h 31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449" h="3166775">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7" name="Rectangle 7">
            <a:extLst>
              <a:ext uri="{FF2B5EF4-FFF2-40B4-BE49-F238E27FC236}">
                <a16:creationId xmlns:a16="http://schemas.microsoft.com/office/drawing/2014/main" id="{84693C49-05C6-4CD0-A900-4B843CF3016D}"/>
              </a:ext>
            </a:extLst>
          </p:cNvPr>
          <p:cNvSpPr/>
          <p:nvPr/>
        </p:nvSpPr>
        <p:spPr>
          <a:xfrm rot="18900000">
            <a:off x="9585735" y="3654558"/>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Parallelogram 15">
            <a:extLst>
              <a:ext uri="{FF2B5EF4-FFF2-40B4-BE49-F238E27FC236}">
                <a16:creationId xmlns:a16="http://schemas.microsoft.com/office/drawing/2014/main" id="{7A9FBE9D-EE5A-4F1B-8EDD-3D011F43183E}"/>
              </a:ext>
            </a:extLst>
          </p:cNvPr>
          <p:cNvSpPr/>
          <p:nvPr/>
        </p:nvSpPr>
        <p:spPr>
          <a:xfrm flipH="1">
            <a:off x="5267026" y="4641909"/>
            <a:ext cx="464493" cy="464493"/>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Freeform 19">
            <a:extLst>
              <a:ext uri="{FF2B5EF4-FFF2-40B4-BE49-F238E27FC236}">
                <a16:creationId xmlns:a16="http://schemas.microsoft.com/office/drawing/2014/main" id="{DD59881D-26FD-493B-8AE1-06C59DF34840}"/>
              </a:ext>
            </a:extLst>
          </p:cNvPr>
          <p:cNvSpPr/>
          <p:nvPr/>
        </p:nvSpPr>
        <p:spPr>
          <a:xfrm>
            <a:off x="7745410" y="3642506"/>
            <a:ext cx="460778" cy="453389"/>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Rectangle 30">
            <a:extLst>
              <a:ext uri="{FF2B5EF4-FFF2-40B4-BE49-F238E27FC236}">
                <a16:creationId xmlns:a16="http://schemas.microsoft.com/office/drawing/2014/main" id="{3BFEE74E-183A-4C32-9BDF-AC2573B061E0}"/>
              </a:ext>
            </a:extLst>
          </p:cNvPr>
          <p:cNvSpPr/>
          <p:nvPr/>
        </p:nvSpPr>
        <p:spPr>
          <a:xfrm>
            <a:off x="11063701" y="3600566"/>
            <a:ext cx="464493" cy="46313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ectangle 7">
            <a:extLst>
              <a:ext uri="{FF2B5EF4-FFF2-40B4-BE49-F238E27FC236}">
                <a16:creationId xmlns:a16="http://schemas.microsoft.com/office/drawing/2014/main" id="{A2454068-D6A0-42C7-BCE1-D03833DCF2E4}"/>
              </a:ext>
            </a:extLst>
          </p:cNvPr>
          <p:cNvSpPr/>
          <p:nvPr/>
        </p:nvSpPr>
        <p:spPr>
          <a:xfrm>
            <a:off x="6950824" y="1518716"/>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Rectangle 15">
            <a:extLst>
              <a:ext uri="{FF2B5EF4-FFF2-40B4-BE49-F238E27FC236}">
                <a16:creationId xmlns:a16="http://schemas.microsoft.com/office/drawing/2014/main" id="{ECBB7944-2021-44C3-960E-8480CFC6DEF9}"/>
              </a:ext>
            </a:extLst>
          </p:cNvPr>
          <p:cNvSpPr/>
          <p:nvPr/>
        </p:nvSpPr>
        <p:spPr>
          <a:xfrm rot="5400000">
            <a:off x="7737684" y="1518715"/>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Pie 24">
            <a:extLst>
              <a:ext uri="{FF2B5EF4-FFF2-40B4-BE49-F238E27FC236}">
                <a16:creationId xmlns:a16="http://schemas.microsoft.com/office/drawing/2014/main" id="{DB38F196-AF37-4B00-AA3E-183F9372FBAD}"/>
              </a:ext>
            </a:extLst>
          </p:cNvPr>
          <p:cNvSpPr/>
          <p:nvPr/>
        </p:nvSpPr>
        <p:spPr>
          <a:xfrm>
            <a:off x="6809927" y="4618984"/>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4" name="Parallelogram 30">
            <a:extLst>
              <a:ext uri="{FF2B5EF4-FFF2-40B4-BE49-F238E27FC236}">
                <a16:creationId xmlns:a16="http://schemas.microsoft.com/office/drawing/2014/main" id="{07A9DF64-EAEC-4F98-A0C9-E2239CA0F425}"/>
              </a:ext>
            </a:extLst>
          </p:cNvPr>
          <p:cNvSpPr/>
          <p:nvPr/>
        </p:nvSpPr>
        <p:spPr>
          <a:xfrm flipH="1">
            <a:off x="11038458" y="2527766"/>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Block Arc 14">
            <a:extLst>
              <a:ext uri="{FF2B5EF4-FFF2-40B4-BE49-F238E27FC236}">
                <a16:creationId xmlns:a16="http://schemas.microsoft.com/office/drawing/2014/main" id="{F84CC100-88A8-4E3E-8091-D49E44C308ED}"/>
              </a:ext>
            </a:extLst>
          </p:cNvPr>
          <p:cNvSpPr/>
          <p:nvPr/>
        </p:nvSpPr>
        <p:spPr>
          <a:xfrm rot="16200000">
            <a:off x="8525358" y="1470612"/>
            <a:ext cx="567400" cy="56777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6" name="Block Arc 41">
            <a:extLst>
              <a:ext uri="{FF2B5EF4-FFF2-40B4-BE49-F238E27FC236}">
                <a16:creationId xmlns:a16="http://schemas.microsoft.com/office/drawing/2014/main" id="{39949893-05ED-44C7-999C-84CE9B52D118}"/>
              </a:ext>
            </a:extLst>
          </p:cNvPr>
          <p:cNvSpPr/>
          <p:nvPr/>
        </p:nvSpPr>
        <p:spPr>
          <a:xfrm>
            <a:off x="9408551" y="1424302"/>
            <a:ext cx="473301" cy="660394"/>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7" name="Right Triangle 17">
            <a:extLst>
              <a:ext uri="{FF2B5EF4-FFF2-40B4-BE49-F238E27FC236}">
                <a16:creationId xmlns:a16="http://schemas.microsoft.com/office/drawing/2014/main" id="{6ADCC979-BA1C-4251-B6F5-CE5AA2B72FD0}"/>
              </a:ext>
            </a:extLst>
          </p:cNvPr>
          <p:cNvSpPr/>
          <p:nvPr/>
        </p:nvSpPr>
        <p:spPr>
          <a:xfrm>
            <a:off x="7705746" y="4600959"/>
            <a:ext cx="385790" cy="546392"/>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Oval 27">
            <a:extLst>
              <a:ext uri="{FF2B5EF4-FFF2-40B4-BE49-F238E27FC236}">
                <a16:creationId xmlns:a16="http://schemas.microsoft.com/office/drawing/2014/main" id="{7DB6E0EE-B33A-443E-887E-C319F0DAF534}"/>
              </a:ext>
            </a:extLst>
          </p:cNvPr>
          <p:cNvSpPr/>
          <p:nvPr/>
        </p:nvSpPr>
        <p:spPr>
          <a:xfrm>
            <a:off x="4418496" y="5469184"/>
            <a:ext cx="409732" cy="779216"/>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Parallelogram 15">
            <a:extLst>
              <a:ext uri="{FF2B5EF4-FFF2-40B4-BE49-F238E27FC236}">
                <a16:creationId xmlns:a16="http://schemas.microsoft.com/office/drawing/2014/main" id="{24ABDD0B-564D-4579-ACF2-A3B23447A0E6}"/>
              </a:ext>
            </a:extLst>
          </p:cNvPr>
          <p:cNvSpPr/>
          <p:nvPr/>
        </p:nvSpPr>
        <p:spPr>
          <a:xfrm rot="16200000">
            <a:off x="8536863" y="3545131"/>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ound Same Side Corner Rectangle 21">
            <a:extLst>
              <a:ext uri="{FF2B5EF4-FFF2-40B4-BE49-F238E27FC236}">
                <a16:creationId xmlns:a16="http://schemas.microsoft.com/office/drawing/2014/main" id="{A705FB8C-4E2D-4F93-8F3B-7B97C7830918}"/>
              </a:ext>
            </a:extLst>
          </p:cNvPr>
          <p:cNvSpPr/>
          <p:nvPr/>
        </p:nvSpPr>
        <p:spPr>
          <a:xfrm rot="10800000">
            <a:off x="9311063" y="2543932"/>
            <a:ext cx="386665" cy="436639"/>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Oval 26">
            <a:extLst>
              <a:ext uri="{FF2B5EF4-FFF2-40B4-BE49-F238E27FC236}">
                <a16:creationId xmlns:a16="http://schemas.microsoft.com/office/drawing/2014/main" id="{A8611118-4553-45C9-837B-A5EA5C617D63}"/>
              </a:ext>
            </a:extLst>
          </p:cNvPr>
          <p:cNvSpPr/>
          <p:nvPr/>
        </p:nvSpPr>
        <p:spPr>
          <a:xfrm>
            <a:off x="6966942" y="3587275"/>
            <a:ext cx="472482" cy="563852"/>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Freeform 32">
            <a:extLst>
              <a:ext uri="{FF2B5EF4-FFF2-40B4-BE49-F238E27FC236}">
                <a16:creationId xmlns:a16="http://schemas.microsoft.com/office/drawing/2014/main" id="{9C5A04AA-A50B-457A-A783-D941E78BCCDF}"/>
              </a:ext>
            </a:extLst>
          </p:cNvPr>
          <p:cNvSpPr/>
          <p:nvPr/>
        </p:nvSpPr>
        <p:spPr>
          <a:xfrm>
            <a:off x="4360223" y="1480860"/>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10">
            <a:extLst>
              <a:ext uri="{FF2B5EF4-FFF2-40B4-BE49-F238E27FC236}">
                <a16:creationId xmlns:a16="http://schemas.microsoft.com/office/drawing/2014/main" id="{B55467B8-5BFB-46FE-82D2-AA896BC192F1}"/>
              </a:ext>
            </a:extLst>
          </p:cNvPr>
          <p:cNvSpPr/>
          <p:nvPr/>
        </p:nvSpPr>
        <p:spPr>
          <a:xfrm>
            <a:off x="8534202" y="2515987"/>
            <a:ext cx="372169" cy="492524"/>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32">
            <a:extLst>
              <a:ext uri="{FF2B5EF4-FFF2-40B4-BE49-F238E27FC236}">
                <a16:creationId xmlns:a16="http://schemas.microsoft.com/office/drawing/2014/main" id="{A7C45BCB-0B8E-4E0E-842A-DD554B68B1C0}"/>
              </a:ext>
            </a:extLst>
          </p:cNvPr>
          <p:cNvSpPr/>
          <p:nvPr/>
        </p:nvSpPr>
        <p:spPr>
          <a:xfrm>
            <a:off x="10179594" y="3623455"/>
            <a:ext cx="491492" cy="491492"/>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rapezoid 13">
            <a:extLst>
              <a:ext uri="{FF2B5EF4-FFF2-40B4-BE49-F238E27FC236}">
                <a16:creationId xmlns:a16="http://schemas.microsoft.com/office/drawing/2014/main" id="{EAB635DE-58EF-4585-A0F5-0790A1957A5B}"/>
              </a:ext>
            </a:extLst>
          </p:cNvPr>
          <p:cNvSpPr/>
          <p:nvPr/>
        </p:nvSpPr>
        <p:spPr>
          <a:xfrm>
            <a:off x="5324216" y="2538243"/>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Rounded Rectangle 7">
            <a:extLst>
              <a:ext uri="{FF2B5EF4-FFF2-40B4-BE49-F238E27FC236}">
                <a16:creationId xmlns:a16="http://schemas.microsoft.com/office/drawing/2014/main" id="{890A206E-8EB0-46CB-87E5-BB62DA827BE4}"/>
              </a:ext>
            </a:extLst>
          </p:cNvPr>
          <p:cNvSpPr/>
          <p:nvPr/>
        </p:nvSpPr>
        <p:spPr>
          <a:xfrm>
            <a:off x="7858216" y="2527504"/>
            <a:ext cx="271294" cy="46949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Rectangle 18">
            <a:extLst>
              <a:ext uri="{FF2B5EF4-FFF2-40B4-BE49-F238E27FC236}">
                <a16:creationId xmlns:a16="http://schemas.microsoft.com/office/drawing/2014/main" id="{D8BFBE69-EC90-491A-A905-789398F4B3A8}"/>
              </a:ext>
            </a:extLst>
          </p:cNvPr>
          <p:cNvSpPr/>
          <p:nvPr/>
        </p:nvSpPr>
        <p:spPr>
          <a:xfrm>
            <a:off x="6258752" y="2567175"/>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Rounded Rectangle 25">
            <a:extLst>
              <a:ext uri="{FF2B5EF4-FFF2-40B4-BE49-F238E27FC236}">
                <a16:creationId xmlns:a16="http://schemas.microsoft.com/office/drawing/2014/main" id="{4572E89B-D1A8-4A73-807F-C57BE0137D47}"/>
              </a:ext>
            </a:extLst>
          </p:cNvPr>
          <p:cNvSpPr/>
          <p:nvPr/>
        </p:nvSpPr>
        <p:spPr>
          <a:xfrm>
            <a:off x="7154498" y="2552022"/>
            <a:ext cx="299026" cy="420457"/>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Chord 14">
            <a:extLst>
              <a:ext uri="{FF2B5EF4-FFF2-40B4-BE49-F238E27FC236}">
                <a16:creationId xmlns:a16="http://schemas.microsoft.com/office/drawing/2014/main" id="{55CB0732-5078-415F-A13A-7992B69C1679}"/>
              </a:ext>
            </a:extLst>
          </p:cNvPr>
          <p:cNvSpPr/>
          <p:nvPr/>
        </p:nvSpPr>
        <p:spPr>
          <a:xfrm>
            <a:off x="5919945" y="5535338"/>
            <a:ext cx="512639" cy="646909"/>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Rounded Rectangle 6">
            <a:extLst>
              <a:ext uri="{FF2B5EF4-FFF2-40B4-BE49-F238E27FC236}">
                <a16:creationId xmlns:a16="http://schemas.microsoft.com/office/drawing/2014/main" id="{11DB8BB9-D675-470D-AC1D-C9EF80405172}"/>
              </a:ext>
            </a:extLst>
          </p:cNvPr>
          <p:cNvSpPr/>
          <p:nvPr/>
        </p:nvSpPr>
        <p:spPr>
          <a:xfrm>
            <a:off x="4411373" y="2471636"/>
            <a:ext cx="508153" cy="51663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1" name="Oval 66">
            <a:extLst>
              <a:ext uri="{FF2B5EF4-FFF2-40B4-BE49-F238E27FC236}">
                <a16:creationId xmlns:a16="http://schemas.microsoft.com/office/drawing/2014/main" id="{64136ECC-E882-4D1E-8298-06A6A02A6E1A}"/>
              </a:ext>
            </a:extLst>
          </p:cNvPr>
          <p:cNvSpPr/>
          <p:nvPr/>
        </p:nvSpPr>
        <p:spPr>
          <a:xfrm rot="20700000">
            <a:off x="6137536" y="3634206"/>
            <a:ext cx="548680" cy="469988"/>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2" name="Isosceles Triangle 13">
            <a:extLst>
              <a:ext uri="{FF2B5EF4-FFF2-40B4-BE49-F238E27FC236}">
                <a16:creationId xmlns:a16="http://schemas.microsoft.com/office/drawing/2014/main" id="{A54A6140-C0D9-4440-A5D4-E05BC900724C}"/>
              </a:ext>
            </a:extLst>
          </p:cNvPr>
          <p:cNvSpPr/>
          <p:nvPr/>
        </p:nvSpPr>
        <p:spPr>
          <a:xfrm rot="10800000">
            <a:off x="5188220" y="5485943"/>
            <a:ext cx="376548" cy="745701"/>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3" name="Smiley Face 14">
            <a:extLst>
              <a:ext uri="{FF2B5EF4-FFF2-40B4-BE49-F238E27FC236}">
                <a16:creationId xmlns:a16="http://schemas.microsoft.com/office/drawing/2014/main" id="{BD37565A-D14C-4133-B9E1-D7F8BF1C6551}"/>
              </a:ext>
            </a:extLst>
          </p:cNvPr>
          <p:cNvSpPr/>
          <p:nvPr/>
        </p:nvSpPr>
        <p:spPr>
          <a:xfrm>
            <a:off x="7617042" y="5578826"/>
            <a:ext cx="559934" cy="559934"/>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4" name="Smiley Face 12">
            <a:extLst>
              <a:ext uri="{FF2B5EF4-FFF2-40B4-BE49-F238E27FC236}">
                <a16:creationId xmlns:a16="http://schemas.microsoft.com/office/drawing/2014/main" id="{7F01996A-EF70-44A8-AD2D-1E270513DCED}"/>
              </a:ext>
            </a:extLst>
          </p:cNvPr>
          <p:cNvSpPr/>
          <p:nvPr/>
        </p:nvSpPr>
        <p:spPr>
          <a:xfrm>
            <a:off x="10160622" y="5578826"/>
            <a:ext cx="559934" cy="559934"/>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Smiley Face 15">
            <a:extLst>
              <a:ext uri="{FF2B5EF4-FFF2-40B4-BE49-F238E27FC236}">
                <a16:creationId xmlns:a16="http://schemas.microsoft.com/office/drawing/2014/main" id="{7DB0A6EE-0534-4660-BA3C-A3E8C9FF112F}"/>
              </a:ext>
            </a:extLst>
          </p:cNvPr>
          <p:cNvSpPr/>
          <p:nvPr/>
        </p:nvSpPr>
        <p:spPr>
          <a:xfrm>
            <a:off x="8468995" y="5581897"/>
            <a:ext cx="553792" cy="553792"/>
          </a:xfrm>
          <a:custGeom>
            <a:avLst/>
            <a:gdLst/>
            <a:ahLst/>
            <a:cxnLst/>
            <a:rect l="l" t="t" r="r" b="b"/>
            <a:pathLst>
              <a:path w="3240000" h="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 name="Oval 37">
            <a:extLst>
              <a:ext uri="{FF2B5EF4-FFF2-40B4-BE49-F238E27FC236}">
                <a16:creationId xmlns:a16="http://schemas.microsoft.com/office/drawing/2014/main" id="{1430B71C-D580-4CA6-A442-26AED5FAE293}"/>
              </a:ext>
            </a:extLst>
          </p:cNvPr>
          <p:cNvSpPr/>
          <p:nvPr/>
        </p:nvSpPr>
        <p:spPr>
          <a:xfrm>
            <a:off x="11012576" y="5575424"/>
            <a:ext cx="566738" cy="566738"/>
          </a:xfrm>
          <a:custGeom>
            <a:avLst/>
            <a:gdLst/>
            <a:ahLst/>
            <a:cxnLst/>
            <a:rect l="l" t="t" r="r" b="b"/>
            <a:pathLst>
              <a:path w="3240000" h="3240000">
                <a:moveTo>
                  <a:pt x="2249999" y="2117384"/>
                </a:moveTo>
                <a:lnTo>
                  <a:pt x="990192" y="2131776"/>
                </a:lnTo>
                <a:cubicBezTo>
                  <a:pt x="998682" y="2476365"/>
                  <a:pt x="1282526" y="2750154"/>
                  <a:pt x="1627197" y="2746216"/>
                </a:cubicBezTo>
                <a:cubicBezTo>
                  <a:pt x="1971867" y="2742279"/>
                  <a:pt x="2249383" y="2462077"/>
                  <a:pt x="2249999" y="2117384"/>
                </a:cubicBezTo>
                <a:close/>
                <a:moveTo>
                  <a:pt x="2505352" y="784338"/>
                </a:moveTo>
                <a:lnTo>
                  <a:pt x="1869332" y="1428843"/>
                </a:lnTo>
                <a:lnTo>
                  <a:pt x="2505352" y="1522122"/>
                </a:lnTo>
                <a:lnTo>
                  <a:pt x="2505352" y="1378597"/>
                </a:lnTo>
                <a:lnTo>
                  <a:pt x="2187887" y="1332038"/>
                </a:lnTo>
                <a:lnTo>
                  <a:pt x="2505352" y="1010338"/>
                </a:lnTo>
                <a:close/>
                <a:moveTo>
                  <a:pt x="734649" y="784338"/>
                </a:moveTo>
                <a:lnTo>
                  <a:pt x="734649" y="1010338"/>
                </a:lnTo>
                <a:lnTo>
                  <a:pt x="1052115" y="1332038"/>
                </a:lnTo>
                <a:lnTo>
                  <a:pt x="734649" y="1378597"/>
                </a:lnTo>
                <a:lnTo>
                  <a:pt x="734649" y="1522122"/>
                </a:lnTo>
                <a:lnTo>
                  <a:pt x="1370670" y="1428843"/>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Smiley Face 14">
            <a:extLst>
              <a:ext uri="{FF2B5EF4-FFF2-40B4-BE49-F238E27FC236}">
                <a16:creationId xmlns:a16="http://schemas.microsoft.com/office/drawing/2014/main" id="{77504E11-68B3-460A-979B-D56E2900C922}"/>
              </a:ext>
            </a:extLst>
          </p:cNvPr>
          <p:cNvSpPr/>
          <p:nvPr/>
        </p:nvSpPr>
        <p:spPr>
          <a:xfrm>
            <a:off x="9314808" y="5581897"/>
            <a:ext cx="553792" cy="553792"/>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8" name="Rectangle 16">
            <a:extLst>
              <a:ext uri="{FF2B5EF4-FFF2-40B4-BE49-F238E27FC236}">
                <a16:creationId xmlns:a16="http://schemas.microsoft.com/office/drawing/2014/main" id="{EE8124F3-717D-48CF-A47F-1E6B4110895D}"/>
              </a:ext>
            </a:extLst>
          </p:cNvPr>
          <p:cNvSpPr/>
          <p:nvPr/>
        </p:nvSpPr>
        <p:spPr>
          <a:xfrm rot="2700000">
            <a:off x="5325698" y="3520150"/>
            <a:ext cx="389390" cy="69810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Rectangle 9">
            <a:extLst>
              <a:ext uri="{FF2B5EF4-FFF2-40B4-BE49-F238E27FC236}">
                <a16:creationId xmlns:a16="http://schemas.microsoft.com/office/drawing/2014/main" id="{444E6227-4972-4DE6-BEB0-C3FC42991182}"/>
              </a:ext>
            </a:extLst>
          </p:cNvPr>
          <p:cNvSpPr/>
          <p:nvPr/>
        </p:nvSpPr>
        <p:spPr>
          <a:xfrm>
            <a:off x="4401174" y="3545247"/>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 Same Side Corner Rectangle 6">
            <a:extLst>
              <a:ext uri="{FF2B5EF4-FFF2-40B4-BE49-F238E27FC236}">
                <a16:creationId xmlns:a16="http://schemas.microsoft.com/office/drawing/2014/main" id="{11207448-F26A-4EF1-8764-2D6798600849}"/>
              </a:ext>
            </a:extLst>
          </p:cNvPr>
          <p:cNvSpPr/>
          <p:nvPr/>
        </p:nvSpPr>
        <p:spPr>
          <a:xfrm rot="2700000">
            <a:off x="6979028" y="5476482"/>
            <a:ext cx="190721" cy="76462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1" name="Frame 17">
            <a:extLst>
              <a:ext uri="{FF2B5EF4-FFF2-40B4-BE49-F238E27FC236}">
                <a16:creationId xmlns:a16="http://schemas.microsoft.com/office/drawing/2014/main" id="{1278BF84-DDF3-43F8-88E4-A0F28E4079EF}"/>
              </a:ext>
            </a:extLst>
          </p:cNvPr>
          <p:cNvSpPr/>
          <p:nvPr/>
        </p:nvSpPr>
        <p:spPr>
          <a:xfrm>
            <a:off x="4376235" y="4613417"/>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Rounded Rectangle 5">
            <a:extLst>
              <a:ext uri="{FF2B5EF4-FFF2-40B4-BE49-F238E27FC236}">
                <a16:creationId xmlns:a16="http://schemas.microsoft.com/office/drawing/2014/main" id="{B5A177C8-7AB0-4E40-873A-70F231B3FA06}"/>
              </a:ext>
            </a:extLst>
          </p:cNvPr>
          <p:cNvSpPr/>
          <p:nvPr/>
        </p:nvSpPr>
        <p:spPr>
          <a:xfrm flipH="1">
            <a:off x="10102420" y="2554106"/>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Teardrop 1">
            <a:extLst>
              <a:ext uri="{FF2B5EF4-FFF2-40B4-BE49-F238E27FC236}">
                <a16:creationId xmlns:a16="http://schemas.microsoft.com/office/drawing/2014/main" id="{45BBC696-75E7-44AB-A411-9B80C52FFE5A}"/>
              </a:ext>
            </a:extLst>
          </p:cNvPr>
          <p:cNvSpPr/>
          <p:nvPr/>
        </p:nvSpPr>
        <p:spPr>
          <a:xfrm rot="18805991">
            <a:off x="10126692" y="1539348"/>
            <a:ext cx="551843"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4" name="Rectangle 130">
            <a:extLst>
              <a:ext uri="{FF2B5EF4-FFF2-40B4-BE49-F238E27FC236}">
                <a16:creationId xmlns:a16="http://schemas.microsoft.com/office/drawing/2014/main" id="{F7759672-254A-46D2-98DF-B919494C603A}"/>
              </a:ext>
            </a:extLst>
          </p:cNvPr>
          <p:cNvSpPr/>
          <p:nvPr/>
        </p:nvSpPr>
        <p:spPr>
          <a:xfrm>
            <a:off x="10932820" y="1539414"/>
            <a:ext cx="544577" cy="547049"/>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Right Triangle 17">
            <a:extLst>
              <a:ext uri="{FF2B5EF4-FFF2-40B4-BE49-F238E27FC236}">
                <a16:creationId xmlns:a16="http://schemas.microsoft.com/office/drawing/2014/main" id="{5B989D8F-E127-48E7-B329-C52CA522C191}"/>
              </a:ext>
            </a:extLst>
          </p:cNvPr>
          <p:cNvSpPr>
            <a:spLocks noChangeAspect="1"/>
          </p:cNvSpPr>
          <p:nvPr/>
        </p:nvSpPr>
        <p:spPr>
          <a:xfrm>
            <a:off x="9363473" y="4578026"/>
            <a:ext cx="478148" cy="569324"/>
          </a:xfrm>
          <a:custGeom>
            <a:avLst/>
            <a:gdLst/>
            <a:ahLst/>
            <a:cxnLst/>
            <a:rect l="l" t="t" r="r" b="b"/>
            <a:pathLst>
              <a:path w="2721114" h="3240000">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6" name="Right Triangle 17">
            <a:extLst>
              <a:ext uri="{FF2B5EF4-FFF2-40B4-BE49-F238E27FC236}">
                <a16:creationId xmlns:a16="http://schemas.microsoft.com/office/drawing/2014/main" id="{D61B263F-9E2B-4D6D-AE92-C6B011C62C98}"/>
              </a:ext>
            </a:extLst>
          </p:cNvPr>
          <p:cNvSpPr>
            <a:spLocks noChangeAspect="1"/>
          </p:cNvSpPr>
          <p:nvPr/>
        </p:nvSpPr>
        <p:spPr>
          <a:xfrm>
            <a:off x="8488431" y="4578026"/>
            <a:ext cx="478148" cy="569324"/>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ight Triangle 17">
            <a:extLst>
              <a:ext uri="{FF2B5EF4-FFF2-40B4-BE49-F238E27FC236}">
                <a16:creationId xmlns:a16="http://schemas.microsoft.com/office/drawing/2014/main" id="{5E5AE7B0-988E-44BF-89EA-013033086F96}"/>
              </a:ext>
            </a:extLst>
          </p:cNvPr>
          <p:cNvSpPr>
            <a:spLocks noChangeAspect="1"/>
          </p:cNvSpPr>
          <p:nvPr/>
        </p:nvSpPr>
        <p:spPr>
          <a:xfrm>
            <a:off x="10238515" y="4578026"/>
            <a:ext cx="478148" cy="569324"/>
          </a:xfrm>
          <a:custGeom>
            <a:avLst/>
            <a:gdLst/>
            <a:ahLst/>
            <a:cxnLst/>
            <a:rect l="l" t="t" r="r" b="b"/>
            <a:pathLst>
              <a:path w="2721114" h="3240000">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44">
            <a:extLst>
              <a:ext uri="{FF2B5EF4-FFF2-40B4-BE49-F238E27FC236}">
                <a16:creationId xmlns:a16="http://schemas.microsoft.com/office/drawing/2014/main" id="{94195A6D-E3B2-4E10-BD54-AC5E4FED7A15}"/>
              </a:ext>
            </a:extLst>
          </p:cNvPr>
          <p:cNvSpPr>
            <a:spLocks noChangeAspect="1"/>
          </p:cNvSpPr>
          <p:nvPr/>
        </p:nvSpPr>
        <p:spPr>
          <a:xfrm>
            <a:off x="11113556" y="4578026"/>
            <a:ext cx="478148" cy="569324"/>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137583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B</a:t>
            </a:r>
          </a:p>
        </p:txBody>
      </p:sp>
      <p:sp>
        <p:nvSpPr>
          <p:cNvPr id="54" name="Freeform 47">
            <a:extLst>
              <a:ext uri="{FF2B5EF4-FFF2-40B4-BE49-F238E27FC236}">
                <a16:creationId xmlns:a16="http://schemas.microsoft.com/office/drawing/2014/main" id="{C23D3A46-4648-419A-831A-39A9EF5FA6C6}"/>
              </a:ext>
            </a:extLst>
          </p:cNvPr>
          <p:cNvSpPr>
            <a:spLocks noChangeAspect="1"/>
          </p:cNvSpPr>
          <p:nvPr/>
        </p:nvSpPr>
        <p:spPr>
          <a:xfrm>
            <a:off x="4430860" y="1410562"/>
            <a:ext cx="530134" cy="529812"/>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71474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858302 w 2014192"/>
              <a:gd name="connsiteY0" fmla="*/ 0 h 1958316"/>
              <a:gd name="connsiteX1" fmla="*/ 858302 w 2014192"/>
              <a:gd name="connsiteY1" fmla="*/ 0 h 1958316"/>
              <a:gd name="connsiteX2" fmla="*/ 1093914 w 2014192"/>
              <a:gd name="connsiteY2" fmla="*/ 5610 h 1958316"/>
              <a:gd name="connsiteX3" fmla="*/ 1088304 w 2014192"/>
              <a:gd name="connsiteY3" fmla="*/ 493664 h 1958316"/>
              <a:gd name="connsiteX4" fmla="*/ 1222940 w 2014192"/>
              <a:gd name="connsiteY4" fmla="*/ 572201 h 1958316"/>
              <a:gd name="connsiteX5" fmla="*/ 1419283 w 2014192"/>
              <a:gd name="connsiteY5" fmla="*/ 375858 h 1958316"/>
              <a:gd name="connsiteX6" fmla="*/ 1969045 w 2014192"/>
              <a:gd name="connsiteY6" fmla="*/ 1924167 h 1958316"/>
              <a:gd name="connsiteX7" fmla="*/ 1121962 w 2014192"/>
              <a:gd name="connsiteY7" fmla="*/ 1486600 h 1958316"/>
              <a:gd name="connsiteX8" fmla="*/ 1105134 w 2014192"/>
              <a:gd name="connsiteY8" fmla="*/ 1144403 h 1958316"/>
              <a:gd name="connsiteX9" fmla="*/ 1155622 w 2014192"/>
              <a:gd name="connsiteY9" fmla="*/ 757325 h 1958316"/>
              <a:gd name="connsiteX10" fmla="*/ 987327 w 2014192"/>
              <a:gd name="connsiteY10" fmla="*/ 611470 h 1958316"/>
              <a:gd name="connsiteX11" fmla="*/ 796594 w 2014192"/>
              <a:gd name="connsiteY11" fmla="*/ 751715 h 1958316"/>
              <a:gd name="connsiteX12" fmla="*/ 807813 w 2014192"/>
              <a:gd name="connsiteY12" fmla="*/ 1161232 h 1958316"/>
              <a:gd name="connsiteX13" fmla="*/ 852692 w 2014192"/>
              <a:gd name="connsiteY13" fmla="*/ 1509040 h 1958316"/>
              <a:gd name="connsiteX14" fmla="*/ 0 w 2014192"/>
              <a:gd name="connsiteY14" fmla="*/ 1952216 h 1958316"/>
              <a:gd name="connsiteX15" fmla="*/ 488054 w 2014192"/>
              <a:gd name="connsiteY15" fmla="*/ 375858 h 1958316"/>
              <a:gd name="connsiteX16" fmla="*/ 718056 w 2014192"/>
              <a:gd name="connsiteY16" fmla="*/ 611470 h 1958316"/>
              <a:gd name="connsiteX17" fmla="*/ 880741 w 2014192"/>
              <a:gd name="connsiteY17" fmla="*/ 499274 h 1958316"/>
              <a:gd name="connsiteX18" fmla="*/ 858302 w 2014192"/>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7994 w 2103393"/>
              <a:gd name="connsiteY8" fmla="*/ 1194891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2384 w 2103393"/>
              <a:gd name="connsiteY8" fmla="*/ 117806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3064"/>
              <a:gd name="connsiteX1" fmla="*/ 947503 w 2103393"/>
              <a:gd name="connsiteY1" fmla="*/ 0 h 1963064"/>
              <a:gd name="connsiteX2" fmla="*/ 1183115 w 2103393"/>
              <a:gd name="connsiteY2" fmla="*/ 5610 h 1963064"/>
              <a:gd name="connsiteX3" fmla="*/ 1177505 w 2103393"/>
              <a:gd name="connsiteY3" fmla="*/ 493664 h 1963064"/>
              <a:gd name="connsiteX4" fmla="*/ 1312141 w 2103393"/>
              <a:gd name="connsiteY4" fmla="*/ 572201 h 1963064"/>
              <a:gd name="connsiteX5" fmla="*/ 1508484 w 2103393"/>
              <a:gd name="connsiteY5" fmla="*/ 375858 h 1963064"/>
              <a:gd name="connsiteX6" fmla="*/ 2058246 w 2103393"/>
              <a:gd name="connsiteY6" fmla="*/ 1924167 h 1963064"/>
              <a:gd name="connsiteX7" fmla="*/ 1244822 w 2103393"/>
              <a:gd name="connsiteY7" fmla="*/ 1514649 h 1963064"/>
              <a:gd name="connsiteX8" fmla="*/ 1205554 w 2103393"/>
              <a:gd name="connsiteY8" fmla="*/ 1200502 h 1963064"/>
              <a:gd name="connsiteX9" fmla="*/ 1244823 w 2103393"/>
              <a:gd name="connsiteY9" fmla="*/ 757325 h 1963064"/>
              <a:gd name="connsiteX10" fmla="*/ 1076528 w 2103393"/>
              <a:gd name="connsiteY10" fmla="*/ 611470 h 1963064"/>
              <a:gd name="connsiteX11" fmla="*/ 885795 w 2103393"/>
              <a:gd name="connsiteY11" fmla="*/ 751715 h 1963064"/>
              <a:gd name="connsiteX12" fmla="*/ 919453 w 2103393"/>
              <a:gd name="connsiteY12" fmla="*/ 1189281 h 1963064"/>
              <a:gd name="connsiteX13" fmla="*/ 891405 w 2103393"/>
              <a:gd name="connsiteY13" fmla="*/ 1509040 h 1963064"/>
              <a:gd name="connsiteX14" fmla="*/ 89201 w 2103393"/>
              <a:gd name="connsiteY14" fmla="*/ 1952216 h 1963064"/>
              <a:gd name="connsiteX15" fmla="*/ 577255 w 2103393"/>
              <a:gd name="connsiteY15" fmla="*/ 375858 h 1963064"/>
              <a:gd name="connsiteX16" fmla="*/ 807257 w 2103393"/>
              <a:gd name="connsiteY16" fmla="*/ 611470 h 1963064"/>
              <a:gd name="connsiteX17" fmla="*/ 969942 w 2103393"/>
              <a:gd name="connsiteY17" fmla="*/ 499274 h 1963064"/>
              <a:gd name="connsiteX18" fmla="*/ 947503 w 2103393"/>
              <a:gd name="connsiteY18" fmla="*/ 0 h 1963064"/>
              <a:gd name="connsiteX0" fmla="*/ 947503 w 2103393"/>
              <a:gd name="connsiteY0" fmla="*/ 0 h 1964995"/>
              <a:gd name="connsiteX1" fmla="*/ 947503 w 2103393"/>
              <a:gd name="connsiteY1" fmla="*/ 0 h 1964995"/>
              <a:gd name="connsiteX2" fmla="*/ 1183115 w 2103393"/>
              <a:gd name="connsiteY2" fmla="*/ 5610 h 1964995"/>
              <a:gd name="connsiteX3" fmla="*/ 1177505 w 2103393"/>
              <a:gd name="connsiteY3" fmla="*/ 493664 h 1964995"/>
              <a:gd name="connsiteX4" fmla="*/ 1312141 w 2103393"/>
              <a:gd name="connsiteY4" fmla="*/ 572201 h 1964995"/>
              <a:gd name="connsiteX5" fmla="*/ 1508484 w 2103393"/>
              <a:gd name="connsiteY5" fmla="*/ 375858 h 1964995"/>
              <a:gd name="connsiteX6" fmla="*/ 2058246 w 2103393"/>
              <a:gd name="connsiteY6" fmla="*/ 1924167 h 1964995"/>
              <a:gd name="connsiteX7" fmla="*/ 1244822 w 2103393"/>
              <a:gd name="connsiteY7" fmla="*/ 1514649 h 1964995"/>
              <a:gd name="connsiteX8" fmla="*/ 1205554 w 2103393"/>
              <a:gd name="connsiteY8" fmla="*/ 1200502 h 1964995"/>
              <a:gd name="connsiteX9" fmla="*/ 1244823 w 2103393"/>
              <a:gd name="connsiteY9" fmla="*/ 757325 h 1964995"/>
              <a:gd name="connsiteX10" fmla="*/ 1076528 w 2103393"/>
              <a:gd name="connsiteY10" fmla="*/ 611470 h 1964995"/>
              <a:gd name="connsiteX11" fmla="*/ 885795 w 2103393"/>
              <a:gd name="connsiteY11" fmla="*/ 751715 h 1964995"/>
              <a:gd name="connsiteX12" fmla="*/ 919453 w 2103393"/>
              <a:gd name="connsiteY12" fmla="*/ 1189281 h 1964995"/>
              <a:gd name="connsiteX13" fmla="*/ 891405 w 2103393"/>
              <a:gd name="connsiteY13" fmla="*/ 1509040 h 1964995"/>
              <a:gd name="connsiteX14" fmla="*/ 89201 w 2103393"/>
              <a:gd name="connsiteY14" fmla="*/ 1952216 h 1964995"/>
              <a:gd name="connsiteX15" fmla="*/ 577255 w 2103393"/>
              <a:gd name="connsiteY15" fmla="*/ 375858 h 1964995"/>
              <a:gd name="connsiteX16" fmla="*/ 807257 w 2103393"/>
              <a:gd name="connsiteY16" fmla="*/ 611470 h 1964995"/>
              <a:gd name="connsiteX17" fmla="*/ 969942 w 2103393"/>
              <a:gd name="connsiteY17" fmla="*/ 499274 h 1964995"/>
              <a:gd name="connsiteX18" fmla="*/ 947503 w 2103393"/>
              <a:gd name="connsiteY18" fmla="*/ 0 h 1964995"/>
              <a:gd name="connsiteX0" fmla="*/ 947503 w 2103393"/>
              <a:gd name="connsiteY0" fmla="*/ 13781 h 1978776"/>
              <a:gd name="connsiteX1" fmla="*/ 947503 w 2103393"/>
              <a:gd name="connsiteY1" fmla="*/ 13781 h 1978776"/>
              <a:gd name="connsiteX2" fmla="*/ 1183115 w 2103393"/>
              <a:gd name="connsiteY2" fmla="*/ 19391 h 1978776"/>
              <a:gd name="connsiteX3" fmla="*/ 1177505 w 2103393"/>
              <a:gd name="connsiteY3" fmla="*/ 507445 h 1978776"/>
              <a:gd name="connsiteX4" fmla="*/ 1312141 w 2103393"/>
              <a:gd name="connsiteY4" fmla="*/ 585982 h 1978776"/>
              <a:gd name="connsiteX5" fmla="*/ 1508484 w 2103393"/>
              <a:gd name="connsiteY5" fmla="*/ 389639 h 1978776"/>
              <a:gd name="connsiteX6" fmla="*/ 2058246 w 2103393"/>
              <a:gd name="connsiteY6" fmla="*/ 1937948 h 1978776"/>
              <a:gd name="connsiteX7" fmla="*/ 1244822 w 2103393"/>
              <a:gd name="connsiteY7" fmla="*/ 1528430 h 1978776"/>
              <a:gd name="connsiteX8" fmla="*/ 1205554 w 2103393"/>
              <a:gd name="connsiteY8" fmla="*/ 1214283 h 1978776"/>
              <a:gd name="connsiteX9" fmla="*/ 1244823 w 2103393"/>
              <a:gd name="connsiteY9" fmla="*/ 771106 h 1978776"/>
              <a:gd name="connsiteX10" fmla="*/ 1076528 w 2103393"/>
              <a:gd name="connsiteY10" fmla="*/ 625251 h 1978776"/>
              <a:gd name="connsiteX11" fmla="*/ 885795 w 2103393"/>
              <a:gd name="connsiteY11" fmla="*/ 765496 h 1978776"/>
              <a:gd name="connsiteX12" fmla="*/ 919453 w 2103393"/>
              <a:gd name="connsiteY12" fmla="*/ 1203062 h 1978776"/>
              <a:gd name="connsiteX13" fmla="*/ 891405 w 2103393"/>
              <a:gd name="connsiteY13" fmla="*/ 1522821 h 1978776"/>
              <a:gd name="connsiteX14" fmla="*/ 89201 w 2103393"/>
              <a:gd name="connsiteY14" fmla="*/ 1965997 h 1978776"/>
              <a:gd name="connsiteX15" fmla="*/ 577255 w 2103393"/>
              <a:gd name="connsiteY15" fmla="*/ 389639 h 1978776"/>
              <a:gd name="connsiteX16" fmla="*/ 807257 w 2103393"/>
              <a:gd name="connsiteY16" fmla="*/ 625251 h 1978776"/>
              <a:gd name="connsiteX17" fmla="*/ 969942 w 2103393"/>
              <a:gd name="connsiteY17" fmla="*/ 513055 h 1978776"/>
              <a:gd name="connsiteX18" fmla="*/ 947503 w 2103393"/>
              <a:gd name="connsiteY18" fmla="*/ 13781 h 1978776"/>
              <a:gd name="connsiteX0" fmla="*/ 964333 w 2103393"/>
              <a:gd name="connsiteY0" fmla="*/ 55026 h 1980752"/>
              <a:gd name="connsiteX1" fmla="*/ 947503 w 2103393"/>
              <a:gd name="connsiteY1" fmla="*/ 15757 h 1980752"/>
              <a:gd name="connsiteX2" fmla="*/ 1183115 w 2103393"/>
              <a:gd name="connsiteY2" fmla="*/ 21367 h 1980752"/>
              <a:gd name="connsiteX3" fmla="*/ 1177505 w 2103393"/>
              <a:gd name="connsiteY3" fmla="*/ 509421 h 1980752"/>
              <a:gd name="connsiteX4" fmla="*/ 1312141 w 2103393"/>
              <a:gd name="connsiteY4" fmla="*/ 587958 h 1980752"/>
              <a:gd name="connsiteX5" fmla="*/ 1508484 w 2103393"/>
              <a:gd name="connsiteY5" fmla="*/ 391615 h 1980752"/>
              <a:gd name="connsiteX6" fmla="*/ 2058246 w 2103393"/>
              <a:gd name="connsiteY6" fmla="*/ 1939924 h 1980752"/>
              <a:gd name="connsiteX7" fmla="*/ 1244822 w 2103393"/>
              <a:gd name="connsiteY7" fmla="*/ 1530406 h 1980752"/>
              <a:gd name="connsiteX8" fmla="*/ 1205554 w 2103393"/>
              <a:gd name="connsiteY8" fmla="*/ 1216259 h 1980752"/>
              <a:gd name="connsiteX9" fmla="*/ 1244823 w 2103393"/>
              <a:gd name="connsiteY9" fmla="*/ 773082 h 1980752"/>
              <a:gd name="connsiteX10" fmla="*/ 1076528 w 2103393"/>
              <a:gd name="connsiteY10" fmla="*/ 627227 h 1980752"/>
              <a:gd name="connsiteX11" fmla="*/ 885795 w 2103393"/>
              <a:gd name="connsiteY11" fmla="*/ 767472 h 1980752"/>
              <a:gd name="connsiteX12" fmla="*/ 919453 w 2103393"/>
              <a:gd name="connsiteY12" fmla="*/ 1205038 h 1980752"/>
              <a:gd name="connsiteX13" fmla="*/ 891405 w 2103393"/>
              <a:gd name="connsiteY13" fmla="*/ 1524797 h 1980752"/>
              <a:gd name="connsiteX14" fmla="*/ 89201 w 2103393"/>
              <a:gd name="connsiteY14" fmla="*/ 1967973 h 1980752"/>
              <a:gd name="connsiteX15" fmla="*/ 577255 w 2103393"/>
              <a:gd name="connsiteY15" fmla="*/ 391615 h 1980752"/>
              <a:gd name="connsiteX16" fmla="*/ 807257 w 2103393"/>
              <a:gd name="connsiteY16" fmla="*/ 627227 h 1980752"/>
              <a:gd name="connsiteX17" fmla="*/ 969942 w 2103393"/>
              <a:gd name="connsiteY17" fmla="*/ 515031 h 1980752"/>
              <a:gd name="connsiteX18" fmla="*/ 964333 w 2103393"/>
              <a:gd name="connsiteY18" fmla="*/ 55026 h 1980752"/>
              <a:gd name="connsiteX0" fmla="*/ 913845 w 2103393"/>
              <a:gd name="connsiteY0" fmla="*/ 72662 h 1981559"/>
              <a:gd name="connsiteX1" fmla="*/ 947503 w 2103393"/>
              <a:gd name="connsiteY1" fmla="*/ 16564 h 1981559"/>
              <a:gd name="connsiteX2" fmla="*/ 1183115 w 2103393"/>
              <a:gd name="connsiteY2" fmla="*/ 22174 h 1981559"/>
              <a:gd name="connsiteX3" fmla="*/ 1177505 w 2103393"/>
              <a:gd name="connsiteY3" fmla="*/ 510228 h 1981559"/>
              <a:gd name="connsiteX4" fmla="*/ 1312141 w 2103393"/>
              <a:gd name="connsiteY4" fmla="*/ 588765 h 1981559"/>
              <a:gd name="connsiteX5" fmla="*/ 1508484 w 2103393"/>
              <a:gd name="connsiteY5" fmla="*/ 392422 h 1981559"/>
              <a:gd name="connsiteX6" fmla="*/ 2058246 w 2103393"/>
              <a:gd name="connsiteY6" fmla="*/ 1940731 h 1981559"/>
              <a:gd name="connsiteX7" fmla="*/ 1244822 w 2103393"/>
              <a:gd name="connsiteY7" fmla="*/ 1531213 h 1981559"/>
              <a:gd name="connsiteX8" fmla="*/ 1205554 w 2103393"/>
              <a:gd name="connsiteY8" fmla="*/ 1217066 h 1981559"/>
              <a:gd name="connsiteX9" fmla="*/ 1244823 w 2103393"/>
              <a:gd name="connsiteY9" fmla="*/ 773889 h 1981559"/>
              <a:gd name="connsiteX10" fmla="*/ 1076528 w 2103393"/>
              <a:gd name="connsiteY10" fmla="*/ 628034 h 1981559"/>
              <a:gd name="connsiteX11" fmla="*/ 885795 w 2103393"/>
              <a:gd name="connsiteY11" fmla="*/ 768279 h 1981559"/>
              <a:gd name="connsiteX12" fmla="*/ 919453 w 2103393"/>
              <a:gd name="connsiteY12" fmla="*/ 1205845 h 1981559"/>
              <a:gd name="connsiteX13" fmla="*/ 891405 w 2103393"/>
              <a:gd name="connsiteY13" fmla="*/ 1525604 h 1981559"/>
              <a:gd name="connsiteX14" fmla="*/ 89201 w 2103393"/>
              <a:gd name="connsiteY14" fmla="*/ 1968780 h 1981559"/>
              <a:gd name="connsiteX15" fmla="*/ 577255 w 2103393"/>
              <a:gd name="connsiteY15" fmla="*/ 392422 h 1981559"/>
              <a:gd name="connsiteX16" fmla="*/ 807257 w 2103393"/>
              <a:gd name="connsiteY16" fmla="*/ 628034 h 1981559"/>
              <a:gd name="connsiteX17" fmla="*/ 969942 w 2103393"/>
              <a:gd name="connsiteY17" fmla="*/ 515838 h 1981559"/>
              <a:gd name="connsiteX18" fmla="*/ 913845 w 2103393"/>
              <a:gd name="connsiteY18" fmla="*/ 72662 h 1981559"/>
              <a:gd name="connsiteX0" fmla="*/ 913845 w 2103393"/>
              <a:gd name="connsiteY0" fmla="*/ 103017 h 2011914"/>
              <a:gd name="connsiteX1" fmla="*/ 1003601 w 2103393"/>
              <a:gd name="connsiteY1" fmla="*/ 2040 h 2011914"/>
              <a:gd name="connsiteX2" fmla="*/ 1183115 w 2103393"/>
              <a:gd name="connsiteY2" fmla="*/ 52529 h 2011914"/>
              <a:gd name="connsiteX3" fmla="*/ 1177505 w 2103393"/>
              <a:gd name="connsiteY3" fmla="*/ 540583 h 2011914"/>
              <a:gd name="connsiteX4" fmla="*/ 1312141 w 2103393"/>
              <a:gd name="connsiteY4" fmla="*/ 619120 h 2011914"/>
              <a:gd name="connsiteX5" fmla="*/ 1508484 w 2103393"/>
              <a:gd name="connsiteY5" fmla="*/ 422777 h 2011914"/>
              <a:gd name="connsiteX6" fmla="*/ 2058246 w 2103393"/>
              <a:gd name="connsiteY6" fmla="*/ 1971086 h 2011914"/>
              <a:gd name="connsiteX7" fmla="*/ 1244822 w 2103393"/>
              <a:gd name="connsiteY7" fmla="*/ 1561568 h 2011914"/>
              <a:gd name="connsiteX8" fmla="*/ 1205554 w 2103393"/>
              <a:gd name="connsiteY8" fmla="*/ 1247421 h 2011914"/>
              <a:gd name="connsiteX9" fmla="*/ 1244823 w 2103393"/>
              <a:gd name="connsiteY9" fmla="*/ 804244 h 2011914"/>
              <a:gd name="connsiteX10" fmla="*/ 1076528 w 2103393"/>
              <a:gd name="connsiteY10" fmla="*/ 658389 h 2011914"/>
              <a:gd name="connsiteX11" fmla="*/ 885795 w 2103393"/>
              <a:gd name="connsiteY11" fmla="*/ 798634 h 2011914"/>
              <a:gd name="connsiteX12" fmla="*/ 919453 w 2103393"/>
              <a:gd name="connsiteY12" fmla="*/ 1236200 h 2011914"/>
              <a:gd name="connsiteX13" fmla="*/ 891405 w 2103393"/>
              <a:gd name="connsiteY13" fmla="*/ 1555959 h 2011914"/>
              <a:gd name="connsiteX14" fmla="*/ 89201 w 2103393"/>
              <a:gd name="connsiteY14" fmla="*/ 1999135 h 2011914"/>
              <a:gd name="connsiteX15" fmla="*/ 577255 w 2103393"/>
              <a:gd name="connsiteY15" fmla="*/ 422777 h 2011914"/>
              <a:gd name="connsiteX16" fmla="*/ 807257 w 2103393"/>
              <a:gd name="connsiteY16" fmla="*/ 658389 h 2011914"/>
              <a:gd name="connsiteX17" fmla="*/ 969942 w 2103393"/>
              <a:gd name="connsiteY17" fmla="*/ 546193 h 2011914"/>
              <a:gd name="connsiteX18" fmla="*/ 913845 w 2103393"/>
              <a:gd name="connsiteY18" fmla="*/ 103017 h 2011914"/>
              <a:gd name="connsiteX0" fmla="*/ 930675 w 2103393"/>
              <a:gd name="connsiteY0" fmla="*/ 67702 h 2010258"/>
              <a:gd name="connsiteX1" fmla="*/ 1003601 w 2103393"/>
              <a:gd name="connsiteY1" fmla="*/ 384 h 2010258"/>
              <a:gd name="connsiteX2" fmla="*/ 1183115 w 2103393"/>
              <a:gd name="connsiteY2" fmla="*/ 50873 h 2010258"/>
              <a:gd name="connsiteX3" fmla="*/ 1177505 w 2103393"/>
              <a:gd name="connsiteY3" fmla="*/ 538927 h 2010258"/>
              <a:gd name="connsiteX4" fmla="*/ 1312141 w 2103393"/>
              <a:gd name="connsiteY4" fmla="*/ 617464 h 2010258"/>
              <a:gd name="connsiteX5" fmla="*/ 1508484 w 2103393"/>
              <a:gd name="connsiteY5" fmla="*/ 421121 h 2010258"/>
              <a:gd name="connsiteX6" fmla="*/ 2058246 w 2103393"/>
              <a:gd name="connsiteY6" fmla="*/ 1969430 h 2010258"/>
              <a:gd name="connsiteX7" fmla="*/ 1244822 w 2103393"/>
              <a:gd name="connsiteY7" fmla="*/ 1559912 h 2010258"/>
              <a:gd name="connsiteX8" fmla="*/ 1205554 w 2103393"/>
              <a:gd name="connsiteY8" fmla="*/ 1245765 h 2010258"/>
              <a:gd name="connsiteX9" fmla="*/ 1244823 w 2103393"/>
              <a:gd name="connsiteY9" fmla="*/ 802588 h 2010258"/>
              <a:gd name="connsiteX10" fmla="*/ 1076528 w 2103393"/>
              <a:gd name="connsiteY10" fmla="*/ 656733 h 2010258"/>
              <a:gd name="connsiteX11" fmla="*/ 885795 w 2103393"/>
              <a:gd name="connsiteY11" fmla="*/ 796978 h 2010258"/>
              <a:gd name="connsiteX12" fmla="*/ 919453 w 2103393"/>
              <a:gd name="connsiteY12" fmla="*/ 1234544 h 2010258"/>
              <a:gd name="connsiteX13" fmla="*/ 891405 w 2103393"/>
              <a:gd name="connsiteY13" fmla="*/ 1554303 h 2010258"/>
              <a:gd name="connsiteX14" fmla="*/ 89201 w 2103393"/>
              <a:gd name="connsiteY14" fmla="*/ 1997479 h 2010258"/>
              <a:gd name="connsiteX15" fmla="*/ 577255 w 2103393"/>
              <a:gd name="connsiteY15" fmla="*/ 421121 h 2010258"/>
              <a:gd name="connsiteX16" fmla="*/ 807257 w 2103393"/>
              <a:gd name="connsiteY16" fmla="*/ 656733 h 2010258"/>
              <a:gd name="connsiteX17" fmla="*/ 969942 w 2103393"/>
              <a:gd name="connsiteY17" fmla="*/ 544537 h 2010258"/>
              <a:gd name="connsiteX18" fmla="*/ 930675 w 2103393"/>
              <a:gd name="connsiteY18" fmla="*/ 67702 h 2010258"/>
              <a:gd name="connsiteX0" fmla="*/ 930675 w 2103393"/>
              <a:gd name="connsiteY0" fmla="*/ 69239 h 2011795"/>
              <a:gd name="connsiteX1" fmla="*/ 1183115 w 2103393"/>
              <a:gd name="connsiteY1" fmla="*/ 52410 h 2011795"/>
              <a:gd name="connsiteX2" fmla="*/ 1177505 w 2103393"/>
              <a:gd name="connsiteY2" fmla="*/ 540464 h 2011795"/>
              <a:gd name="connsiteX3" fmla="*/ 1312141 w 2103393"/>
              <a:gd name="connsiteY3" fmla="*/ 619001 h 2011795"/>
              <a:gd name="connsiteX4" fmla="*/ 1508484 w 2103393"/>
              <a:gd name="connsiteY4" fmla="*/ 422658 h 2011795"/>
              <a:gd name="connsiteX5" fmla="*/ 2058246 w 2103393"/>
              <a:gd name="connsiteY5" fmla="*/ 1970967 h 2011795"/>
              <a:gd name="connsiteX6" fmla="*/ 1244822 w 2103393"/>
              <a:gd name="connsiteY6" fmla="*/ 1561449 h 2011795"/>
              <a:gd name="connsiteX7" fmla="*/ 1205554 w 2103393"/>
              <a:gd name="connsiteY7" fmla="*/ 1247302 h 2011795"/>
              <a:gd name="connsiteX8" fmla="*/ 1244823 w 2103393"/>
              <a:gd name="connsiteY8" fmla="*/ 804125 h 2011795"/>
              <a:gd name="connsiteX9" fmla="*/ 1076528 w 2103393"/>
              <a:gd name="connsiteY9" fmla="*/ 658270 h 2011795"/>
              <a:gd name="connsiteX10" fmla="*/ 885795 w 2103393"/>
              <a:gd name="connsiteY10" fmla="*/ 798515 h 2011795"/>
              <a:gd name="connsiteX11" fmla="*/ 919453 w 2103393"/>
              <a:gd name="connsiteY11" fmla="*/ 1236081 h 2011795"/>
              <a:gd name="connsiteX12" fmla="*/ 891405 w 2103393"/>
              <a:gd name="connsiteY12" fmla="*/ 1555840 h 2011795"/>
              <a:gd name="connsiteX13" fmla="*/ 89201 w 2103393"/>
              <a:gd name="connsiteY13" fmla="*/ 1999016 h 2011795"/>
              <a:gd name="connsiteX14" fmla="*/ 577255 w 2103393"/>
              <a:gd name="connsiteY14" fmla="*/ 422658 h 2011795"/>
              <a:gd name="connsiteX15" fmla="*/ 807257 w 2103393"/>
              <a:gd name="connsiteY15" fmla="*/ 658270 h 2011795"/>
              <a:gd name="connsiteX16" fmla="*/ 969942 w 2103393"/>
              <a:gd name="connsiteY16" fmla="*/ 546074 h 2011795"/>
              <a:gd name="connsiteX17" fmla="*/ 930675 w 2103393"/>
              <a:gd name="connsiteY17" fmla="*/ 69239 h 2011795"/>
              <a:gd name="connsiteX0" fmla="*/ 930675 w 2103393"/>
              <a:gd name="connsiteY0" fmla="*/ 63795 h 2006351"/>
              <a:gd name="connsiteX1" fmla="*/ 1183115 w 2103393"/>
              <a:gd name="connsiteY1" fmla="*/ 46966 h 2006351"/>
              <a:gd name="connsiteX2" fmla="*/ 1177505 w 2103393"/>
              <a:gd name="connsiteY2" fmla="*/ 535020 h 2006351"/>
              <a:gd name="connsiteX3" fmla="*/ 1312141 w 2103393"/>
              <a:gd name="connsiteY3" fmla="*/ 613557 h 2006351"/>
              <a:gd name="connsiteX4" fmla="*/ 1508484 w 2103393"/>
              <a:gd name="connsiteY4" fmla="*/ 417214 h 2006351"/>
              <a:gd name="connsiteX5" fmla="*/ 2058246 w 2103393"/>
              <a:gd name="connsiteY5" fmla="*/ 1965523 h 2006351"/>
              <a:gd name="connsiteX6" fmla="*/ 1244822 w 2103393"/>
              <a:gd name="connsiteY6" fmla="*/ 1556005 h 2006351"/>
              <a:gd name="connsiteX7" fmla="*/ 1205554 w 2103393"/>
              <a:gd name="connsiteY7" fmla="*/ 1241858 h 2006351"/>
              <a:gd name="connsiteX8" fmla="*/ 1244823 w 2103393"/>
              <a:gd name="connsiteY8" fmla="*/ 798681 h 2006351"/>
              <a:gd name="connsiteX9" fmla="*/ 1076528 w 2103393"/>
              <a:gd name="connsiteY9" fmla="*/ 652826 h 2006351"/>
              <a:gd name="connsiteX10" fmla="*/ 885795 w 2103393"/>
              <a:gd name="connsiteY10" fmla="*/ 793071 h 2006351"/>
              <a:gd name="connsiteX11" fmla="*/ 919453 w 2103393"/>
              <a:gd name="connsiteY11" fmla="*/ 1230637 h 2006351"/>
              <a:gd name="connsiteX12" fmla="*/ 891405 w 2103393"/>
              <a:gd name="connsiteY12" fmla="*/ 1550396 h 2006351"/>
              <a:gd name="connsiteX13" fmla="*/ 89201 w 2103393"/>
              <a:gd name="connsiteY13" fmla="*/ 1993572 h 2006351"/>
              <a:gd name="connsiteX14" fmla="*/ 577255 w 2103393"/>
              <a:gd name="connsiteY14" fmla="*/ 417214 h 2006351"/>
              <a:gd name="connsiteX15" fmla="*/ 807257 w 2103393"/>
              <a:gd name="connsiteY15" fmla="*/ 652826 h 2006351"/>
              <a:gd name="connsiteX16" fmla="*/ 969942 w 2103393"/>
              <a:gd name="connsiteY16" fmla="*/ 540630 h 2006351"/>
              <a:gd name="connsiteX17" fmla="*/ 930675 w 2103393"/>
              <a:gd name="connsiteY17" fmla="*/ 63795 h 2006351"/>
              <a:gd name="connsiteX0" fmla="*/ 930675 w 2103393"/>
              <a:gd name="connsiteY0" fmla="*/ 51191 h 2016186"/>
              <a:gd name="connsiteX1" fmla="*/ 1183115 w 2103393"/>
              <a:gd name="connsiteY1" fmla="*/ 56801 h 2016186"/>
              <a:gd name="connsiteX2" fmla="*/ 1177505 w 2103393"/>
              <a:gd name="connsiteY2" fmla="*/ 544855 h 2016186"/>
              <a:gd name="connsiteX3" fmla="*/ 1312141 w 2103393"/>
              <a:gd name="connsiteY3" fmla="*/ 623392 h 2016186"/>
              <a:gd name="connsiteX4" fmla="*/ 1508484 w 2103393"/>
              <a:gd name="connsiteY4" fmla="*/ 427049 h 2016186"/>
              <a:gd name="connsiteX5" fmla="*/ 2058246 w 2103393"/>
              <a:gd name="connsiteY5" fmla="*/ 1975358 h 2016186"/>
              <a:gd name="connsiteX6" fmla="*/ 1244822 w 2103393"/>
              <a:gd name="connsiteY6" fmla="*/ 1565840 h 2016186"/>
              <a:gd name="connsiteX7" fmla="*/ 1205554 w 2103393"/>
              <a:gd name="connsiteY7" fmla="*/ 1251693 h 2016186"/>
              <a:gd name="connsiteX8" fmla="*/ 1244823 w 2103393"/>
              <a:gd name="connsiteY8" fmla="*/ 808516 h 2016186"/>
              <a:gd name="connsiteX9" fmla="*/ 1076528 w 2103393"/>
              <a:gd name="connsiteY9" fmla="*/ 662661 h 2016186"/>
              <a:gd name="connsiteX10" fmla="*/ 885795 w 2103393"/>
              <a:gd name="connsiteY10" fmla="*/ 802906 h 2016186"/>
              <a:gd name="connsiteX11" fmla="*/ 919453 w 2103393"/>
              <a:gd name="connsiteY11" fmla="*/ 1240472 h 2016186"/>
              <a:gd name="connsiteX12" fmla="*/ 891405 w 2103393"/>
              <a:gd name="connsiteY12" fmla="*/ 1560231 h 2016186"/>
              <a:gd name="connsiteX13" fmla="*/ 89201 w 2103393"/>
              <a:gd name="connsiteY13" fmla="*/ 2003407 h 2016186"/>
              <a:gd name="connsiteX14" fmla="*/ 577255 w 2103393"/>
              <a:gd name="connsiteY14" fmla="*/ 427049 h 2016186"/>
              <a:gd name="connsiteX15" fmla="*/ 807257 w 2103393"/>
              <a:gd name="connsiteY15" fmla="*/ 662661 h 2016186"/>
              <a:gd name="connsiteX16" fmla="*/ 969942 w 2103393"/>
              <a:gd name="connsiteY16" fmla="*/ 550465 h 2016186"/>
              <a:gd name="connsiteX17" fmla="*/ 930675 w 2103393"/>
              <a:gd name="connsiteY17" fmla="*/ 51191 h 2016186"/>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24191 h 2051098"/>
              <a:gd name="connsiteX1" fmla="*/ 1183115 w 2103393"/>
              <a:gd name="connsiteY1" fmla="*/ 91713 h 2051098"/>
              <a:gd name="connsiteX2" fmla="*/ 1177505 w 2103393"/>
              <a:gd name="connsiteY2" fmla="*/ 579767 h 2051098"/>
              <a:gd name="connsiteX3" fmla="*/ 1312141 w 2103393"/>
              <a:gd name="connsiteY3" fmla="*/ 658304 h 2051098"/>
              <a:gd name="connsiteX4" fmla="*/ 1508484 w 2103393"/>
              <a:gd name="connsiteY4" fmla="*/ 461961 h 2051098"/>
              <a:gd name="connsiteX5" fmla="*/ 2058246 w 2103393"/>
              <a:gd name="connsiteY5" fmla="*/ 2010270 h 2051098"/>
              <a:gd name="connsiteX6" fmla="*/ 1244822 w 2103393"/>
              <a:gd name="connsiteY6" fmla="*/ 1600752 h 2051098"/>
              <a:gd name="connsiteX7" fmla="*/ 1205554 w 2103393"/>
              <a:gd name="connsiteY7" fmla="*/ 1286605 h 2051098"/>
              <a:gd name="connsiteX8" fmla="*/ 1244823 w 2103393"/>
              <a:gd name="connsiteY8" fmla="*/ 843428 h 2051098"/>
              <a:gd name="connsiteX9" fmla="*/ 1076528 w 2103393"/>
              <a:gd name="connsiteY9" fmla="*/ 697573 h 2051098"/>
              <a:gd name="connsiteX10" fmla="*/ 885795 w 2103393"/>
              <a:gd name="connsiteY10" fmla="*/ 837818 h 2051098"/>
              <a:gd name="connsiteX11" fmla="*/ 919453 w 2103393"/>
              <a:gd name="connsiteY11" fmla="*/ 1275384 h 2051098"/>
              <a:gd name="connsiteX12" fmla="*/ 891405 w 2103393"/>
              <a:gd name="connsiteY12" fmla="*/ 1595143 h 2051098"/>
              <a:gd name="connsiteX13" fmla="*/ 89201 w 2103393"/>
              <a:gd name="connsiteY13" fmla="*/ 2038319 h 2051098"/>
              <a:gd name="connsiteX14" fmla="*/ 577255 w 2103393"/>
              <a:gd name="connsiteY14" fmla="*/ 461961 h 2051098"/>
              <a:gd name="connsiteX15" fmla="*/ 807257 w 2103393"/>
              <a:gd name="connsiteY15" fmla="*/ 697573 h 2051098"/>
              <a:gd name="connsiteX16" fmla="*/ 969942 w 2103393"/>
              <a:gd name="connsiteY16" fmla="*/ 585377 h 2051098"/>
              <a:gd name="connsiteX17" fmla="*/ 930675 w 2103393"/>
              <a:gd name="connsiteY17" fmla="*/ 24191 h 2051098"/>
              <a:gd name="connsiteX0" fmla="*/ 930675 w 2103393"/>
              <a:gd name="connsiteY0" fmla="*/ 51153 h 2078060"/>
              <a:gd name="connsiteX1" fmla="*/ 1190398 w 2103393"/>
              <a:gd name="connsiteY1" fmla="*/ 49480 h 2078060"/>
              <a:gd name="connsiteX2" fmla="*/ 1177505 w 2103393"/>
              <a:gd name="connsiteY2" fmla="*/ 606729 h 2078060"/>
              <a:gd name="connsiteX3" fmla="*/ 1312141 w 2103393"/>
              <a:gd name="connsiteY3" fmla="*/ 685266 h 2078060"/>
              <a:gd name="connsiteX4" fmla="*/ 1508484 w 2103393"/>
              <a:gd name="connsiteY4" fmla="*/ 488923 h 2078060"/>
              <a:gd name="connsiteX5" fmla="*/ 2058246 w 2103393"/>
              <a:gd name="connsiteY5" fmla="*/ 2037232 h 2078060"/>
              <a:gd name="connsiteX6" fmla="*/ 1244822 w 2103393"/>
              <a:gd name="connsiteY6" fmla="*/ 1627714 h 2078060"/>
              <a:gd name="connsiteX7" fmla="*/ 1205554 w 2103393"/>
              <a:gd name="connsiteY7" fmla="*/ 1313567 h 2078060"/>
              <a:gd name="connsiteX8" fmla="*/ 1244823 w 2103393"/>
              <a:gd name="connsiteY8" fmla="*/ 870390 h 2078060"/>
              <a:gd name="connsiteX9" fmla="*/ 1076528 w 2103393"/>
              <a:gd name="connsiteY9" fmla="*/ 724535 h 2078060"/>
              <a:gd name="connsiteX10" fmla="*/ 885795 w 2103393"/>
              <a:gd name="connsiteY10" fmla="*/ 864780 h 2078060"/>
              <a:gd name="connsiteX11" fmla="*/ 919453 w 2103393"/>
              <a:gd name="connsiteY11" fmla="*/ 1302346 h 2078060"/>
              <a:gd name="connsiteX12" fmla="*/ 891405 w 2103393"/>
              <a:gd name="connsiteY12" fmla="*/ 1622105 h 2078060"/>
              <a:gd name="connsiteX13" fmla="*/ 89201 w 2103393"/>
              <a:gd name="connsiteY13" fmla="*/ 2065281 h 2078060"/>
              <a:gd name="connsiteX14" fmla="*/ 577255 w 2103393"/>
              <a:gd name="connsiteY14" fmla="*/ 488923 h 2078060"/>
              <a:gd name="connsiteX15" fmla="*/ 807257 w 2103393"/>
              <a:gd name="connsiteY15" fmla="*/ 724535 h 2078060"/>
              <a:gd name="connsiteX16" fmla="*/ 969942 w 2103393"/>
              <a:gd name="connsiteY16" fmla="*/ 612339 h 2078060"/>
              <a:gd name="connsiteX17" fmla="*/ 930675 w 2103393"/>
              <a:gd name="connsiteY17" fmla="*/ 51153 h 2078060"/>
              <a:gd name="connsiteX0" fmla="*/ 930675 w 2103393"/>
              <a:gd name="connsiteY0" fmla="*/ 57180 h 2084087"/>
              <a:gd name="connsiteX1" fmla="*/ 1190398 w 2103393"/>
              <a:gd name="connsiteY1" fmla="*/ 55507 h 2084087"/>
              <a:gd name="connsiteX2" fmla="*/ 1177505 w 2103393"/>
              <a:gd name="connsiteY2" fmla="*/ 612756 h 2084087"/>
              <a:gd name="connsiteX3" fmla="*/ 1312141 w 2103393"/>
              <a:gd name="connsiteY3" fmla="*/ 691293 h 2084087"/>
              <a:gd name="connsiteX4" fmla="*/ 1508484 w 2103393"/>
              <a:gd name="connsiteY4" fmla="*/ 494950 h 2084087"/>
              <a:gd name="connsiteX5" fmla="*/ 2058246 w 2103393"/>
              <a:gd name="connsiteY5" fmla="*/ 2043259 h 2084087"/>
              <a:gd name="connsiteX6" fmla="*/ 1244822 w 2103393"/>
              <a:gd name="connsiteY6" fmla="*/ 1633741 h 2084087"/>
              <a:gd name="connsiteX7" fmla="*/ 1205554 w 2103393"/>
              <a:gd name="connsiteY7" fmla="*/ 1319594 h 2084087"/>
              <a:gd name="connsiteX8" fmla="*/ 1244823 w 2103393"/>
              <a:gd name="connsiteY8" fmla="*/ 876417 h 2084087"/>
              <a:gd name="connsiteX9" fmla="*/ 1076528 w 2103393"/>
              <a:gd name="connsiteY9" fmla="*/ 730562 h 2084087"/>
              <a:gd name="connsiteX10" fmla="*/ 885795 w 2103393"/>
              <a:gd name="connsiteY10" fmla="*/ 870807 h 2084087"/>
              <a:gd name="connsiteX11" fmla="*/ 919453 w 2103393"/>
              <a:gd name="connsiteY11" fmla="*/ 1308373 h 2084087"/>
              <a:gd name="connsiteX12" fmla="*/ 891405 w 2103393"/>
              <a:gd name="connsiteY12" fmla="*/ 1628132 h 2084087"/>
              <a:gd name="connsiteX13" fmla="*/ 89201 w 2103393"/>
              <a:gd name="connsiteY13" fmla="*/ 2071308 h 2084087"/>
              <a:gd name="connsiteX14" fmla="*/ 577255 w 2103393"/>
              <a:gd name="connsiteY14" fmla="*/ 494950 h 2084087"/>
              <a:gd name="connsiteX15" fmla="*/ 807257 w 2103393"/>
              <a:gd name="connsiteY15" fmla="*/ 730562 h 2084087"/>
              <a:gd name="connsiteX16" fmla="*/ 969942 w 2103393"/>
              <a:gd name="connsiteY16" fmla="*/ 618366 h 2084087"/>
              <a:gd name="connsiteX17" fmla="*/ 930675 w 2103393"/>
              <a:gd name="connsiteY17" fmla="*/ 57180 h 2084087"/>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73853 h 2100760"/>
              <a:gd name="connsiteX1" fmla="*/ 1190398 w 2103393"/>
              <a:gd name="connsiteY1" fmla="*/ 72180 h 2100760"/>
              <a:gd name="connsiteX2" fmla="*/ 1177505 w 2103393"/>
              <a:gd name="connsiteY2" fmla="*/ 629429 h 2100760"/>
              <a:gd name="connsiteX3" fmla="*/ 1312141 w 2103393"/>
              <a:gd name="connsiteY3" fmla="*/ 707966 h 2100760"/>
              <a:gd name="connsiteX4" fmla="*/ 1508484 w 2103393"/>
              <a:gd name="connsiteY4" fmla="*/ 511623 h 2100760"/>
              <a:gd name="connsiteX5" fmla="*/ 2058246 w 2103393"/>
              <a:gd name="connsiteY5" fmla="*/ 2059932 h 2100760"/>
              <a:gd name="connsiteX6" fmla="*/ 1244822 w 2103393"/>
              <a:gd name="connsiteY6" fmla="*/ 1650414 h 2100760"/>
              <a:gd name="connsiteX7" fmla="*/ 1205554 w 2103393"/>
              <a:gd name="connsiteY7" fmla="*/ 1336267 h 2100760"/>
              <a:gd name="connsiteX8" fmla="*/ 1244823 w 2103393"/>
              <a:gd name="connsiteY8" fmla="*/ 893090 h 2100760"/>
              <a:gd name="connsiteX9" fmla="*/ 1076528 w 2103393"/>
              <a:gd name="connsiteY9" fmla="*/ 747235 h 2100760"/>
              <a:gd name="connsiteX10" fmla="*/ 885795 w 2103393"/>
              <a:gd name="connsiteY10" fmla="*/ 887480 h 2100760"/>
              <a:gd name="connsiteX11" fmla="*/ 919453 w 2103393"/>
              <a:gd name="connsiteY11" fmla="*/ 1325046 h 2100760"/>
              <a:gd name="connsiteX12" fmla="*/ 891405 w 2103393"/>
              <a:gd name="connsiteY12" fmla="*/ 1644805 h 2100760"/>
              <a:gd name="connsiteX13" fmla="*/ 89201 w 2103393"/>
              <a:gd name="connsiteY13" fmla="*/ 2087981 h 2100760"/>
              <a:gd name="connsiteX14" fmla="*/ 577255 w 2103393"/>
              <a:gd name="connsiteY14" fmla="*/ 511623 h 2100760"/>
              <a:gd name="connsiteX15" fmla="*/ 807257 w 2103393"/>
              <a:gd name="connsiteY15" fmla="*/ 747235 h 2100760"/>
              <a:gd name="connsiteX16" fmla="*/ 969942 w 2103393"/>
              <a:gd name="connsiteY16" fmla="*/ 635039 h 2100760"/>
              <a:gd name="connsiteX17" fmla="*/ 930675 w 2103393"/>
              <a:gd name="connsiteY17" fmla="*/ 73853 h 2100760"/>
              <a:gd name="connsiteX0" fmla="*/ 930675 w 2103393"/>
              <a:gd name="connsiteY0" fmla="*/ 77953 h 2104860"/>
              <a:gd name="connsiteX1" fmla="*/ 1190398 w 2103393"/>
              <a:gd name="connsiteY1" fmla="*/ 76280 h 2104860"/>
              <a:gd name="connsiteX2" fmla="*/ 1177505 w 2103393"/>
              <a:gd name="connsiteY2" fmla="*/ 633529 h 2104860"/>
              <a:gd name="connsiteX3" fmla="*/ 1312141 w 2103393"/>
              <a:gd name="connsiteY3" fmla="*/ 712066 h 2104860"/>
              <a:gd name="connsiteX4" fmla="*/ 1508484 w 2103393"/>
              <a:gd name="connsiteY4" fmla="*/ 515723 h 2104860"/>
              <a:gd name="connsiteX5" fmla="*/ 2058246 w 2103393"/>
              <a:gd name="connsiteY5" fmla="*/ 2064032 h 2104860"/>
              <a:gd name="connsiteX6" fmla="*/ 1244822 w 2103393"/>
              <a:gd name="connsiteY6" fmla="*/ 1654514 h 2104860"/>
              <a:gd name="connsiteX7" fmla="*/ 1205554 w 2103393"/>
              <a:gd name="connsiteY7" fmla="*/ 1340367 h 2104860"/>
              <a:gd name="connsiteX8" fmla="*/ 1244823 w 2103393"/>
              <a:gd name="connsiteY8" fmla="*/ 897190 h 2104860"/>
              <a:gd name="connsiteX9" fmla="*/ 1076528 w 2103393"/>
              <a:gd name="connsiteY9" fmla="*/ 751335 h 2104860"/>
              <a:gd name="connsiteX10" fmla="*/ 885795 w 2103393"/>
              <a:gd name="connsiteY10" fmla="*/ 891580 h 2104860"/>
              <a:gd name="connsiteX11" fmla="*/ 919453 w 2103393"/>
              <a:gd name="connsiteY11" fmla="*/ 1329146 h 2104860"/>
              <a:gd name="connsiteX12" fmla="*/ 891405 w 2103393"/>
              <a:gd name="connsiteY12" fmla="*/ 1648905 h 2104860"/>
              <a:gd name="connsiteX13" fmla="*/ 89201 w 2103393"/>
              <a:gd name="connsiteY13" fmla="*/ 2092081 h 2104860"/>
              <a:gd name="connsiteX14" fmla="*/ 577255 w 2103393"/>
              <a:gd name="connsiteY14" fmla="*/ 515723 h 2104860"/>
              <a:gd name="connsiteX15" fmla="*/ 807257 w 2103393"/>
              <a:gd name="connsiteY15" fmla="*/ 751335 h 2104860"/>
              <a:gd name="connsiteX16" fmla="*/ 969942 w 2103393"/>
              <a:gd name="connsiteY16" fmla="*/ 639139 h 2104860"/>
              <a:gd name="connsiteX17" fmla="*/ 930675 w 2103393"/>
              <a:gd name="connsiteY17" fmla="*/ 77953 h 2104860"/>
              <a:gd name="connsiteX0" fmla="*/ 930675 w 2103393"/>
              <a:gd name="connsiteY0" fmla="*/ 71187 h 2098094"/>
              <a:gd name="connsiteX1" fmla="*/ 1190398 w 2103393"/>
              <a:gd name="connsiteY1" fmla="*/ 69514 h 2098094"/>
              <a:gd name="connsiteX2" fmla="*/ 1177505 w 2103393"/>
              <a:gd name="connsiteY2" fmla="*/ 626763 h 2098094"/>
              <a:gd name="connsiteX3" fmla="*/ 1312141 w 2103393"/>
              <a:gd name="connsiteY3" fmla="*/ 705300 h 2098094"/>
              <a:gd name="connsiteX4" fmla="*/ 1508484 w 2103393"/>
              <a:gd name="connsiteY4" fmla="*/ 508957 h 2098094"/>
              <a:gd name="connsiteX5" fmla="*/ 2058246 w 2103393"/>
              <a:gd name="connsiteY5" fmla="*/ 2057266 h 2098094"/>
              <a:gd name="connsiteX6" fmla="*/ 1244822 w 2103393"/>
              <a:gd name="connsiteY6" fmla="*/ 1647748 h 2098094"/>
              <a:gd name="connsiteX7" fmla="*/ 1205554 w 2103393"/>
              <a:gd name="connsiteY7" fmla="*/ 1333601 h 2098094"/>
              <a:gd name="connsiteX8" fmla="*/ 1244823 w 2103393"/>
              <a:gd name="connsiteY8" fmla="*/ 890424 h 2098094"/>
              <a:gd name="connsiteX9" fmla="*/ 1076528 w 2103393"/>
              <a:gd name="connsiteY9" fmla="*/ 744569 h 2098094"/>
              <a:gd name="connsiteX10" fmla="*/ 885795 w 2103393"/>
              <a:gd name="connsiteY10" fmla="*/ 884814 h 2098094"/>
              <a:gd name="connsiteX11" fmla="*/ 919453 w 2103393"/>
              <a:gd name="connsiteY11" fmla="*/ 1322380 h 2098094"/>
              <a:gd name="connsiteX12" fmla="*/ 891405 w 2103393"/>
              <a:gd name="connsiteY12" fmla="*/ 1642139 h 2098094"/>
              <a:gd name="connsiteX13" fmla="*/ 89201 w 2103393"/>
              <a:gd name="connsiteY13" fmla="*/ 2085315 h 2098094"/>
              <a:gd name="connsiteX14" fmla="*/ 577255 w 2103393"/>
              <a:gd name="connsiteY14" fmla="*/ 508957 h 2098094"/>
              <a:gd name="connsiteX15" fmla="*/ 807257 w 2103393"/>
              <a:gd name="connsiteY15" fmla="*/ 744569 h 2098094"/>
              <a:gd name="connsiteX16" fmla="*/ 969942 w 2103393"/>
              <a:gd name="connsiteY16" fmla="*/ 632373 h 2098094"/>
              <a:gd name="connsiteX17" fmla="*/ 930675 w 2103393"/>
              <a:gd name="connsiteY17" fmla="*/ 71187 h 2098094"/>
              <a:gd name="connsiteX0" fmla="*/ 930675 w 2103393"/>
              <a:gd name="connsiteY0" fmla="*/ 75207 h 2102114"/>
              <a:gd name="connsiteX1" fmla="*/ 1190398 w 2103393"/>
              <a:gd name="connsiteY1" fmla="*/ 73534 h 2102114"/>
              <a:gd name="connsiteX2" fmla="*/ 1177505 w 2103393"/>
              <a:gd name="connsiteY2" fmla="*/ 630783 h 2102114"/>
              <a:gd name="connsiteX3" fmla="*/ 1312141 w 2103393"/>
              <a:gd name="connsiteY3" fmla="*/ 709320 h 2102114"/>
              <a:gd name="connsiteX4" fmla="*/ 1508484 w 2103393"/>
              <a:gd name="connsiteY4" fmla="*/ 512977 h 2102114"/>
              <a:gd name="connsiteX5" fmla="*/ 2058246 w 2103393"/>
              <a:gd name="connsiteY5" fmla="*/ 2061286 h 2102114"/>
              <a:gd name="connsiteX6" fmla="*/ 1244822 w 2103393"/>
              <a:gd name="connsiteY6" fmla="*/ 1651768 h 2102114"/>
              <a:gd name="connsiteX7" fmla="*/ 1205554 w 2103393"/>
              <a:gd name="connsiteY7" fmla="*/ 1337621 h 2102114"/>
              <a:gd name="connsiteX8" fmla="*/ 1244823 w 2103393"/>
              <a:gd name="connsiteY8" fmla="*/ 894444 h 2102114"/>
              <a:gd name="connsiteX9" fmla="*/ 1076528 w 2103393"/>
              <a:gd name="connsiteY9" fmla="*/ 748589 h 2102114"/>
              <a:gd name="connsiteX10" fmla="*/ 885795 w 2103393"/>
              <a:gd name="connsiteY10" fmla="*/ 888834 h 2102114"/>
              <a:gd name="connsiteX11" fmla="*/ 919453 w 2103393"/>
              <a:gd name="connsiteY11" fmla="*/ 1326400 h 2102114"/>
              <a:gd name="connsiteX12" fmla="*/ 891405 w 2103393"/>
              <a:gd name="connsiteY12" fmla="*/ 1646159 h 2102114"/>
              <a:gd name="connsiteX13" fmla="*/ 89201 w 2103393"/>
              <a:gd name="connsiteY13" fmla="*/ 2089335 h 2102114"/>
              <a:gd name="connsiteX14" fmla="*/ 577255 w 2103393"/>
              <a:gd name="connsiteY14" fmla="*/ 512977 h 2102114"/>
              <a:gd name="connsiteX15" fmla="*/ 807257 w 2103393"/>
              <a:gd name="connsiteY15" fmla="*/ 748589 h 2102114"/>
              <a:gd name="connsiteX16" fmla="*/ 969942 w 2103393"/>
              <a:gd name="connsiteY16" fmla="*/ 636393 h 2102114"/>
              <a:gd name="connsiteX17" fmla="*/ 930675 w 2103393"/>
              <a:gd name="connsiteY17" fmla="*/ 75207 h 21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Freeform 48">
            <a:extLst>
              <a:ext uri="{FF2B5EF4-FFF2-40B4-BE49-F238E27FC236}">
                <a16:creationId xmlns:a16="http://schemas.microsoft.com/office/drawing/2014/main" id="{67772B45-BD3F-44C4-8C3C-0A45A7F5D7AA}"/>
              </a:ext>
            </a:extLst>
          </p:cNvPr>
          <p:cNvSpPr>
            <a:spLocks noChangeAspect="1"/>
          </p:cNvSpPr>
          <p:nvPr/>
        </p:nvSpPr>
        <p:spPr>
          <a:xfrm>
            <a:off x="5278002" y="1454850"/>
            <a:ext cx="529812" cy="441236"/>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Freeform 49">
            <a:extLst>
              <a:ext uri="{FF2B5EF4-FFF2-40B4-BE49-F238E27FC236}">
                <a16:creationId xmlns:a16="http://schemas.microsoft.com/office/drawing/2014/main" id="{7993CC28-260D-4BB5-BA6E-195B880D9905}"/>
              </a:ext>
            </a:extLst>
          </p:cNvPr>
          <p:cNvSpPr>
            <a:spLocks noChangeAspect="1"/>
          </p:cNvSpPr>
          <p:nvPr/>
        </p:nvSpPr>
        <p:spPr>
          <a:xfrm>
            <a:off x="6995432" y="1440016"/>
            <a:ext cx="470907" cy="470907"/>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Freeform 50">
            <a:extLst>
              <a:ext uri="{FF2B5EF4-FFF2-40B4-BE49-F238E27FC236}">
                <a16:creationId xmlns:a16="http://schemas.microsoft.com/office/drawing/2014/main" id="{605A5CD8-DE95-4E92-98B2-C8DFAA6AF85E}"/>
              </a:ext>
            </a:extLst>
          </p:cNvPr>
          <p:cNvSpPr>
            <a:spLocks noChangeAspect="1"/>
          </p:cNvSpPr>
          <p:nvPr/>
        </p:nvSpPr>
        <p:spPr>
          <a:xfrm>
            <a:off x="6115987" y="1451770"/>
            <a:ext cx="529812" cy="447396"/>
          </a:xfrm>
          <a:custGeom>
            <a:avLst/>
            <a:gdLst/>
            <a:ahLst/>
            <a:cxnLst/>
            <a:rect l="l" t="t" r="r" b="b"/>
            <a:pathLst>
              <a:path w="3213653" h="2719059">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Teardrop 9">
            <a:extLst>
              <a:ext uri="{FF2B5EF4-FFF2-40B4-BE49-F238E27FC236}">
                <a16:creationId xmlns:a16="http://schemas.microsoft.com/office/drawing/2014/main" id="{4408BA9B-C6A7-4C33-9FEA-0E214549F256}"/>
              </a:ext>
            </a:extLst>
          </p:cNvPr>
          <p:cNvSpPr>
            <a:spLocks noChangeAspect="1"/>
          </p:cNvSpPr>
          <p:nvPr/>
        </p:nvSpPr>
        <p:spPr>
          <a:xfrm rot="18900000">
            <a:off x="7840756" y="2475143"/>
            <a:ext cx="512877" cy="437727"/>
          </a:xfrm>
          <a:custGeom>
            <a:avLst/>
            <a:gdLst/>
            <a:ahLst/>
            <a:cxnLst/>
            <a:rect l="l" t="t" r="r" b="b"/>
            <a:pathLst>
              <a:path w="3552042" h="3031575">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Freeform 97">
            <a:extLst>
              <a:ext uri="{FF2B5EF4-FFF2-40B4-BE49-F238E27FC236}">
                <a16:creationId xmlns:a16="http://schemas.microsoft.com/office/drawing/2014/main" id="{EC2CC9E2-613C-4C7C-AA96-FC8E238EAB9F}"/>
              </a:ext>
            </a:extLst>
          </p:cNvPr>
          <p:cNvSpPr>
            <a:spLocks noChangeAspect="1"/>
          </p:cNvSpPr>
          <p:nvPr/>
        </p:nvSpPr>
        <p:spPr>
          <a:xfrm>
            <a:off x="8560808" y="1444151"/>
            <a:ext cx="619107" cy="462636"/>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Donut 22">
            <a:extLst>
              <a:ext uri="{FF2B5EF4-FFF2-40B4-BE49-F238E27FC236}">
                <a16:creationId xmlns:a16="http://schemas.microsoft.com/office/drawing/2014/main" id="{CE7A0D83-9523-4EB8-8677-1D7D4415C973}"/>
              </a:ext>
            </a:extLst>
          </p:cNvPr>
          <p:cNvSpPr>
            <a:spLocks noChangeAspect="1"/>
          </p:cNvSpPr>
          <p:nvPr/>
        </p:nvSpPr>
        <p:spPr>
          <a:xfrm>
            <a:off x="10277429" y="1539784"/>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1" name="Freeform 99">
            <a:extLst>
              <a:ext uri="{FF2B5EF4-FFF2-40B4-BE49-F238E27FC236}">
                <a16:creationId xmlns:a16="http://schemas.microsoft.com/office/drawing/2014/main" id="{6EFBEDF3-F563-421B-9E3D-7024636F370F}"/>
              </a:ext>
            </a:extLst>
          </p:cNvPr>
          <p:cNvSpPr>
            <a:spLocks noChangeAspect="1"/>
          </p:cNvSpPr>
          <p:nvPr/>
        </p:nvSpPr>
        <p:spPr>
          <a:xfrm>
            <a:off x="7902810" y="1432248"/>
            <a:ext cx="388767" cy="486441"/>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10">
            <a:extLst>
              <a:ext uri="{FF2B5EF4-FFF2-40B4-BE49-F238E27FC236}">
                <a16:creationId xmlns:a16="http://schemas.microsoft.com/office/drawing/2014/main" id="{8624E4A5-1602-4F93-B497-F8D7323B39B1}"/>
              </a:ext>
            </a:extLst>
          </p:cNvPr>
          <p:cNvSpPr/>
          <p:nvPr/>
        </p:nvSpPr>
        <p:spPr>
          <a:xfrm>
            <a:off x="9460302" y="1433265"/>
            <a:ext cx="486653" cy="484407"/>
          </a:xfrm>
          <a:custGeom>
            <a:avLst/>
            <a:gdLst/>
            <a:ahLst/>
            <a:cxnLst/>
            <a:rect l="l" t="t" r="r" b="b"/>
            <a:pathLst>
              <a:path w="3229769" h="3214867">
                <a:moveTo>
                  <a:pt x="388922" y="0"/>
                </a:moveTo>
                <a:cubicBezTo>
                  <a:pt x="481031" y="0"/>
                  <a:pt x="564991" y="34887"/>
                  <a:pt x="627459" y="93109"/>
                </a:cubicBezTo>
                <a:cubicBezTo>
                  <a:pt x="689927" y="34887"/>
                  <a:pt x="773888" y="0"/>
                  <a:pt x="865996" y="0"/>
                </a:cubicBezTo>
                <a:cubicBezTo>
                  <a:pt x="958105" y="0"/>
                  <a:pt x="1042065" y="34887"/>
                  <a:pt x="1104533" y="93109"/>
                </a:cubicBezTo>
                <a:cubicBezTo>
                  <a:pt x="1167001" y="34887"/>
                  <a:pt x="1250962" y="0"/>
                  <a:pt x="1343070" y="0"/>
                </a:cubicBezTo>
                <a:cubicBezTo>
                  <a:pt x="1435179" y="0"/>
                  <a:pt x="1519139" y="34887"/>
                  <a:pt x="1581607" y="93109"/>
                </a:cubicBezTo>
                <a:cubicBezTo>
                  <a:pt x="1644075" y="34887"/>
                  <a:pt x="1728036" y="0"/>
                  <a:pt x="1820144" y="0"/>
                </a:cubicBezTo>
                <a:cubicBezTo>
                  <a:pt x="1912253" y="0"/>
                  <a:pt x="1996213" y="34887"/>
                  <a:pt x="2058681" y="93109"/>
                </a:cubicBezTo>
                <a:cubicBezTo>
                  <a:pt x="2121149" y="34887"/>
                  <a:pt x="2205110" y="0"/>
                  <a:pt x="2297218" y="0"/>
                </a:cubicBezTo>
                <a:cubicBezTo>
                  <a:pt x="2389326" y="0"/>
                  <a:pt x="2473286" y="34887"/>
                  <a:pt x="2535755" y="93108"/>
                </a:cubicBezTo>
                <a:cubicBezTo>
                  <a:pt x="2598223" y="34887"/>
                  <a:pt x="2682183" y="0"/>
                  <a:pt x="2774291" y="0"/>
                </a:cubicBezTo>
                <a:cubicBezTo>
                  <a:pt x="2971429" y="0"/>
                  <a:pt x="3131241" y="159812"/>
                  <a:pt x="3131241" y="356950"/>
                </a:cubicBezTo>
                <a:cubicBezTo>
                  <a:pt x="3131241" y="414550"/>
                  <a:pt x="3117598" y="468963"/>
                  <a:pt x="3092026" y="516460"/>
                </a:cubicBezTo>
                <a:cubicBezTo>
                  <a:pt x="3176259" y="580602"/>
                  <a:pt x="3229769" y="682177"/>
                  <a:pt x="3229769" y="796250"/>
                </a:cubicBezTo>
                <a:cubicBezTo>
                  <a:pt x="3229769" y="902465"/>
                  <a:pt x="3183377" y="997845"/>
                  <a:pt x="3108820" y="1062184"/>
                </a:cubicBezTo>
                <a:cubicBezTo>
                  <a:pt x="3183377" y="1126523"/>
                  <a:pt x="3229769" y="1221903"/>
                  <a:pt x="3229769" y="1328118"/>
                </a:cubicBezTo>
                <a:cubicBezTo>
                  <a:pt x="3229769" y="1434333"/>
                  <a:pt x="3183377" y="1529713"/>
                  <a:pt x="3108820" y="1594052"/>
                </a:cubicBezTo>
                <a:cubicBezTo>
                  <a:pt x="3183377" y="1658391"/>
                  <a:pt x="3229769" y="1753771"/>
                  <a:pt x="3229769" y="1859986"/>
                </a:cubicBezTo>
                <a:cubicBezTo>
                  <a:pt x="3229769" y="2057124"/>
                  <a:pt x="3069957" y="2216936"/>
                  <a:pt x="2872819" y="2216936"/>
                </a:cubicBezTo>
                <a:lnTo>
                  <a:pt x="2849067" y="2214542"/>
                </a:lnTo>
                <a:cubicBezTo>
                  <a:pt x="2790894" y="2329236"/>
                  <a:pt x="2671548" y="2406987"/>
                  <a:pt x="2534043" y="2406987"/>
                </a:cubicBezTo>
                <a:cubicBezTo>
                  <a:pt x="2483158" y="2406987"/>
                  <a:pt x="2434760" y="2396340"/>
                  <a:pt x="2391120" y="2376775"/>
                </a:cubicBezTo>
                <a:cubicBezTo>
                  <a:pt x="2326908" y="2456876"/>
                  <a:pt x="2228003" y="2507238"/>
                  <a:pt x="2117336" y="2507238"/>
                </a:cubicBezTo>
                <a:lnTo>
                  <a:pt x="2081608" y="2503636"/>
                </a:lnTo>
                <a:cubicBezTo>
                  <a:pt x="2058765" y="2546355"/>
                  <a:pt x="2027330" y="2583686"/>
                  <a:pt x="1987704" y="2611019"/>
                </a:cubicBezTo>
                <a:cubicBezTo>
                  <a:pt x="2049806" y="2674751"/>
                  <a:pt x="2087711" y="2761907"/>
                  <a:pt x="2087711" y="2857917"/>
                </a:cubicBezTo>
                <a:cubicBezTo>
                  <a:pt x="2087711" y="3055055"/>
                  <a:pt x="1927899" y="3214867"/>
                  <a:pt x="1730761" y="3214867"/>
                </a:cubicBezTo>
                <a:cubicBezTo>
                  <a:pt x="1533623" y="3214867"/>
                  <a:pt x="1373811" y="3055055"/>
                  <a:pt x="1373811" y="2857917"/>
                </a:cubicBezTo>
                <a:cubicBezTo>
                  <a:pt x="1373811" y="2743560"/>
                  <a:pt x="1427588" y="2641764"/>
                  <a:pt x="1512161" y="2577627"/>
                </a:cubicBezTo>
                <a:cubicBezTo>
                  <a:pt x="1450743" y="2514125"/>
                  <a:pt x="1413385" y="2427536"/>
                  <a:pt x="1413385" y="2332221"/>
                </a:cubicBezTo>
                <a:cubicBezTo>
                  <a:pt x="1413385" y="2135083"/>
                  <a:pt x="1573197" y="1975271"/>
                  <a:pt x="1770335" y="1975271"/>
                </a:cubicBezTo>
                <a:lnTo>
                  <a:pt x="1806063" y="1978873"/>
                </a:lnTo>
                <a:cubicBezTo>
                  <a:pt x="1865384" y="1867935"/>
                  <a:pt x="1982649" y="1793338"/>
                  <a:pt x="2117336" y="1793338"/>
                </a:cubicBezTo>
                <a:cubicBezTo>
                  <a:pt x="2168221" y="1793338"/>
                  <a:pt x="2216619" y="1803986"/>
                  <a:pt x="2260259" y="1823550"/>
                </a:cubicBezTo>
                <a:cubicBezTo>
                  <a:pt x="2324471" y="1743450"/>
                  <a:pt x="2423376" y="1693087"/>
                  <a:pt x="2534043" y="1693087"/>
                </a:cubicBezTo>
                <a:lnTo>
                  <a:pt x="2557875" y="1695490"/>
                </a:lnTo>
                <a:cubicBezTo>
                  <a:pt x="2576891" y="1656391"/>
                  <a:pt x="2604151" y="1622242"/>
                  <a:pt x="2636819" y="1594052"/>
                </a:cubicBezTo>
                <a:cubicBezTo>
                  <a:pt x="2562261" y="1529713"/>
                  <a:pt x="2515869" y="1434333"/>
                  <a:pt x="2515869" y="1328118"/>
                </a:cubicBezTo>
                <a:cubicBezTo>
                  <a:pt x="2515869" y="1221903"/>
                  <a:pt x="2562261" y="1126523"/>
                  <a:pt x="2636819" y="1062184"/>
                </a:cubicBezTo>
                <a:cubicBezTo>
                  <a:pt x="2562261" y="997845"/>
                  <a:pt x="2515869" y="902465"/>
                  <a:pt x="2515869" y="796250"/>
                </a:cubicBezTo>
                <a:cubicBezTo>
                  <a:pt x="2515869" y="738650"/>
                  <a:pt x="2529512" y="684237"/>
                  <a:pt x="2555084" y="636740"/>
                </a:cubicBezTo>
                <a:lnTo>
                  <a:pt x="2537209" y="619592"/>
                </a:lnTo>
                <a:cubicBezTo>
                  <a:pt x="2474524" y="678496"/>
                  <a:pt x="2390006" y="713900"/>
                  <a:pt x="2297218" y="713900"/>
                </a:cubicBezTo>
                <a:cubicBezTo>
                  <a:pt x="2205110" y="713900"/>
                  <a:pt x="2121149" y="679013"/>
                  <a:pt x="2058681" y="620791"/>
                </a:cubicBezTo>
                <a:cubicBezTo>
                  <a:pt x="1996213" y="679013"/>
                  <a:pt x="1912253" y="713900"/>
                  <a:pt x="1820144" y="713900"/>
                </a:cubicBezTo>
                <a:cubicBezTo>
                  <a:pt x="1728036" y="713900"/>
                  <a:pt x="1644075" y="679013"/>
                  <a:pt x="1581607" y="620791"/>
                </a:cubicBezTo>
                <a:cubicBezTo>
                  <a:pt x="1519139" y="679013"/>
                  <a:pt x="1435179" y="713900"/>
                  <a:pt x="1343070" y="713900"/>
                </a:cubicBezTo>
                <a:cubicBezTo>
                  <a:pt x="1250962" y="713900"/>
                  <a:pt x="1167001" y="679013"/>
                  <a:pt x="1104533" y="620791"/>
                </a:cubicBezTo>
                <a:cubicBezTo>
                  <a:pt x="1042065" y="679013"/>
                  <a:pt x="958105" y="713900"/>
                  <a:pt x="865996" y="713900"/>
                </a:cubicBezTo>
                <a:cubicBezTo>
                  <a:pt x="773370" y="713900"/>
                  <a:pt x="688985" y="678620"/>
                  <a:pt x="626352" y="619878"/>
                </a:cubicBezTo>
                <a:cubicBezTo>
                  <a:pt x="623659" y="623930"/>
                  <a:pt x="620064" y="626957"/>
                  <a:pt x="616405" y="629911"/>
                </a:cubicBezTo>
                <a:cubicBezTo>
                  <a:pt x="686492" y="694366"/>
                  <a:pt x="729886" y="786957"/>
                  <a:pt x="729886" y="889683"/>
                </a:cubicBezTo>
                <a:cubicBezTo>
                  <a:pt x="729886" y="993972"/>
                  <a:pt x="685162" y="1087815"/>
                  <a:pt x="613058" y="1152216"/>
                </a:cubicBezTo>
                <a:cubicBezTo>
                  <a:pt x="675622" y="1216104"/>
                  <a:pt x="713900" y="1303645"/>
                  <a:pt x="713900" y="1400126"/>
                </a:cubicBezTo>
                <a:cubicBezTo>
                  <a:pt x="713900" y="1487795"/>
                  <a:pt x="682295" y="1568081"/>
                  <a:pt x="628622" y="1629172"/>
                </a:cubicBezTo>
                <a:cubicBezTo>
                  <a:pt x="691419" y="1693140"/>
                  <a:pt x="729886" y="1780874"/>
                  <a:pt x="729886" y="1877593"/>
                </a:cubicBezTo>
                <a:cubicBezTo>
                  <a:pt x="729886" y="2034043"/>
                  <a:pt x="629234" y="2166985"/>
                  <a:pt x="488639" y="2213706"/>
                </a:cubicBezTo>
                <a:lnTo>
                  <a:pt x="488639" y="2375547"/>
                </a:lnTo>
                <a:cubicBezTo>
                  <a:pt x="488639" y="2448277"/>
                  <a:pt x="429679" y="2507237"/>
                  <a:pt x="356949" y="2507237"/>
                </a:cubicBezTo>
                <a:cubicBezTo>
                  <a:pt x="284219" y="2507237"/>
                  <a:pt x="225259" y="2448277"/>
                  <a:pt x="225259" y="2375547"/>
                </a:cubicBezTo>
                <a:lnTo>
                  <a:pt x="225259" y="2201750"/>
                </a:lnTo>
                <a:cubicBezTo>
                  <a:pt x="101654" y="2146256"/>
                  <a:pt x="15986" y="2021929"/>
                  <a:pt x="15986" y="1877593"/>
                </a:cubicBezTo>
                <a:cubicBezTo>
                  <a:pt x="15986" y="1789924"/>
                  <a:pt x="47591" y="1709638"/>
                  <a:pt x="101264" y="1648547"/>
                </a:cubicBezTo>
                <a:cubicBezTo>
                  <a:pt x="38467" y="1584579"/>
                  <a:pt x="0" y="1496845"/>
                  <a:pt x="0" y="1400126"/>
                </a:cubicBezTo>
                <a:cubicBezTo>
                  <a:pt x="0" y="1295837"/>
                  <a:pt x="44724" y="1201994"/>
                  <a:pt x="116828" y="1137593"/>
                </a:cubicBezTo>
                <a:cubicBezTo>
                  <a:pt x="54264" y="1073704"/>
                  <a:pt x="15986" y="986164"/>
                  <a:pt x="15986" y="889683"/>
                </a:cubicBezTo>
                <a:cubicBezTo>
                  <a:pt x="15986" y="779482"/>
                  <a:pt x="65925" y="680945"/>
                  <a:pt x="145453" y="616722"/>
                </a:cubicBezTo>
                <a:cubicBezTo>
                  <a:pt x="75366" y="552267"/>
                  <a:pt x="31972" y="459676"/>
                  <a:pt x="31972" y="356950"/>
                </a:cubicBezTo>
                <a:cubicBezTo>
                  <a:pt x="31972" y="159812"/>
                  <a:pt x="191784" y="0"/>
                  <a:pt x="3889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Freeform 101">
            <a:extLst>
              <a:ext uri="{FF2B5EF4-FFF2-40B4-BE49-F238E27FC236}">
                <a16:creationId xmlns:a16="http://schemas.microsoft.com/office/drawing/2014/main" id="{398DE87D-E996-4168-8931-FBF1633FDCD5}"/>
              </a:ext>
            </a:extLst>
          </p:cNvPr>
          <p:cNvSpPr/>
          <p:nvPr/>
        </p:nvSpPr>
        <p:spPr>
          <a:xfrm>
            <a:off x="11180535" y="1485955"/>
            <a:ext cx="284691" cy="379029"/>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326627 w 2094012"/>
              <a:gd name="connsiteY0" fmla="*/ 27296 h 3261815"/>
              <a:gd name="connsiteX1" fmla="*/ 183326 w 2094012"/>
              <a:gd name="connsiteY1" fmla="*/ 1699146 h 3261815"/>
              <a:gd name="connsiteX2" fmla="*/ 620054 w 2094012"/>
              <a:gd name="connsiteY2" fmla="*/ 3261815 h 3261815"/>
              <a:gd name="connsiteX3" fmla="*/ 1111373 w 2094012"/>
              <a:gd name="connsiteY3" fmla="*/ 1937982 h 3261815"/>
              <a:gd name="connsiteX4" fmla="*/ 1548102 w 2094012"/>
              <a:gd name="connsiteY4" fmla="*/ 3261815 h 3261815"/>
              <a:gd name="connsiteX5" fmla="*/ 2094012 w 2094012"/>
              <a:gd name="connsiteY5" fmla="*/ 1719618 h 3261815"/>
              <a:gd name="connsiteX6" fmla="*/ 1786938 w 2094012"/>
              <a:gd name="connsiteY6" fmla="*/ 0 h 3261815"/>
              <a:gd name="connsiteX7" fmla="*/ 1705051 w 2094012"/>
              <a:gd name="connsiteY7" fmla="*/ 13648 h 3261815"/>
              <a:gd name="connsiteX8" fmla="*/ 1090902 w 2094012"/>
              <a:gd name="connsiteY8" fmla="*/ 156949 h 3261815"/>
              <a:gd name="connsiteX9" fmla="*/ 326627 w 2094012"/>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377501 w 2144886"/>
              <a:gd name="connsiteY0" fmla="*/ 27296 h 3261815"/>
              <a:gd name="connsiteX1" fmla="*/ 295615 w 2144886"/>
              <a:gd name="connsiteY1" fmla="*/ 1774209 h 3261815"/>
              <a:gd name="connsiteX2" fmla="*/ 670928 w 2144886"/>
              <a:gd name="connsiteY2" fmla="*/ 3261815 h 3261815"/>
              <a:gd name="connsiteX3" fmla="*/ 1162247 w 2144886"/>
              <a:gd name="connsiteY3" fmla="*/ 1937982 h 3261815"/>
              <a:gd name="connsiteX4" fmla="*/ 1598976 w 2144886"/>
              <a:gd name="connsiteY4" fmla="*/ 3261815 h 3261815"/>
              <a:gd name="connsiteX5" fmla="*/ 2144886 w 2144886"/>
              <a:gd name="connsiteY5" fmla="*/ 1719618 h 3261815"/>
              <a:gd name="connsiteX6" fmla="*/ 1837812 w 2144886"/>
              <a:gd name="connsiteY6" fmla="*/ 0 h 3261815"/>
              <a:gd name="connsiteX7" fmla="*/ 1755925 w 2144886"/>
              <a:gd name="connsiteY7" fmla="*/ 13648 h 3261815"/>
              <a:gd name="connsiteX8" fmla="*/ 1141776 w 2144886"/>
              <a:gd name="connsiteY8" fmla="*/ 156949 h 3261815"/>
              <a:gd name="connsiteX9" fmla="*/ 377501 w 2144886"/>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80396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205171"/>
              <a:gd name="connsiteY0" fmla="*/ 27296 h 3261815"/>
              <a:gd name="connsiteX1" fmla="*/ 322444 w 2205171"/>
              <a:gd name="connsiteY1" fmla="*/ 1801504 h 3261815"/>
              <a:gd name="connsiteX2" fmla="*/ 704581 w 2205171"/>
              <a:gd name="connsiteY2" fmla="*/ 3261815 h 3261815"/>
              <a:gd name="connsiteX3" fmla="*/ 1216372 w 2205171"/>
              <a:gd name="connsiteY3" fmla="*/ 1951629 h 3261815"/>
              <a:gd name="connsiteX4" fmla="*/ 1707692 w 2205171"/>
              <a:gd name="connsiteY4" fmla="*/ 3254991 h 3261815"/>
              <a:gd name="connsiteX5" fmla="*/ 2144420 w 2205171"/>
              <a:gd name="connsiteY5" fmla="*/ 1753737 h 3261815"/>
              <a:gd name="connsiteX6" fmla="*/ 1871465 w 2205171"/>
              <a:gd name="connsiteY6" fmla="*/ 0 h 3261815"/>
              <a:gd name="connsiteX7" fmla="*/ 1789578 w 2205171"/>
              <a:gd name="connsiteY7" fmla="*/ 13648 h 3261815"/>
              <a:gd name="connsiteX8" fmla="*/ 1175429 w 2205171"/>
              <a:gd name="connsiteY8" fmla="*/ 156949 h 3261815"/>
              <a:gd name="connsiteX9" fmla="*/ 411154 w 2205171"/>
              <a:gd name="connsiteY9" fmla="*/ 27296 h 3261815"/>
              <a:gd name="connsiteX0" fmla="*/ 411154 w 2145061"/>
              <a:gd name="connsiteY0" fmla="*/ 23869 h 3258388"/>
              <a:gd name="connsiteX1" fmla="*/ 322444 w 2145061"/>
              <a:gd name="connsiteY1" fmla="*/ 1798077 h 3258388"/>
              <a:gd name="connsiteX2" fmla="*/ 704581 w 2145061"/>
              <a:gd name="connsiteY2" fmla="*/ 3258388 h 3258388"/>
              <a:gd name="connsiteX3" fmla="*/ 1216372 w 2145061"/>
              <a:gd name="connsiteY3" fmla="*/ 1948202 h 3258388"/>
              <a:gd name="connsiteX4" fmla="*/ 1707692 w 2145061"/>
              <a:gd name="connsiteY4" fmla="*/ 3251564 h 3258388"/>
              <a:gd name="connsiteX5" fmla="*/ 2144420 w 2145061"/>
              <a:gd name="connsiteY5" fmla="*/ 1750310 h 3258388"/>
              <a:gd name="connsiteX6" fmla="*/ 1789578 w 2145061"/>
              <a:gd name="connsiteY6" fmla="*/ 10221 h 3258388"/>
              <a:gd name="connsiteX7" fmla="*/ 1175429 w 2145061"/>
              <a:gd name="connsiteY7" fmla="*/ 153522 h 3258388"/>
              <a:gd name="connsiteX8" fmla="*/ 411154 w 2145061"/>
              <a:gd name="connsiteY8" fmla="*/ 23869 h 3258388"/>
              <a:gd name="connsiteX0" fmla="*/ 411154 w 2146076"/>
              <a:gd name="connsiteY0" fmla="*/ 23869 h 3258388"/>
              <a:gd name="connsiteX1" fmla="*/ 322444 w 2146076"/>
              <a:gd name="connsiteY1" fmla="*/ 1798077 h 3258388"/>
              <a:gd name="connsiteX2" fmla="*/ 704581 w 2146076"/>
              <a:gd name="connsiteY2" fmla="*/ 3258388 h 3258388"/>
              <a:gd name="connsiteX3" fmla="*/ 1216372 w 2146076"/>
              <a:gd name="connsiteY3" fmla="*/ 1948202 h 3258388"/>
              <a:gd name="connsiteX4" fmla="*/ 1707692 w 2146076"/>
              <a:gd name="connsiteY4" fmla="*/ 3251564 h 3258388"/>
              <a:gd name="connsiteX5" fmla="*/ 2144420 w 2146076"/>
              <a:gd name="connsiteY5" fmla="*/ 1750310 h 3258388"/>
              <a:gd name="connsiteX6" fmla="*/ 1926056 w 2146076"/>
              <a:gd name="connsiteY6" fmla="*/ 17045 h 3258388"/>
              <a:gd name="connsiteX7" fmla="*/ 1175429 w 2146076"/>
              <a:gd name="connsiteY7" fmla="*/ 153522 h 3258388"/>
              <a:gd name="connsiteX8" fmla="*/ 411154 w 2146076"/>
              <a:gd name="connsiteY8" fmla="*/ 23869 h 3258388"/>
              <a:gd name="connsiteX0" fmla="*/ 411154 w 2374416"/>
              <a:gd name="connsiteY0" fmla="*/ 23869 h 3258388"/>
              <a:gd name="connsiteX1" fmla="*/ 322444 w 2374416"/>
              <a:gd name="connsiteY1" fmla="*/ 1798077 h 3258388"/>
              <a:gd name="connsiteX2" fmla="*/ 704581 w 2374416"/>
              <a:gd name="connsiteY2" fmla="*/ 3258388 h 3258388"/>
              <a:gd name="connsiteX3" fmla="*/ 1216372 w 2374416"/>
              <a:gd name="connsiteY3" fmla="*/ 1948202 h 3258388"/>
              <a:gd name="connsiteX4" fmla="*/ 1707692 w 2374416"/>
              <a:gd name="connsiteY4" fmla="*/ 3251564 h 3258388"/>
              <a:gd name="connsiteX5" fmla="*/ 2144420 w 2374416"/>
              <a:gd name="connsiteY5" fmla="*/ 1750310 h 3258388"/>
              <a:gd name="connsiteX6" fmla="*/ 1926056 w 2374416"/>
              <a:gd name="connsiteY6" fmla="*/ 17045 h 3258388"/>
              <a:gd name="connsiteX7" fmla="*/ 1175429 w 2374416"/>
              <a:gd name="connsiteY7" fmla="*/ 153522 h 3258388"/>
              <a:gd name="connsiteX8" fmla="*/ 411154 w 2374416"/>
              <a:gd name="connsiteY8" fmla="*/ 23869 h 3258388"/>
              <a:gd name="connsiteX0" fmla="*/ 411154 w 2441693"/>
              <a:gd name="connsiteY0" fmla="*/ 23869 h 3258388"/>
              <a:gd name="connsiteX1" fmla="*/ 322444 w 2441693"/>
              <a:gd name="connsiteY1" fmla="*/ 1798077 h 3258388"/>
              <a:gd name="connsiteX2" fmla="*/ 704581 w 2441693"/>
              <a:gd name="connsiteY2" fmla="*/ 3258388 h 3258388"/>
              <a:gd name="connsiteX3" fmla="*/ 1216372 w 2441693"/>
              <a:gd name="connsiteY3" fmla="*/ 1948202 h 3258388"/>
              <a:gd name="connsiteX4" fmla="*/ 1707692 w 2441693"/>
              <a:gd name="connsiteY4" fmla="*/ 3251564 h 3258388"/>
              <a:gd name="connsiteX5" fmla="*/ 2144420 w 2441693"/>
              <a:gd name="connsiteY5" fmla="*/ 1750310 h 3258388"/>
              <a:gd name="connsiteX6" fmla="*/ 1926056 w 2441693"/>
              <a:gd name="connsiteY6" fmla="*/ 17045 h 3258388"/>
              <a:gd name="connsiteX7" fmla="*/ 1175429 w 2441693"/>
              <a:gd name="connsiteY7" fmla="*/ 153522 h 3258388"/>
              <a:gd name="connsiteX8" fmla="*/ 411154 w 2441693"/>
              <a:gd name="connsiteY8" fmla="*/ 23869 h 3258388"/>
              <a:gd name="connsiteX0" fmla="*/ 411154 w 2377348"/>
              <a:gd name="connsiteY0" fmla="*/ 23869 h 3258388"/>
              <a:gd name="connsiteX1" fmla="*/ 322444 w 2377348"/>
              <a:gd name="connsiteY1" fmla="*/ 1798077 h 3258388"/>
              <a:gd name="connsiteX2" fmla="*/ 704581 w 2377348"/>
              <a:gd name="connsiteY2" fmla="*/ 3258388 h 3258388"/>
              <a:gd name="connsiteX3" fmla="*/ 1216372 w 2377348"/>
              <a:gd name="connsiteY3" fmla="*/ 1948202 h 3258388"/>
              <a:gd name="connsiteX4" fmla="*/ 1707692 w 2377348"/>
              <a:gd name="connsiteY4" fmla="*/ 3251564 h 3258388"/>
              <a:gd name="connsiteX5" fmla="*/ 2144420 w 2377348"/>
              <a:gd name="connsiteY5" fmla="*/ 1750310 h 3258388"/>
              <a:gd name="connsiteX6" fmla="*/ 1926056 w 2377348"/>
              <a:gd name="connsiteY6" fmla="*/ 17045 h 3258388"/>
              <a:gd name="connsiteX7" fmla="*/ 1175429 w 2377348"/>
              <a:gd name="connsiteY7" fmla="*/ 153522 h 3258388"/>
              <a:gd name="connsiteX8" fmla="*/ 411154 w 2377348"/>
              <a:gd name="connsiteY8" fmla="*/ 23869 h 3258388"/>
              <a:gd name="connsiteX0" fmla="*/ 411154 w 2424220"/>
              <a:gd name="connsiteY0" fmla="*/ 23869 h 3258388"/>
              <a:gd name="connsiteX1" fmla="*/ 322444 w 2424220"/>
              <a:gd name="connsiteY1" fmla="*/ 1798077 h 3258388"/>
              <a:gd name="connsiteX2" fmla="*/ 704581 w 2424220"/>
              <a:gd name="connsiteY2" fmla="*/ 3258388 h 3258388"/>
              <a:gd name="connsiteX3" fmla="*/ 1216372 w 2424220"/>
              <a:gd name="connsiteY3" fmla="*/ 1948202 h 3258388"/>
              <a:gd name="connsiteX4" fmla="*/ 1707692 w 2424220"/>
              <a:gd name="connsiteY4" fmla="*/ 3251564 h 3258388"/>
              <a:gd name="connsiteX5" fmla="*/ 2144420 w 2424220"/>
              <a:gd name="connsiteY5" fmla="*/ 1750310 h 3258388"/>
              <a:gd name="connsiteX6" fmla="*/ 1926056 w 2424220"/>
              <a:gd name="connsiteY6" fmla="*/ 17045 h 3258388"/>
              <a:gd name="connsiteX7" fmla="*/ 1175429 w 2424220"/>
              <a:gd name="connsiteY7" fmla="*/ 153522 h 3258388"/>
              <a:gd name="connsiteX8" fmla="*/ 411154 w 2424220"/>
              <a:gd name="connsiteY8" fmla="*/ 23869 h 3258388"/>
              <a:gd name="connsiteX0" fmla="*/ 411154 w 2449010"/>
              <a:gd name="connsiteY0" fmla="*/ 23869 h 3258388"/>
              <a:gd name="connsiteX1" fmla="*/ 322444 w 2449010"/>
              <a:gd name="connsiteY1" fmla="*/ 1798077 h 3258388"/>
              <a:gd name="connsiteX2" fmla="*/ 704581 w 2449010"/>
              <a:gd name="connsiteY2" fmla="*/ 3258388 h 3258388"/>
              <a:gd name="connsiteX3" fmla="*/ 1216372 w 2449010"/>
              <a:gd name="connsiteY3" fmla="*/ 1948202 h 3258388"/>
              <a:gd name="connsiteX4" fmla="*/ 1707692 w 2449010"/>
              <a:gd name="connsiteY4" fmla="*/ 3251564 h 3258388"/>
              <a:gd name="connsiteX5" fmla="*/ 2144420 w 2449010"/>
              <a:gd name="connsiteY5" fmla="*/ 1750310 h 3258388"/>
              <a:gd name="connsiteX6" fmla="*/ 1926056 w 2449010"/>
              <a:gd name="connsiteY6" fmla="*/ 17045 h 3258388"/>
              <a:gd name="connsiteX7" fmla="*/ 1175429 w 2449010"/>
              <a:gd name="connsiteY7" fmla="*/ 153522 h 3258388"/>
              <a:gd name="connsiteX8" fmla="*/ 411154 w 2449010"/>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4" name="Group 102">
            <a:extLst>
              <a:ext uri="{FF2B5EF4-FFF2-40B4-BE49-F238E27FC236}">
                <a16:creationId xmlns:a16="http://schemas.microsoft.com/office/drawing/2014/main" id="{3B22177F-3D45-4A9B-976C-0E5FC31B92C4}"/>
              </a:ext>
            </a:extLst>
          </p:cNvPr>
          <p:cNvGrpSpPr>
            <a:grpSpLocks noChangeAspect="1"/>
          </p:cNvGrpSpPr>
          <p:nvPr/>
        </p:nvGrpSpPr>
        <p:grpSpPr>
          <a:xfrm>
            <a:off x="8707494" y="2429101"/>
            <a:ext cx="325734" cy="529812"/>
            <a:chOff x="2071598" y="2060848"/>
            <a:chExt cx="1917605" cy="3137144"/>
          </a:xfrm>
          <a:solidFill>
            <a:schemeClr val="accent4"/>
          </a:solidFill>
        </p:grpSpPr>
        <p:sp>
          <p:nvSpPr>
            <p:cNvPr id="65" name="Freeform 103">
              <a:extLst>
                <a:ext uri="{FF2B5EF4-FFF2-40B4-BE49-F238E27FC236}">
                  <a16:creationId xmlns:a16="http://schemas.microsoft.com/office/drawing/2014/main" id="{45551A25-8F0E-4347-975E-A924A7130E47}"/>
                </a:ext>
              </a:extLst>
            </p:cNvPr>
            <p:cNvSpPr/>
            <p:nvPr/>
          </p:nvSpPr>
          <p:spPr>
            <a:xfrm>
              <a:off x="2483768" y="206084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Freeform 104">
              <a:extLst>
                <a:ext uri="{FF2B5EF4-FFF2-40B4-BE49-F238E27FC236}">
                  <a16:creationId xmlns:a16="http://schemas.microsoft.com/office/drawing/2014/main" id="{1D56ED84-718A-4F64-9201-3371A122B353}"/>
                </a:ext>
              </a:extLst>
            </p:cNvPr>
            <p:cNvSpPr/>
            <p:nvPr/>
          </p:nvSpPr>
          <p:spPr>
            <a:xfrm rot="21253755">
              <a:off x="2170737" y="2710023"/>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Freeform 105">
              <a:extLst>
                <a:ext uri="{FF2B5EF4-FFF2-40B4-BE49-F238E27FC236}">
                  <a16:creationId xmlns:a16="http://schemas.microsoft.com/office/drawing/2014/main" id="{C13BBB19-70FE-4952-97D0-FDEBC2A1BBF6}"/>
                </a:ext>
              </a:extLst>
            </p:cNvPr>
            <p:cNvSpPr/>
            <p:nvPr/>
          </p:nvSpPr>
          <p:spPr>
            <a:xfrm rot="20634645">
              <a:off x="2071598" y="3466865"/>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Freeform 106">
              <a:extLst>
                <a:ext uri="{FF2B5EF4-FFF2-40B4-BE49-F238E27FC236}">
                  <a16:creationId xmlns:a16="http://schemas.microsoft.com/office/drawing/2014/main" id="{7ABD01DA-F7D7-478D-A532-2A1B78A013CF}"/>
                </a:ext>
              </a:extLst>
            </p:cNvPr>
            <p:cNvSpPr/>
            <p:nvPr/>
          </p:nvSpPr>
          <p:spPr>
            <a:xfrm rot="19632933">
              <a:off x="2257651" y="418223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9" name="Freeform 107">
            <a:extLst>
              <a:ext uri="{FF2B5EF4-FFF2-40B4-BE49-F238E27FC236}">
                <a16:creationId xmlns:a16="http://schemas.microsoft.com/office/drawing/2014/main" id="{5F7DADB8-BA7C-4AE5-BF1E-BC82543D1EA9}"/>
              </a:ext>
            </a:extLst>
          </p:cNvPr>
          <p:cNvSpPr>
            <a:spLocks noChangeAspect="1"/>
          </p:cNvSpPr>
          <p:nvPr/>
        </p:nvSpPr>
        <p:spPr>
          <a:xfrm>
            <a:off x="9618682" y="2429101"/>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Freeform 108">
            <a:extLst>
              <a:ext uri="{FF2B5EF4-FFF2-40B4-BE49-F238E27FC236}">
                <a16:creationId xmlns:a16="http://schemas.microsoft.com/office/drawing/2014/main" id="{6A02011B-41CE-4E20-9214-001F7D847E12}"/>
              </a:ext>
            </a:extLst>
          </p:cNvPr>
          <p:cNvSpPr/>
          <p:nvPr/>
        </p:nvSpPr>
        <p:spPr>
          <a:xfrm>
            <a:off x="6129967" y="2416730"/>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8">
            <a:extLst>
              <a:ext uri="{FF2B5EF4-FFF2-40B4-BE49-F238E27FC236}">
                <a16:creationId xmlns:a16="http://schemas.microsoft.com/office/drawing/2014/main" id="{E3D5639C-49CF-43D9-965F-7653D69F451F}"/>
              </a:ext>
            </a:extLst>
          </p:cNvPr>
          <p:cNvSpPr/>
          <p:nvPr/>
        </p:nvSpPr>
        <p:spPr>
          <a:xfrm>
            <a:off x="6967308" y="2429072"/>
            <a:ext cx="527152" cy="529870"/>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2" name="Group 110">
            <a:extLst>
              <a:ext uri="{FF2B5EF4-FFF2-40B4-BE49-F238E27FC236}">
                <a16:creationId xmlns:a16="http://schemas.microsoft.com/office/drawing/2014/main" id="{D519BD50-C580-4623-8810-E04695FA5F45}"/>
              </a:ext>
            </a:extLst>
          </p:cNvPr>
          <p:cNvGrpSpPr/>
          <p:nvPr/>
        </p:nvGrpSpPr>
        <p:grpSpPr>
          <a:xfrm>
            <a:off x="5291981" y="2416730"/>
            <a:ext cx="501857" cy="554554"/>
            <a:chOff x="4835382" y="73243"/>
            <a:chExt cx="2920830" cy="3227535"/>
          </a:xfrm>
          <a:solidFill>
            <a:schemeClr val="accent4"/>
          </a:solidFill>
        </p:grpSpPr>
        <p:sp>
          <p:nvSpPr>
            <p:cNvPr id="73" name="Freeform 111">
              <a:extLst>
                <a:ext uri="{FF2B5EF4-FFF2-40B4-BE49-F238E27FC236}">
                  <a16:creationId xmlns:a16="http://schemas.microsoft.com/office/drawing/2014/main" id="{BBCCCC44-B257-423A-BB40-01303C1A40E8}"/>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37">
              <a:extLst>
                <a:ext uri="{FF2B5EF4-FFF2-40B4-BE49-F238E27FC236}">
                  <a16:creationId xmlns:a16="http://schemas.microsoft.com/office/drawing/2014/main" id="{0711327E-9191-4394-B64D-73AD56C41377}"/>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5" name="Rectangle 19">
            <a:extLst>
              <a:ext uri="{FF2B5EF4-FFF2-40B4-BE49-F238E27FC236}">
                <a16:creationId xmlns:a16="http://schemas.microsoft.com/office/drawing/2014/main" id="{8025BC4E-7A4E-42D9-9569-8844F8906CE5}"/>
              </a:ext>
            </a:extLst>
          </p:cNvPr>
          <p:cNvSpPr/>
          <p:nvPr/>
        </p:nvSpPr>
        <p:spPr>
          <a:xfrm>
            <a:off x="4471052" y="2446822"/>
            <a:ext cx="449751" cy="494370"/>
          </a:xfrm>
          <a:custGeom>
            <a:avLst/>
            <a:gdLst/>
            <a:ahLst/>
            <a:cxnLst/>
            <a:rect l="l" t="t" r="r" b="b"/>
            <a:pathLst>
              <a:path w="2926108" h="3216409">
                <a:moveTo>
                  <a:pt x="1150286" y="2039882"/>
                </a:moveTo>
                <a:cubicBezTo>
                  <a:pt x="1216487" y="2110220"/>
                  <a:pt x="1249586" y="2238485"/>
                  <a:pt x="1348889" y="2250897"/>
                </a:cubicBezTo>
                <a:cubicBezTo>
                  <a:pt x="1452327" y="2213659"/>
                  <a:pt x="1530941" y="2147458"/>
                  <a:pt x="1597142" y="2052295"/>
                </a:cubicBezTo>
                <a:cubicBezTo>
                  <a:pt x="1634380" y="2030228"/>
                  <a:pt x="1712994" y="2049536"/>
                  <a:pt x="1721269" y="2072982"/>
                </a:cubicBezTo>
                <a:cubicBezTo>
                  <a:pt x="1533700" y="2362611"/>
                  <a:pt x="1615072" y="2763954"/>
                  <a:pt x="1568179" y="2830155"/>
                </a:cubicBezTo>
                <a:cubicBezTo>
                  <a:pt x="1391644" y="2965315"/>
                  <a:pt x="1231658" y="2893598"/>
                  <a:pt x="1063398" y="2925319"/>
                </a:cubicBezTo>
                <a:cubicBezTo>
                  <a:pt x="925479" y="2954282"/>
                  <a:pt x="820660" y="3107371"/>
                  <a:pt x="686879" y="3148747"/>
                </a:cubicBezTo>
                <a:cubicBezTo>
                  <a:pt x="536548" y="3184606"/>
                  <a:pt x="373804" y="3224602"/>
                  <a:pt x="215198" y="3214948"/>
                </a:cubicBezTo>
                <a:cubicBezTo>
                  <a:pt x="93829" y="3209431"/>
                  <a:pt x="71763" y="3046687"/>
                  <a:pt x="136584" y="2925318"/>
                </a:cubicBezTo>
                <a:cubicBezTo>
                  <a:pt x="168305" y="2828775"/>
                  <a:pt x="121415" y="2802571"/>
                  <a:pt x="107623" y="2710165"/>
                </a:cubicBezTo>
                <a:cubicBezTo>
                  <a:pt x="111150" y="2693172"/>
                  <a:pt x="127647" y="2691385"/>
                  <a:pt x="158288" y="2695563"/>
                </a:cubicBezTo>
                <a:lnTo>
                  <a:pt x="158288" y="2626239"/>
                </a:lnTo>
                <a:lnTo>
                  <a:pt x="266288" y="2626239"/>
                </a:lnTo>
                <a:lnTo>
                  <a:pt x="266288" y="2708276"/>
                </a:lnTo>
                <a:lnTo>
                  <a:pt x="307224" y="2711894"/>
                </a:lnTo>
                <a:lnTo>
                  <a:pt x="307224" y="2626239"/>
                </a:lnTo>
                <a:lnTo>
                  <a:pt x="415224" y="2626239"/>
                </a:lnTo>
                <a:lnTo>
                  <a:pt x="415224" y="2711420"/>
                </a:lnTo>
                <a:cubicBezTo>
                  <a:pt x="428487" y="2711947"/>
                  <a:pt x="442136" y="2710942"/>
                  <a:pt x="456160" y="2708700"/>
                </a:cubicBezTo>
                <a:lnTo>
                  <a:pt x="456160" y="2617963"/>
                </a:lnTo>
                <a:lnTo>
                  <a:pt x="564160" y="2617963"/>
                </a:lnTo>
                <a:lnTo>
                  <a:pt x="564160" y="2692500"/>
                </a:lnTo>
                <a:cubicBezTo>
                  <a:pt x="577696" y="2691220"/>
                  <a:pt x="591289" y="2688332"/>
                  <a:pt x="605096" y="2684680"/>
                </a:cubicBezTo>
                <a:lnTo>
                  <a:pt x="605096" y="2601411"/>
                </a:lnTo>
                <a:lnTo>
                  <a:pt x="713096" y="2601411"/>
                </a:lnTo>
                <a:lnTo>
                  <a:pt x="713096" y="2654658"/>
                </a:lnTo>
                <a:lnTo>
                  <a:pt x="754032" y="2641463"/>
                </a:lnTo>
                <a:lnTo>
                  <a:pt x="754032" y="2580721"/>
                </a:lnTo>
                <a:lnTo>
                  <a:pt x="862032" y="2580721"/>
                </a:lnTo>
                <a:lnTo>
                  <a:pt x="862032" y="2599792"/>
                </a:lnTo>
                <a:cubicBezTo>
                  <a:pt x="897454" y="2584791"/>
                  <a:pt x="934214" y="2567836"/>
                  <a:pt x="972371" y="2548802"/>
                </a:cubicBezTo>
                <a:cubicBezTo>
                  <a:pt x="1030297" y="2506047"/>
                  <a:pt x="939271" y="2219176"/>
                  <a:pt x="947546" y="2122633"/>
                </a:cubicBezTo>
                <a:cubicBezTo>
                  <a:pt x="957201" y="2082636"/>
                  <a:pt x="1082706" y="2067466"/>
                  <a:pt x="1150286" y="2039882"/>
                </a:cubicBezTo>
                <a:close/>
                <a:moveTo>
                  <a:pt x="394278" y="1320337"/>
                </a:moveTo>
                <a:cubicBezTo>
                  <a:pt x="356565" y="1315036"/>
                  <a:pt x="316914" y="1320983"/>
                  <a:pt x="277262" y="1344774"/>
                </a:cubicBezTo>
                <a:cubicBezTo>
                  <a:pt x="169686" y="1368221"/>
                  <a:pt x="281399" y="1532343"/>
                  <a:pt x="314500" y="1626128"/>
                </a:cubicBezTo>
                <a:cubicBezTo>
                  <a:pt x="335188" y="1715776"/>
                  <a:pt x="306225" y="1838523"/>
                  <a:pt x="376563" y="1820593"/>
                </a:cubicBezTo>
                <a:cubicBezTo>
                  <a:pt x="535169" y="1786113"/>
                  <a:pt x="681363" y="1673020"/>
                  <a:pt x="628954" y="1493726"/>
                </a:cubicBezTo>
                <a:cubicBezTo>
                  <a:pt x="603094" y="1453384"/>
                  <a:pt x="507414" y="1336241"/>
                  <a:pt x="394278" y="1320337"/>
                </a:cubicBezTo>
                <a:close/>
                <a:moveTo>
                  <a:pt x="1526804" y="66"/>
                </a:moveTo>
                <a:cubicBezTo>
                  <a:pt x="2066065" y="2824"/>
                  <a:pt x="2621877" y="129710"/>
                  <a:pt x="2896335" y="1038593"/>
                </a:cubicBezTo>
                <a:cubicBezTo>
                  <a:pt x="3057700" y="1564063"/>
                  <a:pt x="2532230" y="2366749"/>
                  <a:pt x="2064686" y="2292273"/>
                </a:cubicBezTo>
                <a:cubicBezTo>
                  <a:pt x="1885392" y="2267447"/>
                  <a:pt x="1950214" y="2015056"/>
                  <a:pt x="1555767" y="1940580"/>
                </a:cubicBezTo>
                <a:cubicBezTo>
                  <a:pt x="1179249" y="1868862"/>
                  <a:pt x="732393" y="2186075"/>
                  <a:pt x="554478" y="2159871"/>
                </a:cubicBezTo>
                <a:cubicBezTo>
                  <a:pt x="466211" y="2141942"/>
                  <a:pt x="394493" y="1904722"/>
                  <a:pt x="364151" y="1932305"/>
                </a:cubicBezTo>
                <a:cubicBezTo>
                  <a:pt x="322774" y="1970922"/>
                  <a:pt x="405526" y="2146079"/>
                  <a:pt x="467589" y="2205384"/>
                </a:cubicBezTo>
                <a:cubicBezTo>
                  <a:pt x="525515" y="2241243"/>
                  <a:pt x="732393" y="2202626"/>
                  <a:pt x="873070" y="2139183"/>
                </a:cubicBezTo>
                <a:cubicBezTo>
                  <a:pt x="913066" y="2128149"/>
                  <a:pt x="870312" y="2253655"/>
                  <a:pt x="877208" y="2333648"/>
                </a:cubicBezTo>
                <a:lnTo>
                  <a:pt x="862033" y="2337135"/>
                </a:lnTo>
                <a:lnTo>
                  <a:pt x="862033" y="2415799"/>
                </a:lnTo>
                <a:lnTo>
                  <a:pt x="754033" y="2415799"/>
                </a:lnTo>
                <a:lnTo>
                  <a:pt x="754033" y="2360695"/>
                </a:lnTo>
                <a:lnTo>
                  <a:pt x="713097" y="2366601"/>
                </a:lnTo>
                <a:lnTo>
                  <a:pt x="713097" y="2428213"/>
                </a:lnTo>
                <a:lnTo>
                  <a:pt x="605097" y="2428213"/>
                </a:lnTo>
                <a:lnTo>
                  <a:pt x="605097" y="2379641"/>
                </a:lnTo>
                <a:lnTo>
                  <a:pt x="564161" y="2382960"/>
                </a:lnTo>
                <a:lnTo>
                  <a:pt x="564161" y="2436489"/>
                </a:lnTo>
                <a:lnTo>
                  <a:pt x="456161" y="2436489"/>
                </a:lnTo>
                <a:lnTo>
                  <a:pt x="456161" y="2388351"/>
                </a:lnTo>
                <a:lnTo>
                  <a:pt x="415225" y="2389346"/>
                </a:lnTo>
                <a:lnTo>
                  <a:pt x="415225" y="2436489"/>
                </a:lnTo>
                <a:lnTo>
                  <a:pt x="307225" y="2436489"/>
                </a:lnTo>
                <a:lnTo>
                  <a:pt x="307225" y="2386989"/>
                </a:lnTo>
                <a:cubicBezTo>
                  <a:pt x="293173" y="2387203"/>
                  <a:pt x="279516" y="2386340"/>
                  <a:pt x="266289" y="2385150"/>
                </a:cubicBezTo>
                <a:lnTo>
                  <a:pt x="266289" y="2428213"/>
                </a:lnTo>
                <a:lnTo>
                  <a:pt x="158289" y="2428213"/>
                </a:lnTo>
                <a:lnTo>
                  <a:pt x="158289" y="2370613"/>
                </a:lnTo>
                <a:cubicBezTo>
                  <a:pt x="107017" y="2360332"/>
                  <a:pt x="72014" y="2345184"/>
                  <a:pt x="62108" y="2325373"/>
                </a:cubicBezTo>
                <a:cubicBezTo>
                  <a:pt x="37284" y="2261930"/>
                  <a:pt x="103484" y="2223314"/>
                  <a:pt x="124172" y="2172284"/>
                </a:cubicBezTo>
                <a:cubicBezTo>
                  <a:pt x="111759" y="2144700"/>
                  <a:pt x="74522" y="2141942"/>
                  <a:pt x="86934" y="2089533"/>
                </a:cubicBezTo>
                <a:cubicBezTo>
                  <a:pt x="96588" y="2053674"/>
                  <a:pt x="242782" y="2030228"/>
                  <a:pt x="264849" y="1994369"/>
                </a:cubicBezTo>
                <a:cubicBezTo>
                  <a:pt x="273125" y="1919892"/>
                  <a:pt x="-4093" y="1721291"/>
                  <a:pt x="45" y="1671639"/>
                </a:cubicBezTo>
                <a:cubicBezTo>
                  <a:pt x="12458" y="1619230"/>
                  <a:pt x="124172" y="1558546"/>
                  <a:pt x="190373" y="1477174"/>
                </a:cubicBezTo>
                <a:cubicBezTo>
                  <a:pt x="222094" y="1438557"/>
                  <a:pt x="80038" y="1267538"/>
                  <a:pt x="91072" y="1224783"/>
                </a:cubicBezTo>
                <a:cubicBezTo>
                  <a:pt x="111760" y="1092381"/>
                  <a:pt x="240023" y="943429"/>
                  <a:pt x="264849" y="703451"/>
                </a:cubicBezTo>
                <a:cubicBezTo>
                  <a:pt x="342084" y="332450"/>
                  <a:pt x="961338" y="-5451"/>
                  <a:pt x="1526804" y="6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Freeform 114">
            <a:extLst>
              <a:ext uri="{FF2B5EF4-FFF2-40B4-BE49-F238E27FC236}">
                <a16:creationId xmlns:a16="http://schemas.microsoft.com/office/drawing/2014/main" id="{353DEA2B-7F2E-4C6B-B5D7-248AF895CCDB}"/>
              </a:ext>
            </a:extLst>
          </p:cNvPr>
          <p:cNvSpPr>
            <a:spLocks noChangeAspect="1"/>
          </p:cNvSpPr>
          <p:nvPr/>
        </p:nvSpPr>
        <p:spPr>
          <a:xfrm>
            <a:off x="10267646" y="2429101"/>
            <a:ext cx="549379" cy="529812"/>
          </a:xfrm>
          <a:custGeom>
            <a:avLst/>
            <a:gdLst>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955441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745816" h="3316502">
                <a:moveTo>
                  <a:pt x="2500704" y="2026790"/>
                </a:moveTo>
                <a:cubicBezTo>
                  <a:pt x="2380149" y="2047261"/>
                  <a:pt x="2334656" y="2081381"/>
                  <a:pt x="2261868" y="2108676"/>
                </a:cubicBezTo>
                <a:cubicBezTo>
                  <a:pt x="2220926" y="2245154"/>
                  <a:pt x="2248220" y="2327040"/>
                  <a:pt x="2364227" y="2313393"/>
                </a:cubicBezTo>
                <a:cubicBezTo>
                  <a:pt x="2491606" y="2272450"/>
                  <a:pt x="2502979" y="2190563"/>
                  <a:pt x="2500704" y="2026790"/>
                </a:cubicBezTo>
                <a:close/>
                <a:moveTo>
                  <a:pt x="1245112" y="2026790"/>
                </a:moveTo>
                <a:cubicBezTo>
                  <a:pt x="1242837" y="2190563"/>
                  <a:pt x="1254210" y="2272450"/>
                  <a:pt x="1381589" y="2313393"/>
                </a:cubicBezTo>
                <a:cubicBezTo>
                  <a:pt x="1497596" y="2327040"/>
                  <a:pt x="1524890" y="2245154"/>
                  <a:pt x="1483948" y="2108676"/>
                </a:cubicBezTo>
                <a:cubicBezTo>
                  <a:pt x="1411160" y="2081381"/>
                  <a:pt x="1365667" y="2047261"/>
                  <a:pt x="1245112" y="2026790"/>
                </a:cubicBezTo>
                <a:close/>
                <a:moveTo>
                  <a:pt x="3185000" y="1670667"/>
                </a:moveTo>
                <a:cubicBezTo>
                  <a:pt x="3206444" y="1672444"/>
                  <a:pt x="3226596" y="1679339"/>
                  <a:pt x="3244509" y="1692418"/>
                </a:cubicBezTo>
                <a:cubicBezTo>
                  <a:pt x="3340044" y="1731086"/>
                  <a:pt x="3210389" y="1885761"/>
                  <a:pt x="3380986" y="1856191"/>
                </a:cubicBezTo>
                <a:cubicBezTo>
                  <a:pt x="3424203" y="1826621"/>
                  <a:pt x="3528837" y="1837994"/>
                  <a:pt x="3599350" y="1903959"/>
                </a:cubicBezTo>
                <a:cubicBezTo>
                  <a:pt x="3647117" y="1983571"/>
                  <a:pt x="3783594" y="2056359"/>
                  <a:pt x="3735827" y="2142795"/>
                </a:cubicBezTo>
                <a:cubicBezTo>
                  <a:pt x="3653941" y="2374806"/>
                  <a:pt x="3606173" y="2422574"/>
                  <a:pt x="3572054" y="2620466"/>
                </a:cubicBezTo>
                <a:cubicBezTo>
                  <a:pt x="3574328" y="2882048"/>
                  <a:pt x="3542485" y="3061744"/>
                  <a:pt x="3551583" y="3316502"/>
                </a:cubicBezTo>
                <a:lnTo>
                  <a:pt x="3292276" y="3302855"/>
                </a:lnTo>
                <a:cubicBezTo>
                  <a:pt x="3310472" y="3025350"/>
                  <a:pt x="3315022" y="2788789"/>
                  <a:pt x="3271804" y="2511284"/>
                </a:cubicBezTo>
                <a:cubicBezTo>
                  <a:pt x="3217213" y="2465791"/>
                  <a:pt x="3189917" y="2399828"/>
                  <a:pt x="3278628" y="2272449"/>
                </a:cubicBezTo>
                <a:cubicBezTo>
                  <a:pt x="3244509" y="2190562"/>
                  <a:pt x="3271804" y="2142795"/>
                  <a:pt x="3128502" y="2108675"/>
                </a:cubicBezTo>
                <a:cubicBezTo>
                  <a:pt x="3042066" y="2051809"/>
                  <a:pt x="2921512" y="2165541"/>
                  <a:pt x="2869195" y="2019965"/>
                </a:cubicBezTo>
                <a:cubicBezTo>
                  <a:pt x="2821427" y="1896567"/>
                  <a:pt x="3034887" y="1658228"/>
                  <a:pt x="3185000" y="1670667"/>
                </a:cubicBezTo>
                <a:close/>
                <a:moveTo>
                  <a:pt x="560816" y="1670667"/>
                </a:moveTo>
                <a:cubicBezTo>
                  <a:pt x="710929" y="1658228"/>
                  <a:pt x="924389" y="1896567"/>
                  <a:pt x="876621" y="2019965"/>
                </a:cubicBezTo>
                <a:cubicBezTo>
                  <a:pt x="824304" y="2165541"/>
                  <a:pt x="703750" y="2051809"/>
                  <a:pt x="617314" y="2108675"/>
                </a:cubicBezTo>
                <a:cubicBezTo>
                  <a:pt x="474012" y="2142795"/>
                  <a:pt x="501307" y="2190562"/>
                  <a:pt x="467188" y="2272449"/>
                </a:cubicBezTo>
                <a:cubicBezTo>
                  <a:pt x="555899" y="2399828"/>
                  <a:pt x="528603" y="2465791"/>
                  <a:pt x="474012" y="2511284"/>
                </a:cubicBezTo>
                <a:cubicBezTo>
                  <a:pt x="430794" y="2788789"/>
                  <a:pt x="435344" y="3025350"/>
                  <a:pt x="453540" y="3302855"/>
                </a:cubicBezTo>
                <a:lnTo>
                  <a:pt x="194233" y="3316502"/>
                </a:lnTo>
                <a:cubicBezTo>
                  <a:pt x="203331" y="3061744"/>
                  <a:pt x="171488" y="2882048"/>
                  <a:pt x="173762" y="2620466"/>
                </a:cubicBezTo>
                <a:cubicBezTo>
                  <a:pt x="139643" y="2422574"/>
                  <a:pt x="91875" y="2374806"/>
                  <a:pt x="9989" y="2142795"/>
                </a:cubicBezTo>
                <a:cubicBezTo>
                  <a:pt x="-37778" y="2056359"/>
                  <a:pt x="98699" y="1983571"/>
                  <a:pt x="146466" y="1903959"/>
                </a:cubicBezTo>
                <a:cubicBezTo>
                  <a:pt x="216979" y="1837994"/>
                  <a:pt x="321613" y="1826621"/>
                  <a:pt x="364830" y="1856191"/>
                </a:cubicBezTo>
                <a:cubicBezTo>
                  <a:pt x="535427" y="1885761"/>
                  <a:pt x="405772" y="1731086"/>
                  <a:pt x="501307" y="1692418"/>
                </a:cubicBezTo>
                <a:cubicBezTo>
                  <a:pt x="519220" y="1679339"/>
                  <a:pt x="539372" y="1672444"/>
                  <a:pt x="560816" y="1670667"/>
                </a:cubicBezTo>
                <a:close/>
                <a:moveTo>
                  <a:pt x="2609647" y="1003649"/>
                </a:moveTo>
                <a:cubicBezTo>
                  <a:pt x="2444889" y="994437"/>
                  <a:pt x="2381715" y="1312839"/>
                  <a:pt x="2234575" y="1385343"/>
                </a:cubicBezTo>
                <a:cubicBezTo>
                  <a:pt x="2013936" y="1460406"/>
                  <a:pt x="1963895" y="1651474"/>
                  <a:pt x="1968444" y="1951725"/>
                </a:cubicBezTo>
                <a:cubicBezTo>
                  <a:pt x="1979817" y="2035887"/>
                  <a:pt x="2134492" y="1956274"/>
                  <a:pt x="2248223" y="1897134"/>
                </a:cubicBezTo>
                <a:cubicBezTo>
                  <a:pt x="2393799" y="1812972"/>
                  <a:pt x="2839626" y="1121486"/>
                  <a:pt x="2644008" y="1010029"/>
                </a:cubicBezTo>
                <a:cubicBezTo>
                  <a:pt x="2632066" y="1006333"/>
                  <a:pt x="2620631" y="1004263"/>
                  <a:pt x="2609647" y="1003649"/>
                </a:cubicBezTo>
                <a:close/>
                <a:moveTo>
                  <a:pt x="1136169" y="1003649"/>
                </a:moveTo>
                <a:cubicBezTo>
                  <a:pt x="1125185" y="1004263"/>
                  <a:pt x="1113750" y="1006333"/>
                  <a:pt x="1101808" y="1010029"/>
                </a:cubicBezTo>
                <a:cubicBezTo>
                  <a:pt x="906190" y="1121486"/>
                  <a:pt x="1352017" y="1812972"/>
                  <a:pt x="1497593" y="1897134"/>
                </a:cubicBezTo>
                <a:cubicBezTo>
                  <a:pt x="1611324" y="1956274"/>
                  <a:pt x="1765999" y="2035887"/>
                  <a:pt x="1777372" y="1951725"/>
                </a:cubicBezTo>
                <a:cubicBezTo>
                  <a:pt x="1781921" y="1651474"/>
                  <a:pt x="1731880" y="1460406"/>
                  <a:pt x="1511241" y="1385343"/>
                </a:cubicBezTo>
                <a:cubicBezTo>
                  <a:pt x="1364101" y="1312839"/>
                  <a:pt x="1300927" y="994437"/>
                  <a:pt x="1136169" y="1003649"/>
                </a:cubicBezTo>
                <a:close/>
                <a:moveTo>
                  <a:pt x="665081" y="96"/>
                </a:moveTo>
                <a:cubicBezTo>
                  <a:pt x="1486802" y="-2174"/>
                  <a:pt x="1309537" y="573200"/>
                  <a:pt x="1862679" y="634117"/>
                </a:cubicBezTo>
                <a:cubicBezTo>
                  <a:pt x="2415888" y="573192"/>
                  <a:pt x="2259021" y="-2174"/>
                  <a:pt x="3080735" y="96"/>
                </a:cubicBezTo>
                <a:cubicBezTo>
                  <a:pt x="3608448" y="-9003"/>
                  <a:pt x="3767673" y="636991"/>
                  <a:pt x="3619822" y="921320"/>
                </a:cubicBezTo>
                <a:cubicBezTo>
                  <a:pt x="3590251" y="1010030"/>
                  <a:pt x="3519739" y="941793"/>
                  <a:pt x="3456049" y="955441"/>
                </a:cubicBezTo>
                <a:cubicBezTo>
                  <a:pt x="3416937" y="1011300"/>
                  <a:pt x="3385716" y="1096130"/>
                  <a:pt x="3370271" y="1159232"/>
                </a:cubicBezTo>
                <a:lnTo>
                  <a:pt x="3189917" y="1317105"/>
                </a:lnTo>
                <a:cubicBezTo>
                  <a:pt x="3271804" y="1426286"/>
                  <a:pt x="3258156" y="1555942"/>
                  <a:pt x="3155798" y="1596884"/>
                </a:cubicBezTo>
                <a:cubicBezTo>
                  <a:pt x="2973828" y="1651475"/>
                  <a:pt x="2866920" y="1726538"/>
                  <a:pt x="2848723" y="1842544"/>
                </a:cubicBezTo>
                <a:cubicBezTo>
                  <a:pt x="2830525" y="2001768"/>
                  <a:pt x="2832803" y="2481714"/>
                  <a:pt x="2650831" y="2518108"/>
                </a:cubicBezTo>
                <a:cubicBezTo>
                  <a:pt x="2498431" y="2522657"/>
                  <a:pt x="2373325" y="2513559"/>
                  <a:pt x="2193630" y="2531756"/>
                </a:cubicBezTo>
                <a:cubicBezTo>
                  <a:pt x="2088997" y="2522657"/>
                  <a:pt x="1998012" y="2349785"/>
                  <a:pt x="1941147" y="2211033"/>
                </a:cubicBezTo>
                <a:lnTo>
                  <a:pt x="1872908" y="2313392"/>
                </a:lnTo>
                <a:lnTo>
                  <a:pt x="1804669" y="2211033"/>
                </a:lnTo>
                <a:cubicBezTo>
                  <a:pt x="1747804" y="2349785"/>
                  <a:pt x="1656819" y="2522657"/>
                  <a:pt x="1552186" y="2531756"/>
                </a:cubicBezTo>
                <a:cubicBezTo>
                  <a:pt x="1372491" y="2513559"/>
                  <a:pt x="1247385" y="2522657"/>
                  <a:pt x="1094985" y="2518108"/>
                </a:cubicBezTo>
                <a:cubicBezTo>
                  <a:pt x="913013" y="2481714"/>
                  <a:pt x="915291" y="2001768"/>
                  <a:pt x="897093" y="1842544"/>
                </a:cubicBezTo>
                <a:cubicBezTo>
                  <a:pt x="878896" y="1726538"/>
                  <a:pt x="771988" y="1651475"/>
                  <a:pt x="590018" y="1596884"/>
                </a:cubicBezTo>
                <a:cubicBezTo>
                  <a:pt x="487660" y="1555942"/>
                  <a:pt x="474012" y="1426286"/>
                  <a:pt x="555899" y="1317105"/>
                </a:cubicBezTo>
                <a:cubicBezTo>
                  <a:pt x="497354" y="1247580"/>
                  <a:pt x="494034" y="1228756"/>
                  <a:pt x="380265" y="1173717"/>
                </a:cubicBezTo>
                <a:cubicBezTo>
                  <a:pt x="350099" y="1122687"/>
                  <a:pt x="319933" y="1057172"/>
                  <a:pt x="289767" y="1006142"/>
                </a:cubicBezTo>
                <a:cubicBezTo>
                  <a:pt x="226077" y="992494"/>
                  <a:pt x="155565" y="1010030"/>
                  <a:pt x="125994" y="921320"/>
                </a:cubicBezTo>
                <a:cubicBezTo>
                  <a:pt x="-21857" y="636991"/>
                  <a:pt x="137368" y="-9003"/>
                  <a:pt x="665081" y="9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Rounded Rectangle 31">
            <a:extLst>
              <a:ext uri="{FF2B5EF4-FFF2-40B4-BE49-F238E27FC236}">
                <a16:creationId xmlns:a16="http://schemas.microsoft.com/office/drawing/2014/main" id="{B25FCE9B-6DC5-4836-8DD9-E737D6782AA3}"/>
              </a:ext>
            </a:extLst>
          </p:cNvPr>
          <p:cNvSpPr>
            <a:spLocks noChangeAspect="1"/>
          </p:cNvSpPr>
          <p:nvPr/>
        </p:nvSpPr>
        <p:spPr>
          <a:xfrm>
            <a:off x="4509610" y="3571006"/>
            <a:ext cx="372634" cy="529812"/>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Oval 47">
            <a:extLst>
              <a:ext uri="{FF2B5EF4-FFF2-40B4-BE49-F238E27FC236}">
                <a16:creationId xmlns:a16="http://schemas.microsoft.com/office/drawing/2014/main" id="{2A7B72D2-455E-4647-BA7D-2D9A0D0187FB}"/>
              </a:ext>
            </a:extLst>
          </p:cNvPr>
          <p:cNvSpPr>
            <a:spLocks noChangeAspect="1"/>
          </p:cNvSpPr>
          <p:nvPr/>
        </p:nvSpPr>
        <p:spPr>
          <a:xfrm>
            <a:off x="11057974" y="2429101"/>
            <a:ext cx="529812" cy="529812"/>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50">
            <a:extLst>
              <a:ext uri="{FF2B5EF4-FFF2-40B4-BE49-F238E27FC236}">
                <a16:creationId xmlns:a16="http://schemas.microsoft.com/office/drawing/2014/main" id="{91CDD124-ED61-4ED3-81C2-B526853B9B84}"/>
              </a:ext>
            </a:extLst>
          </p:cNvPr>
          <p:cNvSpPr>
            <a:spLocks noChangeAspect="1"/>
          </p:cNvSpPr>
          <p:nvPr/>
        </p:nvSpPr>
        <p:spPr>
          <a:xfrm>
            <a:off x="5308362" y="3571006"/>
            <a:ext cx="469094" cy="529812"/>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Heart 17">
            <a:extLst>
              <a:ext uri="{FF2B5EF4-FFF2-40B4-BE49-F238E27FC236}">
                <a16:creationId xmlns:a16="http://schemas.microsoft.com/office/drawing/2014/main" id="{FD25AA3C-FD36-4FC1-9406-60F9CCE3DC0D}"/>
              </a:ext>
            </a:extLst>
          </p:cNvPr>
          <p:cNvSpPr/>
          <p:nvPr/>
        </p:nvSpPr>
        <p:spPr>
          <a:xfrm>
            <a:off x="7846544" y="3588496"/>
            <a:ext cx="501299" cy="491506"/>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Rounded Rectangle 25">
            <a:extLst>
              <a:ext uri="{FF2B5EF4-FFF2-40B4-BE49-F238E27FC236}">
                <a16:creationId xmlns:a16="http://schemas.microsoft.com/office/drawing/2014/main" id="{A53FDB1A-403D-4EBD-8EB6-3E1911FAEEC5}"/>
              </a:ext>
            </a:extLst>
          </p:cNvPr>
          <p:cNvSpPr/>
          <p:nvPr/>
        </p:nvSpPr>
        <p:spPr>
          <a:xfrm>
            <a:off x="6982048" y="3626197"/>
            <a:ext cx="497670" cy="419433"/>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Chord 32">
            <a:extLst>
              <a:ext uri="{FF2B5EF4-FFF2-40B4-BE49-F238E27FC236}">
                <a16:creationId xmlns:a16="http://schemas.microsoft.com/office/drawing/2014/main" id="{3D1BBD17-EB21-4265-8BCB-65380AD568C6}"/>
              </a:ext>
            </a:extLst>
          </p:cNvPr>
          <p:cNvSpPr/>
          <p:nvPr/>
        </p:nvSpPr>
        <p:spPr>
          <a:xfrm>
            <a:off x="6132058" y="3589260"/>
            <a:ext cx="497670" cy="493305"/>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Rounded Rectangle 40">
            <a:extLst>
              <a:ext uri="{FF2B5EF4-FFF2-40B4-BE49-F238E27FC236}">
                <a16:creationId xmlns:a16="http://schemas.microsoft.com/office/drawing/2014/main" id="{9EAE5B7B-9157-44FC-AC9D-E519CCFB3F84}"/>
              </a:ext>
            </a:extLst>
          </p:cNvPr>
          <p:cNvSpPr/>
          <p:nvPr/>
        </p:nvSpPr>
        <p:spPr>
          <a:xfrm rot="2942052">
            <a:off x="8639059" y="3589842"/>
            <a:ext cx="462604" cy="49214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Rounded Rectangle 7">
            <a:extLst>
              <a:ext uri="{FF2B5EF4-FFF2-40B4-BE49-F238E27FC236}">
                <a16:creationId xmlns:a16="http://schemas.microsoft.com/office/drawing/2014/main" id="{EC656316-B78D-4EC1-9C72-547CA566FED0}"/>
              </a:ext>
            </a:extLst>
          </p:cNvPr>
          <p:cNvSpPr>
            <a:spLocks noChangeAspect="1"/>
          </p:cNvSpPr>
          <p:nvPr/>
        </p:nvSpPr>
        <p:spPr>
          <a:xfrm rot="18924894" flipH="1">
            <a:off x="6299616" y="4621988"/>
            <a:ext cx="162556" cy="635774"/>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Rounded Rectangle 17">
            <a:extLst>
              <a:ext uri="{FF2B5EF4-FFF2-40B4-BE49-F238E27FC236}">
                <a16:creationId xmlns:a16="http://schemas.microsoft.com/office/drawing/2014/main" id="{6B94B2D2-8266-41F5-8364-5F47F1CD6CCC}"/>
              </a:ext>
            </a:extLst>
          </p:cNvPr>
          <p:cNvSpPr>
            <a:spLocks noChangeAspect="1"/>
          </p:cNvSpPr>
          <p:nvPr/>
        </p:nvSpPr>
        <p:spPr>
          <a:xfrm>
            <a:off x="11156386" y="3571006"/>
            <a:ext cx="332990" cy="529812"/>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Oval 21">
            <a:extLst>
              <a:ext uri="{FF2B5EF4-FFF2-40B4-BE49-F238E27FC236}">
                <a16:creationId xmlns:a16="http://schemas.microsoft.com/office/drawing/2014/main" id="{97FCD430-8257-484B-9F8F-22D7D55C6EEE}"/>
              </a:ext>
            </a:extLst>
          </p:cNvPr>
          <p:cNvSpPr>
            <a:spLocks noChangeAspect="1"/>
          </p:cNvSpPr>
          <p:nvPr/>
        </p:nvSpPr>
        <p:spPr>
          <a:xfrm>
            <a:off x="9438721" y="3571006"/>
            <a:ext cx="529812" cy="529812"/>
          </a:xfrm>
          <a:custGeom>
            <a:avLst/>
            <a:gdLst/>
            <a:ahLst/>
            <a:cxnLst/>
            <a:rect l="l" t="t" r="r" b="b"/>
            <a:pathLst>
              <a:path w="3240000" h="3240000">
                <a:moveTo>
                  <a:pt x="1799999" y="306000"/>
                </a:moveTo>
                <a:lnTo>
                  <a:pt x="1440000" y="306000"/>
                </a:lnTo>
                <a:lnTo>
                  <a:pt x="1440000" y="1308231"/>
                </a:lnTo>
                <a:lnTo>
                  <a:pt x="572043" y="807116"/>
                </a:lnTo>
                <a:lnTo>
                  <a:pt x="392043" y="1118885"/>
                </a:lnTo>
                <a:lnTo>
                  <a:pt x="1260000" y="1620000"/>
                </a:lnTo>
                <a:lnTo>
                  <a:pt x="392043" y="2121116"/>
                </a:lnTo>
                <a:lnTo>
                  <a:pt x="572043" y="2432885"/>
                </a:lnTo>
                <a:lnTo>
                  <a:pt x="1440000" y="1931769"/>
                </a:lnTo>
                <a:lnTo>
                  <a:pt x="1440000" y="2934000"/>
                </a:lnTo>
                <a:lnTo>
                  <a:pt x="1800000" y="2934000"/>
                </a:lnTo>
                <a:lnTo>
                  <a:pt x="1800000" y="1931769"/>
                </a:lnTo>
                <a:lnTo>
                  <a:pt x="2667957" y="2432884"/>
                </a:lnTo>
                <a:lnTo>
                  <a:pt x="2847957" y="2121116"/>
                </a:lnTo>
                <a:lnTo>
                  <a:pt x="1980000" y="1620000"/>
                </a:lnTo>
                <a:lnTo>
                  <a:pt x="2847958" y="1118885"/>
                </a:lnTo>
                <a:lnTo>
                  <a:pt x="2667957" y="807116"/>
                </a:lnTo>
                <a:lnTo>
                  <a:pt x="1800000" y="1308231"/>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Oval 25">
            <a:extLst>
              <a:ext uri="{FF2B5EF4-FFF2-40B4-BE49-F238E27FC236}">
                <a16:creationId xmlns:a16="http://schemas.microsoft.com/office/drawing/2014/main" id="{662B9A10-B959-4031-98B4-3EA3760E7508}"/>
              </a:ext>
            </a:extLst>
          </p:cNvPr>
          <p:cNvSpPr>
            <a:spLocks noChangeAspect="1"/>
          </p:cNvSpPr>
          <p:nvPr/>
        </p:nvSpPr>
        <p:spPr>
          <a:xfrm>
            <a:off x="10277790" y="3571006"/>
            <a:ext cx="529090" cy="52981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Block Arc 20">
            <a:extLst>
              <a:ext uri="{FF2B5EF4-FFF2-40B4-BE49-F238E27FC236}">
                <a16:creationId xmlns:a16="http://schemas.microsoft.com/office/drawing/2014/main" id="{442BD419-0F67-4BAB-976B-E90CC1C4AECE}"/>
              </a:ext>
            </a:extLst>
          </p:cNvPr>
          <p:cNvSpPr>
            <a:spLocks noChangeAspect="1"/>
          </p:cNvSpPr>
          <p:nvPr/>
        </p:nvSpPr>
        <p:spPr>
          <a:xfrm rot="10800000">
            <a:off x="5298601" y="4674968"/>
            <a:ext cx="488619" cy="529812"/>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Block Arc 11">
            <a:extLst>
              <a:ext uri="{FF2B5EF4-FFF2-40B4-BE49-F238E27FC236}">
                <a16:creationId xmlns:a16="http://schemas.microsoft.com/office/drawing/2014/main" id="{6237B46C-EE2F-45F5-A452-AEF5853F7D2C}"/>
              </a:ext>
            </a:extLst>
          </p:cNvPr>
          <p:cNvSpPr/>
          <p:nvPr/>
        </p:nvSpPr>
        <p:spPr>
          <a:xfrm rot="10800000">
            <a:off x="8710309" y="4659312"/>
            <a:ext cx="320105" cy="52085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Rectangle 21">
            <a:extLst>
              <a:ext uri="{FF2B5EF4-FFF2-40B4-BE49-F238E27FC236}">
                <a16:creationId xmlns:a16="http://schemas.microsoft.com/office/drawing/2014/main" id="{3DFB5373-0015-4A31-8F01-1597E404815D}"/>
              </a:ext>
            </a:extLst>
          </p:cNvPr>
          <p:cNvSpPr/>
          <p:nvPr/>
        </p:nvSpPr>
        <p:spPr>
          <a:xfrm>
            <a:off x="6977936" y="4798176"/>
            <a:ext cx="505898" cy="28339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 Same Side Corner Rectangle 8">
            <a:extLst>
              <a:ext uri="{FF2B5EF4-FFF2-40B4-BE49-F238E27FC236}">
                <a16:creationId xmlns:a16="http://schemas.microsoft.com/office/drawing/2014/main" id="{E4451B41-2F0A-4F98-8F16-0D0192492445}"/>
              </a:ext>
            </a:extLst>
          </p:cNvPr>
          <p:cNvSpPr/>
          <p:nvPr/>
        </p:nvSpPr>
        <p:spPr>
          <a:xfrm>
            <a:off x="11061660" y="4700090"/>
            <a:ext cx="522441" cy="52324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Rounded Rectangle 51">
            <a:extLst>
              <a:ext uri="{FF2B5EF4-FFF2-40B4-BE49-F238E27FC236}">
                <a16:creationId xmlns:a16="http://schemas.microsoft.com/office/drawing/2014/main" id="{B83253D3-E181-4488-9CD9-39D21527F719}"/>
              </a:ext>
            </a:extLst>
          </p:cNvPr>
          <p:cNvSpPr/>
          <p:nvPr/>
        </p:nvSpPr>
        <p:spPr>
          <a:xfrm rot="16200000" flipH="1">
            <a:off x="9442736" y="5628226"/>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3" name="Isosceles Triangle 5">
            <a:extLst>
              <a:ext uri="{FF2B5EF4-FFF2-40B4-BE49-F238E27FC236}">
                <a16:creationId xmlns:a16="http://schemas.microsoft.com/office/drawing/2014/main" id="{C90FA9E7-BC2A-492A-9790-9857E5ADE9BC}"/>
              </a:ext>
            </a:extLst>
          </p:cNvPr>
          <p:cNvSpPr>
            <a:spLocks noChangeAspect="1"/>
          </p:cNvSpPr>
          <p:nvPr/>
        </p:nvSpPr>
        <p:spPr>
          <a:xfrm>
            <a:off x="7895083" y="4737985"/>
            <a:ext cx="404220" cy="403783"/>
          </a:xfrm>
          <a:custGeom>
            <a:avLst/>
            <a:gdLst/>
            <a:ahLst/>
            <a:cxnLst/>
            <a:rect l="l" t="t" r="r" b="b"/>
            <a:pathLst>
              <a:path w="3229104" h="322561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Trapezoid 22">
            <a:extLst>
              <a:ext uri="{FF2B5EF4-FFF2-40B4-BE49-F238E27FC236}">
                <a16:creationId xmlns:a16="http://schemas.microsoft.com/office/drawing/2014/main" id="{D2EC6B0A-E896-40D9-B4A8-1556019F68B9}"/>
              </a:ext>
            </a:extLst>
          </p:cNvPr>
          <p:cNvSpPr>
            <a:spLocks noChangeAspect="1"/>
          </p:cNvSpPr>
          <p:nvPr/>
        </p:nvSpPr>
        <p:spPr>
          <a:xfrm>
            <a:off x="9438721" y="4805113"/>
            <a:ext cx="529812" cy="269525"/>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5" name="Rounded Rectangle 20">
            <a:extLst>
              <a:ext uri="{FF2B5EF4-FFF2-40B4-BE49-F238E27FC236}">
                <a16:creationId xmlns:a16="http://schemas.microsoft.com/office/drawing/2014/main" id="{B5A75B4D-CA52-4F78-AC74-CB42B7BD2898}"/>
              </a:ext>
            </a:extLst>
          </p:cNvPr>
          <p:cNvSpPr>
            <a:spLocks noChangeAspect="1"/>
          </p:cNvSpPr>
          <p:nvPr/>
        </p:nvSpPr>
        <p:spPr>
          <a:xfrm rot="2160000">
            <a:off x="10296822" y="4674968"/>
            <a:ext cx="491028" cy="529812"/>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Trapezoid 28">
            <a:extLst>
              <a:ext uri="{FF2B5EF4-FFF2-40B4-BE49-F238E27FC236}">
                <a16:creationId xmlns:a16="http://schemas.microsoft.com/office/drawing/2014/main" id="{013F6F7D-652C-40EF-B339-66A172676932}"/>
              </a:ext>
            </a:extLst>
          </p:cNvPr>
          <p:cNvSpPr>
            <a:spLocks noChangeAspect="1"/>
          </p:cNvSpPr>
          <p:nvPr/>
        </p:nvSpPr>
        <p:spPr>
          <a:xfrm>
            <a:off x="4477340" y="4674968"/>
            <a:ext cx="437175" cy="529812"/>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ounded Rectangle 2">
            <a:extLst>
              <a:ext uri="{FF2B5EF4-FFF2-40B4-BE49-F238E27FC236}">
                <a16:creationId xmlns:a16="http://schemas.microsoft.com/office/drawing/2014/main" id="{2CB3F902-7F51-468E-928D-DF8ED92CA432}"/>
              </a:ext>
            </a:extLst>
          </p:cNvPr>
          <p:cNvSpPr/>
          <p:nvPr/>
        </p:nvSpPr>
        <p:spPr>
          <a:xfrm>
            <a:off x="5283276" y="5634756"/>
            <a:ext cx="519265" cy="519265"/>
          </a:xfrm>
          <a:custGeom>
            <a:avLst/>
            <a:gdLst>
              <a:gd name="connsiteX0" fmla="*/ 1979373 w 3960440"/>
              <a:gd name="connsiteY0" fmla="*/ 472350 h 3960000"/>
              <a:gd name="connsiteX1" fmla="*/ 813783 w 3960440"/>
              <a:gd name="connsiteY1" fmla="*/ 1434034 h 3960000"/>
              <a:gd name="connsiteX2" fmla="*/ 1171732 w 3960440"/>
              <a:gd name="connsiteY2" fmla="*/ 2285845 h 3960000"/>
              <a:gd name="connsiteX3" fmla="*/ 1338560 w 3960440"/>
              <a:gd name="connsiteY3" fmla="*/ 1981614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71732 w 3960440"/>
              <a:gd name="connsiteY2" fmla="*/ 2285845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8" name="Rounded Rectangle 8">
            <a:extLst>
              <a:ext uri="{FF2B5EF4-FFF2-40B4-BE49-F238E27FC236}">
                <a16:creationId xmlns:a16="http://schemas.microsoft.com/office/drawing/2014/main" id="{CF999092-51D0-4040-A441-EE93FB3BE0AB}"/>
              </a:ext>
            </a:extLst>
          </p:cNvPr>
          <p:cNvSpPr/>
          <p:nvPr/>
        </p:nvSpPr>
        <p:spPr>
          <a:xfrm>
            <a:off x="4436267" y="5634756"/>
            <a:ext cx="519323" cy="519265"/>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9" name="Rounded Rectangle 2">
            <a:extLst>
              <a:ext uri="{FF2B5EF4-FFF2-40B4-BE49-F238E27FC236}">
                <a16:creationId xmlns:a16="http://schemas.microsoft.com/office/drawing/2014/main" id="{5394194E-40CF-4800-82F4-DA12261F9012}"/>
              </a:ext>
            </a:extLst>
          </p:cNvPr>
          <p:cNvSpPr/>
          <p:nvPr/>
        </p:nvSpPr>
        <p:spPr>
          <a:xfrm>
            <a:off x="6971252" y="5634756"/>
            <a:ext cx="519265" cy="519265"/>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0" name="Rounded Rectangle 3">
            <a:extLst>
              <a:ext uri="{FF2B5EF4-FFF2-40B4-BE49-F238E27FC236}">
                <a16:creationId xmlns:a16="http://schemas.microsoft.com/office/drawing/2014/main" id="{C2FE4DD9-BD0F-42FA-8558-1E2788EACC02}"/>
              </a:ext>
            </a:extLst>
          </p:cNvPr>
          <p:cNvSpPr>
            <a:spLocks noChangeAspect="1"/>
          </p:cNvSpPr>
          <p:nvPr/>
        </p:nvSpPr>
        <p:spPr>
          <a:xfrm>
            <a:off x="6121262" y="5634756"/>
            <a:ext cx="519265" cy="519265"/>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1" name="Rounded Rectangle 10">
            <a:extLst>
              <a:ext uri="{FF2B5EF4-FFF2-40B4-BE49-F238E27FC236}">
                <a16:creationId xmlns:a16="http://schemas.microsoft.com/office/drawing/2014/main" id="{798E328E-1056-4BD6-8D0A-FEC675AE63E6}"/>
              </a:ext>
            </a:extLst>
          </p:cNvPr>
          <p:cNvSpPr>
            <a:spLocks noChangeAspect="1"/>
          </p:cNvSpPr>
          <p:nvPr/>
        </p:nvSpPr>
        <p:spPr>
          <a:xfrm>
            <a:off x="7836637" y="5624208"/>
            <a:ext cx="521115" cy="529812"/>
          </a:xfrm>
          <a:custGeom>
            <a:avLst/>
            <a:gdLst/>
            <a:ahLst/>
            <a:cxn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2" name="Block Arc 6">
            <a:extLst>
              <a:ext uri="{FF2B5EF4-FFF2-40B4-BE49-F238E27FC236}">
                <a16:creationId xmlns:a16="http://schemas.microsoft.com/office/drawing/2014/main" id="{62965521-2EFF-4BE9-866C-3D9369FA5C74}"/>
              </a:ext>
            </a:extLst>
          </p:cNvPr>
          <p:cNvSpPr/>
          <p:nvPr/>
        </p:nvSpPr>
        <p:spPr>
          <a:xfrm>
            <a:off x="8626102" y="5660698"/>
            <a:ext cx="488516" cy="493322"/>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3" name="Left Arrow 1">
            <a:extLst>
              <a:ext uri="{FF2B5EF4-FFF2-40B4-BE49-F238E27FC236}">
                <a16:creationId xmlns:a16="http://schemas.microsoft.com/office/drawing/2014/main" id="{1947BE1D-5A1D-43CF-B583-1D9110F2864D}"/>
              </a:ext>
            </a:extLst>
          </p:cNvPr>
          <p:cNvSpPr>
            <a:spLocks noChangeAspect="1"/>
          </p:cNvSpPr>
          <p:nvPr/>
        </p:nvSpPr>
        <p:spPr>
          <a:xfrm>
            <a:off x="11088980" y="5624208"/>
            <a:ext cx="544340" cy="52981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4" name="Oval 35">
            <a:extLst>
              <a:ext uri="{FF2B5EF4-FFF2-40B4-BE49-F238E27FC236}">
                <a16:creationId xmlns:a16="http://schemas.microsoft.com/office/drawing/2014/main" id="{BCF76AF1-1ADE-45FB-9D44-99BC7FEECFA3}"/>
              </a:ext>
            </a:extLst>
          </p:cNvPr>
          <p:cNvSpPr/>
          <p:nvPr/>
        </p:nvSpPr>
        <p:spPr>
          <a:xfrm>
            <a:off x="10359195" y="5625275"/>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126821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C</a:t>
            </a:r>
          </a:p>
        </p:txBody>
      </p:sp>
      <p:sp>
        <p:nvSpPr>
          <p:cNvPr id="54" name="Isosceles Triangle 68">
            <a:extLst>
              <a:ext uri="{FF2B5EF4-FFF2-40B4-BE49-F238E27FC236}">
                <a16:creationId xmlns:a16="http://schemas.microsoft.com/office/drawing/2014/main" id="{870C564B-4826-4504-AD55-BCA183FFA29B}"/>
              </a:ext>
            </a:extLst>
          </p:cNvPr>
          <p:cNvSpPr/>
          <p:nvPr/>
        </p:nvSpPr>
        <p:spPr>
          <a:xfrm rot="10800000">
            <a:off x="7871934" y="4610240"/>
            <a:ext cx="220703" cy="687310"/>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Rectangle 9">
            <a:extLst>
              <a:ext uri="{FF2B5EF4-FFF2-40B4-BE49-F238E27FC236}">
                <a16:creationId xmlns:a16="http://schemas.microsoft.com/office/drawing/2014/main" id="{F4DF7C3C-D955-465B-A7ED-DA6CEFF74209}"/>
              </a:ext>
            </a:extLst>
          </p:cNvPr>
          <p:cNvSpPr/>
          <p:nvPr/>
        </p:nvSpPr>
        <p:spPr>
          <a:xfrm>
            <a:off x="8435540" y="4689594"/>
            <a:ext cx="529466" cy="528605"/>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8">
            <a:extLst>
              <a:ext uri="{FF2B5EF4-FFF2-40B4-BE49-F238E27FC236}">
                <a16:creationId xmlns:a16="http://schemas.microsoft.com/office/drawing/2014/main" id="{FED1BF7A-7546-4AF8-89CC-3CEC8A5874C0}"/>
              </a:ext>
            </a:extLst>
          </p:cNvPr>
          <p:cNvSpPr/>
          <p:nvPr/>
        </p:nvSpPr>
        <p:spPr>
          <a:xfrm rot="16200000">
            <a:off x="4359308" y="3634371"/>
            <a:ext cx="444149" cy="529543"/>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Donut 8">
            <a:extLst>
              <a:ext uri="{FF2B5EF4-FFF2-40B4-BE49-F238E27FC236}">
                <a16:creationId xmlns:a16="http://schemas.microsoft.com/office/drawing/2014/main" id="{E6D41FF5-B672-4C8A-A062-73A4028D9602}"/>
              </a:ext>
            </a:extLst>
          </p:cNvPr>
          <p:cNvSpPr/>
          <p:nvPr/>
        </p:nvSpPr>
        <p:spPr>
          <a:xfrm>
            <a:off x="9475134" y="3608548"/>
            <a:ext cx="486216" cy="581184"/>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8" name="Freeform 18">
            <a:extLst>
              <a:ext uri="{FF2B5EF4-FFF2-40B4-BE49-F238E27FC236}">
                <a16:creationId xmlns:a16="http://schemas.microsoft.com/office/drawing/2014/main" id="{F57ADD61-A5C9-4BA6-A485-F46349246C4A}"/>
              </a:ext>
            </a:extLst>
          </p:cNvPr>
          <p:cNvSpPr/>
          <p:nvPr/>
        </p:nvSpPr>
        <p:spPr>
          <a:xfrm>
            <a:off x="10104940" y="4747559"/>
            <a:ext cx="511325" cy="41267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Oval 7">
            <a:extLst>
              <a:ext uri="{FF2B5EF4-FFF2-40B4-BE49-F238E27FC236}">
                <a16:creationId xmlns:a16="http://schemas.microsoft.com/office/drawing/2014/main" id="{5B3365E1-0E4A-4E37-8487-402BEAEC4C18}"/>
              </a:ext>
            </a:extLst>
          </p:cNvPr>
          <p:cNvSpPr/>
          <p:nvPr/>
        </p:nvSpPr>
        <p:spPr>
          <a:xfrm>
            <a:off x="10252271" y="3641889"/>
            <a:ext cx="514505" cy="51450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Freeform 20">
            <a:extLst>
              <a:ext uri="{FF2B5EF4-FFF2-40B4-BE49-F238E27FC236}">
                <a16:creationId xmlns:a16="http://schemas.microsoft.com/office/drawing/2014/main" id="{E674EC10-6DF4-4D79-8C68-8E0E302F4814}"/>
              </a:ext>
            </a:extLst>
          </p:cNvPr>
          <p:cNvSpPr/>
          <p:nvPr/>
        </p:nvSpPr>
        <p:spPr>
          <a:xfrm>
            <a:off x="10998217" y="5652772"/>
            <a:ext cx="536427" cy="573297"/>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ounded Rectangle 25">
            <a:extLst>
              <a:ext uri="{FF2B5EF4-FFF2-40B4-BE49-F238E27FC236}">
                <a16:creationId xmlns:a16="http://schemas.microsoft.com/office/drawing/2014/main" id="{52251A18-A73B-4A26-9FEC-6B831E23205B}"/>
              </a:ext>
            </a:extLst>
          </p:cNvPr>
          <p:cNvSpPr/>
          <p:nvPr/>
        </p:nvSpPr>
        <p:spPr>
          <a:xfrm>
            <a:off x="10972939" y="2640819"/>
            <a:ext cx="586980" cy="43016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Block Arc 41">
            <a:extLst>
              <a:ext uri="{FF2B5EF4-FFF2-40B4-BE49-F238E27FC236}">
                <a16:creationId xmlns:a16="http://schemas.microsoft.com/office/drawing/2014/main" id="{36DCD789-FED8-401C-8C81-CF9F331DAB6D}"/>
              </a:ext>
            </a:extLst>
          </p:cNvPr>
          <p:cNvSpPr/>
          <p:nvPr/>
        </p:nvSpPr>
        <p:spPr>
          <a:xfrm>
            <a:off x="9454085" y="5654191"/>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3" name="Round Same Side Corner Rectangle 11">
            <a:extLst>
              <a:ext uri="{FF2B5EF4-FFF2-40B4-BE49-F238E27FC236}">
                <a16:creationId xmlns:a16="http://schemas.microsoft.com/office/drawing/2014/main" id="{AFBCEF67-A3DE-45DE-97FD-374E910A67D8}"/>
              </a:ext>
            </a:extLst>
          </p:cNvPr>
          <p:cNvSpPr/>
          <p:nvPr/>
        </p:nvSpPr>
        <p:spPr>
          <a:xfrm rot="9900000">
            <a:off x="10208910" y="1534987"/>
            <a:ext cx="579867" cy="492485"/>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Donut 39">
            <a:extLst>
              <a:ext uri="{FF2B5EF4-FFF2-40B4-BE49-F238E27FC236}">
                <a16:creationId xmlns:a16="http://schemas.microsoft.com/office/drawing/2014/main" id="{439297A1-2150-467C-8B3E-08A8C9E0E56F}"/>
              </a:ext>
            </a:extLst>
          </p:cNvPr>
          <p:cNvSpPr/>
          <p:nvPr/>
        </p:nvSpPr>
        <p:spPr>
          <a:xfrm>
            <a:off x="4246301" y="4666128"/>
            <a:ext cx="575536" cy="575536"/>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5" name="Freeform 25">
            <a:extLst>
              <a:ext uri="{FF2B5EF4-FFF2-40B4-BE49-F238E27FC236}">
                <a16:creationId xmlns:a16="http://schemas.microsoft.com/office/drawing/2014/main" id="{115A3EAB-6A86-45ED-8F48-A7797A2D6676}"/>
              </a:ext>
            </a:extLst>
          </p:cNvPr>
          <p:cNvSpPr/>
          <p:nvPr/>
        </p:nvSpPr>
        <p:spPr>
          <a:xfrm>
            <a:off x="8766358" y="3640606"/>
            <a:ext cx="417857" cy="517071"/>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 fmla="*/ 371475 w 1600200"/>
              <a:gd name="connsiteY0" fmla="*/ 0 h 1917951"/>
              <a:gd name="connsiteX1" fmla="*/ 628650 w 1600200"/>
              <a:gd name="connsiteY1" fmla="*/ 584451 h 1917951"/>
              <a:gd name="connsiteX2" fmla="*/ 400050 w 1600200"/>
              <a:gd name="connsiteY2" fmla="*/ 622551 h 1917951"/>
              <a:gd name="connsiteX3" fmla="*/ 1019175 w 1600200"/>
              <a:gd name="connsiteY3" fmla="*/ 1498851 h 1917951"/>
              <a:gd name="connsiteX4" fmla="*/ 1219200 w 1600200"/>
              <a:gd name="connsiteY4" fmla="*/ 1298826 h 1917951"/>
              <a:gd name="connsiteX5" fmla="*/ 1600200 w 1600200"/>
              <a:gd name="connsiteY5" fmla="*/ 1727451 h 1917951"/>
              <a:gd name="connsiteX6" fmla="*/ 1038225 w 1600200"/>
              <a:gd name="connsiteY6" fmla="*/ 1917951 h 1917951"/>
              <a:gd name="connsiteX7" fmla="*/ 0 w 1600200"/>
              <a:gd name="connsiteY7" fmla="*/ 374901 h 1917951"/>
              <a:gd name="connsiteX8" fmla="*/ 371475 w 1600200"/>
              <a:gd name="connsiteY8" fmla="*/ 0 h 1917951"/>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544 h 1919495"/>
              <a:gd name="connsiteX1" fmla="*/ 628650 w 1600200"/>
              <a:gd name="connsiteY1" fmla="*/ 585995 h 1919495"/>
              <a:gd name="connsiteX2" fmla="*/ 400050 w 1600200"/>
              <a:gd name="connsiteY2" fmla="*/ 624095 h 1919495"/>
              <a:gd name="connsiteX3" fmla="*/ 1019175 w 1600200"/>
              <a:gd name="connsiteY3" fmla="*/ 1500395 h 1919495"/>
              <a:gd name="connsiteX4" fmla="*/ 1219200 w 1600200"/>
              <a:gd name="connsiteY4" fmla="*/ 1300370 h 1919495"/>
              <a:gd name="connsiteX5" fmla="*/ 1600200 w 1600200"/>
              <a:gd name="connsiteY5" fmla="*/ 1728995 h 1919495"/>
              <a:gd name="connsiteX6" fmla="*/ 1038225 w 1600200"/>
              <a:gd name="connsiteY6" fmla="*/ 1919495 h 1919495"/>
              <a:gd name="connsiteX7" fmla="*/ 0 w 1600200"/>
              <a:gd name="connsiteY7" fmla="*/ 376445 h 1919495"/>
              <a:gd name="connsiteX8" fmla="*/ 371475 w 1600200"/>
              <a:gd name="connsiteY8" fmla="*/ 1544 h 1919495"/>
              <a:gd name="connsiteX0" fmla="*/ 371475 w 1600200"/>
              <a:gd name="connsiteY0" fmla="*/ 1487 h 1919438"/>
              <a:gd name="connsiteX1" fmla="*/ 568075 w 1600200"/>
              <a:gd name="connsiteY1" fmla="*/ 603245 h 1919438"/>
              <a:gd name="connsiteX2" fmla="*/ 400050 w 1600200"/>
              <a:gd name="connsiteY2" fmla="*/ 624038 h 1919438"/>
              <a:gd name="connsiteX3" fmla="*/ 1019175 w 1600200"/>
              <a:gd name="connsiteY3" fmla="*/ 1500338 h 1919438"/>
              <a:gd name="connsiteX4" fmla="*/ 1219200 w 1600200"/>
              <a:gd name="connsiteY4" fmla="*/ 1300313 h 1919438"/>
              <a:gd name="connsiteX5" fmla="*/ 1600200 w 1600200"/>
              <a:gd name="connsiteY5" fmla="*/ 1728938 h 1919438"/>
              <a:gd name="connsiteX6" fmla="*/ 1038225 w 1600200"/>
              <a:gd name="connsiteY6" fmla="*/ 1919438 h 1919438"/>
              <a:gd name="connsiteX7" fmla="*/ 0 w 1600200"/>
              <a:gd name="connsiteY7" fmla="*/ 376388 h 1919438"/>
              <a:gd name="connsiteX8" fmla="*/ 371475 w 1600200"/>
              <a:gd name="connsiteY8" fmla="*/ 1487 h 1919438"/>
              <a:gd name="connsiteX0" fmla="*/ 371475 w 1600200"/>
              <a:gd name="connsiteY0" fmla="*/ 1032 h 1918983"/>
              <a:gd name="connsiteX1" fmla="*/ 568075 w 1600200"/>
              <a:gd name="connsiteY1" fmla="*/ 602790 h 1918983"/>
              <a:gd name="connsiteX2" fmla="*/ 400050 w 1600200"/>
              <a:gd name="connsiteY2" fmla="*/ 623583 h 1918983"/>
              <a:gd name="connsiteX3" fmla="*/ 1019175 w 1600200"/>
              <a:gd name="connsiteY3" fmla="*/ 1499883 h 1918983"/>
              <a:gd name="connsiteX4" fmla="*/ 1219200 w 1600200"/>
              <a:gd name="connsiteY4" fmla="*/ 1299858 h 1918983"/>
              <a:gd name="connsiteX5" fmla="*/ 1600200 w 1600200"/>
              <a:gd name="connsiteY5" fmla="*/ 1728483 h 1918983"/>
              <a:gd name="connsiteX6" fmla="*/ 1038225 w 1600200"/>
              <a:gd name="connsiteY6" fmla="*/ 1918983 h 1918983"/>
              <a:gd name="connsiteX7" fmla="*/ 0 w 1600200"/>
              <a:gd name="connsiteY7" fmla="*/ 375933 h 1918983"/>
              <a:gd name="connsiteX8" fmla="*/ 371475 w 1600200"/>
              <a:gd name="connsiteY8" fmla="*/ 1032 h 1918983"/>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118 h 1919069"/>
              <a:gd name="connsiteX1" fmla="*/ 568075 w 1600200"/>
              <a:gd name="connsiteY1" fmla="*/ 602876 h 1919069"/>
              <a:gd name="connsiteX2" fmla="*/ 400050 w 1600200"/>
              <a:gd name="connsiteY2" fmla="*/ 623669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408703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59666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70138 w 1600200"/>
              <a:gd name="connsiteY3" fmla="*/ 1517276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0522 w 1600200"/>
              <a:gd name="connsiteY3" fmla="*/ 1534584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96099 w 1600200"/>
              <a:gd name="connsiteY3" fmla="*/ 1546122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588662"/>
              <a:gd name="connsiteY0" fmla="*/ 1118 h 1919069"/>
              <a:gd name="connsiteX1" fmla="*/ 568075 w 1588662"/>
              <a:gd name="connsiteY1" fmla="*/ 602876 h 1919069"/>
              <a:gd name="connsiteX2" fmla="*/ 374089 w 1588662"/>
              <a:gd name="connsiteY2" fmla="*/ 646744 h 1919069"/>
              <a:gd name="connsiteX3" fmla="*/ 987445 w 1588662"/>
              <a:gd name="connsiteY3" fmla="*/ 1528815 h 1919069"/>
              <a:gd name="connsiteX4" fmla="*/ 1173048 w 1588662"/>
              <a:gd name="connsiteY4" fmla="*/ 1311482 h 1919069"/>
              <a:gd name="connsiteX5" fmla="*/ 1588662 w 1588662"/>
              <a:gd name="connsiteY5" fmla="*/ 1699723 h 1919069"/>
              <a:gd name="connsiteX6" fmla="*/ 1038225 w 1588662"/>
              <a:gd name="connsiteY6" fmla="*/ 1919069 h 1919069"/>
              <a:gd name="connsiteX7" fmla="*/ 0 w 1588662"/>
              <a:gd name="connsiteY7" fmla="*/ 376019 h 1919069"/>
              <a:gd name="connsiteX8" fmla="*/ 371475 w 1588662"/>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46976"/>
              <a:gd name="connsiteX1" fmla="*/ 568075 w 1596260"/>
              <a:gd name="connsiteY1" fmla="*/ 602876 h 1946976"/>
              <a:gd name="connsiteX2" fmla="*/ 374089 w 1596260"/>
              <a:gd name="connsiteY2" fmla="*/ 646744 h 1946976"/>
              <a:gd name="connsiteX3" fmla="*/ 987445 w 1596260"/>
              <a:gd name="connsiteY3" fmla="*/ 1528815 h 1946976"/>
              <a:gd name="connsiteX4" fmla="*/ 1173048 w 1596260"/>
              <a:gd name="connsiteY4" fmla="*/ 1311482 h 1946976"/>
              <a:gd name="connsiteX5" fmla="*/ 1588662 w 1596260"/>
              <a:gd name="connsiteY5" fmla="*/ 1699723 h 1946976"/>
              <a:gd name="connsiteX6" fmla="*/ 1038225 w 1596260"/>
              <a:gd name="connsiteY6" fmla="*/ 1919069 h 1946976"/>
              <a:gd name="connsiteX7" fmla="*/ 0 w 1596260"/>
              <a:gd name="connsiteY7" fmla="*/ 376019 h 1946976"/>
              <a:gd name="connsiteX8" fmla="*/ 371475 w 1596260"/>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33976 w 1558761"/>
              <a:gd name="connsiteY0" fmla="*/ 1118 h 1946976"/>
              <a:gd name="connsiteX1" fmla="*/ 530576 w 1558761"/>
              <a:gd name="connsiteY1" fmla="*/ 602876 h 1946976"/>
              <a:gd name="connsiteX2" fmla="*/ 336590 w 1558761"/>
              <a:gd name="connsiteY2" fmla="*/ 646744 h 1946976"/>
              <a:gd name="connsiteX3" fmla="*/ 949946 w 1558761"/>
              <a:gd name="connsiteY3" fmla="*/ 1528815 h 1946976"/>
              <a:gd name="connsiteX4" fmla="*/ 1135549 w 1558761"/>
              <a:gd name="connsiteY4" fmla="*/ 1311482 h 1946976"/>
              <a:gd name="connsiteX5" fmla="*/ 1551163 w 1558761"/>
              <a:gd name="connsiteY5" fmla="*/ 1699723 h 1946976"/>
              <a:gd name="connsiteX6" fmla="*/ 1000726 w 1558761"/>
              <a:gd name="connsiteY6" fmla="*/ 1919069 h 1946976"/>
              <a:gd name="connsiteX7" fmla="*/ 0 w 1558761"/>
              <a:gd name="connsiteY7" fmla="*/ 390441 h 1946976"/>
              <a:gd name="connsiteX8" fmla="*/ 333976 w 1558761"/>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44260 w 1560662"/>
              <a:gd name="connsiteY2" fmla="*/ 655398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96 h 1946054"/>
              <a:gd name="connsiteX1" fmla="*/ 532477 w 1560662"/>
              <a:gd name="connsiteY1" fmla="*/ 601954 h 1946054"/>
              <a:gd name="connsiteX2" fmla="*/ 344260 w 1560662"/>
              <a:gd name="connsiteY2" fmla="*/ 654476 h 1946054"/>
              <a:gd name="connsiteX3" fmla="*/ 951847 w 1560662"/>
              <a:gd name="connsiteY3" fmla="*/ 1527893 h 1946054"/>
              <a:gd name="connsiteX4" fmla="*/ 1137450 w 1560662"/>
              <a:gd name="connsiteY4" fmla="*/ 1310560 h 1946054"/>
              <a:gd name="connsiteX5" fmla="*/ 1553064 w 1560662"/>
              <a:gd name="connsiteY5" fmla="*/ 1698801 h 1946054"/>
              <a:gd name="connsiteX6" fmla="*/ 1002627 w 1560662"/>
              <a:gd name="connsiteY6" fmla="*/ 1918147 h 1946054"/>
              <a:gd name="connsiteX7" fmla="*/ 1901 w 1560662"/>
              <a:gd name="connsiteY7" fmla="*/ 389519 h 1946054"/>
              <a:gd name="connsiteX8" fmla="*/ 335877 w 1560662"/>
              <a:gd name="connsiteY8" fmla="*/ 196 h 1946054"/>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6" name="Rectangle 36">
            <a:extLst>
              <a:ext uri="{FF2B5EF4-FFF2-40B4-BE49-F238E27FC236}">
                <a16:creationId xmlns:a16="http://schemas.microsoft.com/office/drawing/2014/main" id="{11A06711-0A15-47E5-AAA2-F0E6DC05BD1B}"/>
              </a:ext>
            </a:extLst>
          </p:cNvPr>
          <p:cNvSpPr/>
          <p:nvPr/>
        </p:nvSpPr>
        <p:spPr>
          <a:xfrm>
            <a:off x="5164740" y="4708915"/>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Rounded Rectangle 27">
            <a:extLst>
              <a:ext uri="{FF2B5EF4-FFF2-40B4-BE49-F238E27FC236}">
                <a16:creationId xmlns:a16="http://schemas.microsoft.com/office/drawing/2014/main" id="{7A5ED58F-9964-4886-8BFC-E301F23293AB}"/>
              </a:ext>
            </a:extLst>
          </p:cNvPr>
          <p:cNvSpPr/>
          <p:nvPr/>
        </p:nvSpPr>
        <p:spPr>
          <a:xfrm>
            <a:off x="8316455" y="1548746"/>
            <a:ext cx="605315" cy="46496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Rounded Rectangle 7">
            <a:extLst>
              <a:ext uri="{FF2B5EF4-FFF2-40B4-BE49-F238E27FC236}">
                <a16:creationId xmlns:a16="http://schemas.microsoft.com/office/drawing/2014/main" id="{7D6C3C70-FD86-419A-8B89-365FC328FB88}"/>
              </a:ext>
            </a:extLst>
          </p:cNvPr>
          <p:cNvSpPr/>
          <p:nvPr/>
        </p:nvSpPr>
        <p:spPr>
          <a:xfrm>
            <a:off x="9257631" y="1515680"/>
            <a:ext cx="615416" cy="53109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Chord 15">
            <a:extLst>
              <a:ext uri="{FF2B5EF4-FFF2-40B4-BE49-F238E27FC236}">
                <a16:creationId xmlns:a16="http://schemas.microsoft.com/office/drawing/2014/main" id="{42E9D490-3DD3-4F66-B124-FE910E0FACBF}"/>
              </a:ext>
            </a:extLst>
          </p:cNvPr>
          <p:cNvSpPr/>
          <p:nvPr/>
        </p:nvSpPr>
        <p:spPr>
          <a:xfrm>
            <a:off x="11124640" y="1472088"/>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ectangle 16">
            <a:extLst>
              <a:ext uri="{FF2B5EF4-FFF2-40B4-BE49-F238E27FC236}">
                <a16:creationId xmlns:a16="http://schemas.microsoft.com/office/drawing/2014/main" id="{F1978DC7-2159-40E0-A5D4-88F414868797}"/>
              </a:ext>
            </a:extLst>
          </p:cNvPr>
          <p:cNvSpPr/>
          <p:nvPr/>
        </p:nvSpPr>
        <p:spPr>
          <a:xfrm>
            <a:off x="6093780" y="4751666"/>
            <a:ext cx="615416" cy="40446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Rounded Rectangle 6">
            <a:extLst>
              <a:ext uri="{FF2B5EF4-FFF2-40B4-BE49-F238E27FC236}">
                <a16:creationId xmlns:a16="http://schemas.microsoft.com/office/drawing/2014/main" id="{48E90455-C4C4-4792-86FF-218C5EFE04F0}"/>
              </a:ext>
            </a:extLst>
          </p:cNvPr>
          <p:cNvSpPr/>
          <p:nvPr/>
        </p:nvSpPr>
        <p:spPr>
          <a:xfrm>
            <a:off x="5137072"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Rounded Rectangle 6">
            <a:extLst>
              <a:ext uri="{FF2B5EF4-FFF2-40B4-BE49-F238E27FC236}">
                <a16:creationId xmlns:a16="http://schemas.microsoft.com/office/drawing/2014/main" id="{8329069E-6F6C-4466-BEA3-223D7C56FECC}"/>
              </a:ext>
            </a:extLst>
          </p:cNvPr>
          <p:cNvSpPr/>
          <p:nvPr/>
        </p:nvSpPr>
        <p:spPr>
          <a:xfrm>
            <a:off x="6044394"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6">
            <a:extLst>
              <a:ext uri="{FF2B5EF4-FFF2-40B4-BE49-F238E27FC236}">
                <a16:creationId xmlns:a16="http://schemas.microsoft.com/office/drawing/2014/main" id="{740CC869-4793-4E41-A92A-FDB14A2B194C}"/>
              </a:ext>
            </a:extLst>
          </p:cNvPr>
          <p:cNvSpPr/>
          <p:nvPr/>
        </p:nvSpPr>
        <p:spPr>
          <a:xfrm>
            <a:off x="695171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6">
            <a:extLst>
              <a:ext uri="{FF2B5EF4-FFF2-40B4-BE49-F238E27FC236}">
                <a16:creationId xmlns:a16="http://schemas.microsoft.com/office/drawing/2014/main" id="{17C1EAE2-459E-491D-81FC-F8924F353B13}"/>
              </a:ext>
            </a:extLst>
          </p:cNvPr>
          <p:cNvSpPr/>
          <p:nvPr/>
        </p:nvSpPr>
        <p:spPr>
          <a:xfrm>
            <a:off x="785903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eardrop 6">
            <a:extLst>
              <a:ext uri="{FF2B5EF4-FFF2-40B4-BE49-F238E27FC236}">
                <a16:creationId xmlns:a16="http://schemas.microsoft.com/office/drawing/2014/main" id="{3FF8E6D1-A5CA-4857-BFE4-E947E4F2F934}"/>
              </a:ext>
            </a:extLst>
          </p:cNvPr>
          <p:cNvSpPr/>
          <p:nvPr/>
        </p:nvSpPr>
        <p:spPr>
          <a:xfrm rot="8100000">
            <a:off x="11057693" y="3690402"/>
            <a:ext cx="417475" cy="41747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Donut 24">
            <a:extLst>
              <a:ext uri="{FF2B5EF4-FFF2-40B4-BE49-F238E27FC236}">
                <a16:creationId xmlns:a16="http://schemas.microsoft.com/office/drawing/2014/main" id="{2358F6B7-5407-478C-BBCE-24DB33354B70}"/>
              </a:ext>
            </a:extLst>
          </p:cNvPr>
          <p:cNvSpPr/>
          <p:nvPr/>
        </p:nvSpPr>
        <p:spPr>
          <a:xfrm>
            <a:off x="5773604" y="2544635"/>
            <a:ext cx="617508" cy="62253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7" name="Chord 38">
            <a:extLst>
              <a:ext uri="{FF2B5EF4-FFF2-40B4-BE49-F238E27FC236}">
                <a16:creationId xmlns:a16="http://schemas.microsoft.com/office/drawing/2014/main" id="{284AD387-FD7A-4FAE-86E7-99768FD2F34F}"/>
              </a:ext>
            </a:extLst>
          </p:cNvPr>
          <p:cNvSpPr/>
          <p:nvPr/>
        </p:nvSpPr>
        <p:spPr>
          <a:xfrm>
            <a:off x="6733448" y="2544108"/>
            <a:ext cx="484927" cy="623588"/>
          </a:xfrm>
          <a:custGeom>
            <a:avLst/>
            <a:gdLst/>
            <a:ahLst/>
            <a:cxnLst/>
            <a:rect l="l" t="t" r="r" b="b"/>
            <a:pathLst>
              <a:path w="2519554" h="3240000">
                <a:moveTo>
                  <a:pt x="1259778" y="0"/>
                </a:moveTo>
                <a:cubicBezTo>
                  <a:pt x="1299543" y="0"/>
                  <a:pt x="1331778" y="32235"/>
                  <a:pt x="1331778" y="72000"/>
                </a:cubicBezTo>
                <a:lnTo>
                  <a:pt x="1331778" y="292696"/>
                </a:lnTo>
                <a:cubicBezTo>
                  <a:pt x="1526887" y="301316"/>
                  <a:pt x="1719796" y="357828"/>
                  <a:pt x="1894309" y="459601"/>
                </a:cubicBezTo>
                <a:cubicBezTo>
                  <a:pt x="2284331" y="687055"/>
                  <a:pt x="2522839" y="1105809"/>
                  <a:pt x="2519520" y="1557297"/>
                </a:cubicBezTo>
                <a:lnTo>
                  <a:pt x="2509882" y="1557270"/>
                </a:lnTo>
                <a:cubicBezTo>
                  <a:pt x="2413806" y="1435449"/>
                  <a:pt x="2264527" y="1358626"/>
                  <a:pt x="2097304" y="1358626"/>
                </a:cubicBezTo>
                <a:cubicBezTo>
                  <a:pt x="1931567" y="1358626"/>
                  <a:pt x="1783455" y="1434091"/>
                  <a:pt x="1688484" y="1554913"/>
                </a:cubicBezTo>
                <a:lnTo>
                  <a:pt x="1657888" y="1554825"/>
                </a:lnTo>
                <a:cubicBezTo>
                  <a:pt x="1579123" y="1454657"/>
                  <a:pt x="1463823" y="1385682"/>
                  <a:pt x="1331778" y="1368008"/>
                </a:cubicBezTo>
                <a:lnTo>
                  <a:pt x="1331778" y="2507895"/>
                </a:lnTo>
                <a:lnTo>
                  <a:pt x="1356113" y="2507895"/>
                </a:lnTo>
                <a:lnTo>
                  <a:pt x="1356113" y="2868215"/>
                </a:lnTo>
                <a:lnTo>
                  <a:pt x="1353558" y="2868215"/>
                </a:lnTo>
                <a:cubicBezTo>
                  <a:pt x="1347515" y="3074779"/>
                  <a:pt x="1177830" y="3240000"/>
                  <a:pt x="969556" y="3240000"/>
                </a:cubicBezTo>
                <a:cubicBezTo>
                  <a:pt x="759529" y="3240000"/>
                  <a:pt x="588743" y="3071985"/>
                  <a:pt x="585029" y="2863014"/>
                </a:cubicBezTo>
                <a:cubicBezTo>
                  <a:pt x="584214" y="2861474"/>
                  <a:pt x="584183" y="2859896"/>
                  <a:pt x="584183" y="2858310"/>
                </a:cubicBezTo>
                <a:lnTo>
                  <a:pt x="584422" y="2856985"/>
                </a:lnTo>
                <a:cubicBezTo>
                  <a:pt x="584186" y="2856201"/>
                  <a:pt x="584184" y="2855415"/>
                  <a:pt x="584184" y="2854628"/>
                </a:cubicBezTo>
                <a:lnTo>
                  <a:pt x="584846" y="2854628"/>
                </a:lnTo>
                <a:cubicBezTo>
                  <a:pt x="585977" y="2797047"/>
                  <a:pt x="628115" y="2750982"/>
                  <a:pt x="679843" y="2750982"/>
                </a:cubicBezTo>
                <a:cubicBezTo>
                  <a:pt x="731571" y="2750982"/>
                  <a:pt x="773709" y="2797047"/>
                  <a:pt x="774841" y="2854628"/>
                </a:cubicBezTo>
                <a:lnTo>
                  <a:pt x="776870" y="2854628"/>
                </a:lnTo>
                <a:cubicBezTo>
                  <a:pt x="776870" y="2961046"/>
                  <a:pt x="863138" y="3047314"/>
                  <a:pt x="969556" y="3047314"/>
                </a:cubicBezTo>
                <a:cubicBezTo>
                  <a:pt x="1075974" y="3047314"/>
                  <a:pt x="1162242" y="2961046"/>
                  <a:pt x="1162242" y="2854628"/>
                </a:cubicBezTo>
                <a:lnTo>
                  <a:pt x="1163439" y="2854628"/>
                </a:lnTo>
                <a:lnTo>
                  <a:pt x="1163439" y="2507895"/>
                </a:lnTo>
                <a:lnTo>
                  <a:pt x="1187778" y="2507895"/>
                </a:lnTo>
                <a:lnTo>
                  <a:pt x="1187778" y="1365548"/>
                </a:lnTo>
                <a:cubicBezTo>
                  <a:pt x="1048083" y="1378241"/>
                  <a:pt x="925400" y="1448176"/>
                  <a:pt x="842602" y="1552487"/>
                </a:cubicBezTo>
                <a:lnTo>
                  <a:pt x="807450" y="1552386"/>
                </a:lnTo>
                <a:cubicBezTo>
                  <a:pt x="712615" y="1432960"/>
                  <a:pt x="565486" y="1358626"/>
                  <a:pt x="400996" y="1358626"/>
                </a:cubicBezTo>
                <a:cubicBezTo>
                  <a:pt x="240343" y="1358626"/>
                  <a:pt x="96251" y="1429532"/>
                  <a:pt x="0" y="1543232"/>
                </a:cubicBezTo>
                <a:cubicBezTo>
                  <a:pt x="1264" y="1094357"/>
                  <a:pt x="241710" y="680052"/>
                  <a:pt x="631054" y="455977"/>
                </a:cubicBezTo>
                <a:cubicBezTo>
                  <a:pt x="804121" y="356374"/>
                  <a:pt x="994908" y="301092"/>
                  <a:pt x="1187778" y="292721"/>
                </a:cubicBezTo>
                <a:lnTo>
                  <a:pt x="1187778" y="72000"/>
                </a:lnTo>
                <a:cubicBezTo>
                  <a:pt x="1187778" y="32235"/>
                  <a:pt x="1220013" y="0"/>
                  <a:pt x="12597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Heart 38">
            <a:extLst>
              <a:ext uri="{FF2B5EF4-FFF2-40B4-BE49-F238E27FC236}">
                <a16:creationId xmlns:a16="http://schemas.microsoft.com/office/drawing/2014/main" id="{07191768-391A-445C-9738-68FC969D5D3B}"/>
              </a:ext>
            </a:extLst>
          </p:cNvPr>
          <p:cNvSpPr/>
          <p:nvPr/>
        </p:nvSpPr>
        <p:spPr>
          <a:xfrm>
            <a:off x="7436317" y="1509092"/>
            <a:ext cx="544275" cy="544275"/>
          </a:xfrm>
          <a:prstGeom prst="hear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 Same Side Corner Rectangle 19">
            <a:extLst>
              <a:ext uri="{FF2B5EF4-FFF2-40B4-BE49-F238E27FC236}">
                <a16:creationId xmlns:a16="http://schemas.microsoft.com/office/drawing/2014/main" id="{4F6F0E8F-9F3A-4C37-B8FA-77940D946D49}"/>
              </a:ext>
            </a:extLst>
          </p:cNvPr>
          <p:cNvSpPr/>
          <p:nvPr/>
        </p:nvSpPr>
        <p:spPr>
          <a:xfrm>
            <a:off x="10301960" y="5685084"/>
            <a:ext cx="411706" cy="508675"/>
          </a:xfrm>
          <a:custGeom>
            <a:avLst/>
            <a:gdLst/>
            <a:ahLst/>
            <a:cxnLst/>
            <a:rect l="l" t="t" r="r" b="b"/>
            <a:pathLst>
              <a:path w="2600931" h="3213524">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Rectangle 23">
            <a:extLst>
              <a:ext uri="{FF2B5EF4-FFF2-40B4-BE49-F238E27FC236}">
                <a16:creationId xmlns:a16="http://schemas.microsoft.com/office/drawing/2014/main" id="{411254AD-C704-4DA8-B5ED-2CB7E0E42884}"/>
              </a:ext>
            </a:extLst>
          </p:cNvPr>
          <p:cNvSpPr/>
          <p:nvPr/>
        </p:nvSpPr>
        <p:spPr>
          <a:xfrm>
            <a:off x="4242330" y="5739982"/>
            <a:ext cx="678102" cy="398876"/>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Oval 31">
            <a:extLst>
              <a:ext uri="{FF2B5EF4-FFF2-40B4-BE49-F238E27FC236}">
                <a16:creationId xmlns:a16="http://schemas.microsoft.com/office/drawing/2014/main" id="{9CEA4298-5C72-495F-935E-04B7A42F93E1}"/>
              </a:ext>
            </a:extLst>
          </p:cNvPr>
          <p:cNvSpPr/>
          <p:nvPr/>
        </p:nvSpPr>
        <p:spPr>
          <a:xfrm>
            <a:off x="8665030" y="5684794"/>
            <a:ext cx="504505" cy="509254"/>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Rectangle 23">
            <a:extLst>
              <a:ext uri="{FF2B5EF4-FFF2-40B4-BE49-F238E27FC236}">
                <a16:creationId xmlns:a16="http://schemas.microsoft.com/office/drawing/2014/main" id="{D1D013BE-5839-41BC-BC72-D7D6A426C477}"/>
              </a:ext>
            </a:extLst>
          </p:cNvPr>
          <p:cNvSpPr/>
          <p:nvPr/>
        </p:nvSpPr>
        <p:spPr>
          <a:xfrm>
            <a:off x="5963174" y="5716474"/>
            <a:ext cx="691882" cy="445892"/>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Oval 31">
            <a:extLst>
              <a:ext uri="{FF2B5EF4-FFF2-40B4-BE49-F238E27FC236}">
                <a16:creationId xmlns:a16="http://schemas.microsoft.com/office/drawing/2014/main" id="{F2B4C20E-6F83-4700-819A-B889CC4F8028}"/>
              </a:ext>
            </a:extLst>
          </p:cNvPr>
          <p:cNvSpPr/>
          <p:nvPr/>
        </p:nvSpPr>
        <p:spPr>
          <a:xfrm>
            <a:off x="6939606" y="5653380"/>
            <a:ext cx="579873" cy="572083"/>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Teardrop 17">
            <a:extLst>
              <a:ext uri="{FF2B5EF4-FFF2-40B4-BE49-F238E27FC236}">
                <a16:creationId xmlns:a16="http://schemas.microsoft.com/office/drawing/2014/main" id="{04CFE412-7B77-4FD8-A796-DE7E55B89403}"/>
              </a:ext>
            </a:extLst>
          </p:cNvPr>
          <p:cNvSpPr/>
          <p:nvPr/>
        </p:nvSpPr>
        <p:spPr>
          <a:xfrm rot="18900000">
            <a:off x="5204982" y="5698880"/>
            <a:ext cx="473640" cy="481082"/>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Rectangle 23">
            <a:extLst>
              <a:ext uri="{FF2B5EF4-FFF2-40B4-BE49-F238E27FC236}">
                <a16:creationId xmlns:a16="http://schemas.microsoft.com/office/drawing/2014/main" id="{2246F171-72B7-42E7-B6C0-D78C12504E9B}"/>
              </a:ext>
            </a:extLst>
          </p:cNvPr>
          <p:cNvSpPr/>
          <p:nvPr/>
        </p:nvSpPr>
        <p:spPr>
          <a:xfrm>
            <a:off x="7804030" y="5649492"/>
            <a:ext cx="576449" cy="579858"/>
          </a:xfrm>
          <a:custGeom>
            <a:avLst/>
            <a:gdLst/>
            <a:ahLst/>
            <a:cxnLst/>
            <a:rect l="l" t="t" r="r" b="b"/>
            <a:pathLst>
              <a:path w="3220951" h="324000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Round Same Side Corner Rectangle 8">
            <a:extLst>
              <a:ext uri="{FF2B5EF4-FFF2-40B4-BE49-F238E27FC236}">
                <a16:creationId xmlns:a16="http://schemas.microsoft.com/office/drawing/2014/main" id="{DB67113F-D303-42DA-95BD-610BBED8BE92}"/>
              </a:ext>
            </a:extLst>
          </p:cNvPr>
          <p:cNvSpPr/>
          <p:nvPr/>
        </p:nvSpPr>
        <p:spPr>
          <a:xfrm>
            <a:off x="4455730" y="1450295"/>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Round Same Side Corner Rectangle 20">
            <a:extLst>
              <a:ext uri="{FF2B5EF4-FFF2-40B4-BE49-F238E27FC236}">
                <a16:creationId xmlns:a16="http://schemas.microsoft.com/office/drawing/2014/main" id="{64493E6A-B33B-4279-A44A-DC445D86772A}"/>
              </a:ext>
            </a:extLst>
          </p:cNvPr>
          <p:cNvSpPr/>
          <p:nvPr/>
        </p:nvSpPr>
        <p:spPr>
          <a:xfrm rot="10800000">
            <a:off x="5042893" y="1447239"/>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Donut 87">
            <a:extLst>
              <a:ext uri="{FF2B5EF4-FFF2-40B4-BE49-F238E27FC236}">
                <a16:creationId xmlns:a16="http://schemas.microsoft.com/office/drawing/2014/main" id="{4E09E652-E42B-4D35-B750-1E418CF08FA6}"/>
              </a:ext>
            </a:extLst>
          </p:cNvPr>
          <p:cNvSpPr/>
          <p:nvPr/>
        </p:nvSpPr>
        <p:spPr>
          <a:xfrm>
            <a:off x="5691893" y="1539942"/>
            <a:ext cx="507661" cy="521714"/>
          </a:xfrm>
          <a:custGeom>
            <a:avLst/>
            <a:gdLst/>
            <a:ahLst/>
            <a:cxnLst/>
            <a:rect l="l" t="t" r="r" b="b"/>
            <a:pathLst>
              <a:path w="356471" h="366339">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Donut 90">
            <a:extLst>
              <a:ext uri="{FF2B5EF4-FFF2-40B4-BE49-F238E27FC236}">
                <a16:creationId xmlns:a16="http://schemas.microsoft.com/office/drawing/2014/main" id="{D86BE85A-63D8-48D0-8B07-9669B75E9D9D}"/>
              </a:ext>
            </a:extLst>
          </p:cNvPr>
          <p:cNvSpPr/>
          <p:nvPr/>
        </p:nvSpPr>
        <p:spPr>
          <a:xfrm>
            <a:off x="6568402" y="1501877"/>
            <a:ext cx="532052" cy="543757"/>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Oval 6">
            <a:extLst>
              <a:ext uri="{FF2B5EF4-FFF2-40B4-BE49-F238E27FC236}">
                <a16:creationId xmlns:a16="http://schemas.microsoft.com/office/drawing/2014/main" id="{319E467E-1F19-4CBB-A070-3B6CE4078D17}"/>
              </a:ext>
            </a:extLst>
          </p:cNvPr>
          <p:cNvSpPr/>
          <p:nvPr/>
        </p:nvSpPr>
        <p:spPr>
          <a:xfrm>
            <a:off x="7560710" y="2604583"/>
            <a:ext cx="507960" cy="502639"/>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Block Arc 25">
            <a:extLst>
              <a:ext uri="{FF2B5EF4-FFF2-40B4-BE49-F238E27FC236}">
                <a16:creationId xmlns:a16="http://schemas.microsoft.com/office/drawing/2014/main" id="{5F7FD4D6-1C06-4ABB-98F4-AC79D3C6A6D8}"/>
              </a:ext>
            </a:extLst>
          </p:cNvPr>
          <p:cNvSpPr/>
          <p:nvPr/>
        </p:nvSpPr>
        <p:spPr>
          <a:xfrm>
            <a:off x="5081797" y="2603460"/>
            <a:ext cx="349473" cy="504884"/>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Block Arc 31">
            <a:extLst>
              <a:ext uri="{FF2B5EF4-FFF2-40B4-BE49-F238E27FC236}">
                <a16:creationId xmlns:a16="http://schemas.microsoft.com/office/drawing/2014/main" id="{7D9DF903-DA8F-4191-AEDF-7DDF26A64847}"/>
              </a:ext>
            </a:extLst>
          </p:cNvPr>
          <p:cNvSpPr/>
          <p:nvPr/>
        </p:nvSpPr>
        <p:spPr>
          <a:xfrm>
            <a:off x="8411005" y="2603460"/>
            <a:ext cx="455959" cy="504884"/>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3" name="Freeform 53">
            <a:extLst>
              <a:ext uri="{FF2B5EF4-FFF2-40B4-BE49-F238E27FC236}">
                <a16:creationId xmlns:a16="http://schemas.microsoft.com/office/drawing/2014/main" id="{D57F2C4B-7240-41A7-B169-E1E9E5390396}"/>
              </a:ext>
            </a:extLst>
          </p:cNvPr>
          <p:cNvSpPr/>
          <p:nvPr/>
        </p:nvSpPr>
        <p:spPr>
          <a:xfrm>
            <a:off x="10130939" y="2599748"/>
            <a:ext cx="499664" cy="512309"/>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Block Arc 10">
            <a:extLst>
              <a:ext uri="{FF2B5EF4-FFF2-40B4-BE49-F238E27FC236}">
                <a16:creationId xmlns:a16="http://schemas.microsoft.com/office/drawing/2014/main" id="{75C14C12-5F78-4BDD-B8A3-69BB465A2216}"/>
              </a:ext>
            </a:extLst>
          </p:cNvPr>
          <p:cNvSpPr/>
          <p:nvPr/>
        </p:nvSpPr>
        <p:spPr>
          <a:xfrm>
            <a:off x="10959168" y="4745774"/>
            <a:ext cx="614525" cy="416246"/>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Freeform 55">
            <a:extLst>
              <a:ext uri="{FF2B5EF4-FFF2-40B4-BE49-F238E27FC236}">
                <a16:creationId xmlns:a16="http://schemas.microsoft.com/office/drawing/2014/main" id="{E1F21ECA-3730-4E2A-BB32-69C99B2546BB}"/>
              </a:ext>
            </a:extLst>
          </p:cNvPr>
          <p:cNvSpPr/>
          <p:nvPr/>
        </p:nvSpPr>
        <p:spPr>
          <a:xfrm>
            <a:off x="4423300" y="2468550"/>
            <a:ext cx="316162" cy="77470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ound Same Side Corner Rectangle 36">
            <a:extLst>
              <a:ext uri="{FF2B5EF4-FFF2-40B4-BE49-F238E27FC236}">
                <a16:creationId xmlns:a16="http://schemas.microsoft.com/office/drawing/2014/main" id="{E0C4F70F-DCCD-48F1-A750-DF4F32AC8F75}"/>
              </a:ext>
            </a:extLst>
          </p:cNvPr>
          <p:cNvSpPr/>
          <p:nvPr/>
        </p:nvSpPr>
        <p:spPr>
          <a:xfrm>
            <a:off x="9209300" y="2626898"/>
            <a:ext cx="579306" cy="45800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21">
            <a:extLst>
              <a:ext uri="{FF2B5EF4-FFF2-40B4-BE49-F238E27FC236}">
                <a16:creationId xmlns:a16="http://schemas.microsoft.com/office/drawing/2014/main" id="{B92F2676-D90E-40BF-8AC5-C623D6EC5932}"/>
              </a:ext>
            </a:extLst>
          </p:cNvPr>
          <p:cNvSpPr>
            <a:spLocks noChangeAspect="1"/>
          </p:cNvSpPr>
          <p:nvPr/>
        </p:nvSpPr>
        <p:spPr>
          <a:xfrm>
            <a:off x="7052100" y="4713438"/>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32">
            <a:extLst>
              <a:ext uri="{FF2B5EF4-FFF2-40B4-BE49-F238E27FC236}">
                <a16:creationId xmlns:a16="http://schemas.microsoft.com/office/drawing/2014/main" id="{06C7F06B-394E-4FE3-88AA-93210AFF9C00}"/>
              </a:ext>
            </a:extLst>
          </p:cNvPr>
          <p:cNvSpPr/>
          <p:nvPr/>
        </p:nvSpPr>
        <p:spPr>
          <a:xfrm>
            <a:off x="9307908" y="4680733"/>
            <a:ext cx="454128" cy="546324"/>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486176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674703" y="2582613"/>
            <a:ext cx="3522610" cy="1692771"/>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SEQUENCE</a:t>
            </a:r>
          </a:p>
          <a:p>
            <a:r>
              <a:rPr lang="en-US" altLang="ko-KR" sz="4000" b="1" dirty="0">
                <a:solidFill>
                  <a:schemeClr val="tx1">
                    <a:lumMod val="65000"/>
                    <a:lumOff val="35000"/>
                  </a:schemeClr>
                </a:solidFill>
                <a:latin typeface="+mj-lt"/>
                <a:cs typeface="Arial" pitchFamily="34" charset="0"/>
              </a:rPr>
              <a:t>DIAGRAM</a:t>
            </a:r>
          </a:p>
          <a:p>
            <a:r>
              <a:rPr lang="en-US" altLang="ko-KR" sz="2000" b="1" dirty="0">
                <a:solidFill>
                  <a:schemeClr val="accent1">
                    <a:lumMod val="75000"/>
                  </a:schemeClr>
                </a:solidFill>
                <a:latin typeface="+mj-lt"/>
                <a:cs typeface="Arial" pitchFamily="34" charset="0"/>
              </a:rPr>
              <a:t>(Login)</a:t>
            </a:r>
          </a:p>
        </p:txBody>
      </p:sp>
      <p:pic>
        <p:nvPicPr>
          <p:cNvPr id="4" name="Picture 3">
            <a:extLst>
              <a:ext uri="{FF2B5EF4-FFF2-40B4-BE49-F238E27FC236}">
                <a16:creationId xmlns:a16="http://schemas.microsoft.com/office/drawing/2014/main" id="{E7956CB4-BEBF-0413-9CD0-F2BA1E0CA0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008" y="253999"/>
            <a:ext cx="6655289" cy="6350000"/>
          </a:xfrm>
          <a:prstGeom prst="rect">
            <a:avLst/>
          </a:prstGeom>
        </p:spPr>
      </p:pic>
    </p:spTree>
    <p:extLst>
      <p:ext uri="{BB962C8B-B14F-4D97-AF65-F5344CB8AC3E}">
        <p14:creationId xmlns:p14="http://schemas.microsoft.com/office/powerpoint/2010/main" val="4150138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7917331" y="2582613"/>
            <a:ext cx="3522610" cy="1692771"/>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SEQUENCE</a:t>
            </a:r>
          </a:p>
          <a:p>
            <a:r>
              <a:rPr lang="en-US" altLang="ko-KR" sz="4000" b="1" dirty="0">
                <a:solidFill>
                  <a:schemeClr val="tx1">
                    <a:lumMod val="65000"/>
                    <a:lumOff val="35000"/>
                  </a:schemeClr>
                </a:solidFill>
                <a:latin typeface="+mj-lt"/>
                <a:cs typeface="Arial" pitchFamily="34" charset="0"/>
              </a:rPr>
              <a:t>DIAGRAM</a:t>
            </a:r>
          </a:p>
          <a:p>
            <a:r>
              <a:rPr lang="en-US" altLang="ko-KR" sz="2000" b="1" dirty="0">
                <a:solidFill>
                  <a:schemeClr val="accent1">
                    <a:lumMod val="75000"/>
                  </a:schemeClr>
                </a:solidFill>
                <a:latin typeface="+mj-lt"/>
                <a:cs typeface="Arial" pitchFamily="34" charset="0"/>
              </a:rPr>
              <a:t>(Prediction)</a:t>
            </a:r>
          </a:p>
        </p:txBody>
      </p:sp>
      <p:pic>
        <p:nvPicPr>
          <p:cNvPr id="3" name="Picture 2">
            <a:extLst>
              <a:ext uri="{FF2B5EF4-FFF2-40B4-BE49-F238E27FC236}">
                <a16:creationId xmlns:a16="http://schemas.microsoft.com/office/drawing/2014/main" id="{1C55BAEE-991A-A66E-2B9A-A3EC796D0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20" y="471714"/>
            <a:ext cx="6191817" cy="5914571"/>
          </a:xfrm>
          <a:prstGeom prst="rect">
            <a:avLst/>
          </a:prstGeom>
        </p:spPr>
      </p:pic>
    </p:spTree>
    <p:extLst>
      <p:ext uri="{BB962C8B-B14F-4D97-AF65-F5344CB8AC3E}">
        <p14:creationId xmlns:p14="http://schemas.microsoft.com/office/powerpoint/2010/main" val="1453025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1298817" y="2767279"/>
            <a:ext cx="3522610" cy="1323439"/>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CLASS</a:t>
            </a:r>
          </a:p>
          <a:p>
            <a:r>
              <a:rPr lang="en-US" altLang="ko-KR" sz="4000" b="1" dirty="0">
                <a:solidFill>
                  <a:schemeClr val="tx1">
                    <a:lumMod val="65000"/>
                    <a:lumOff val="35000"/>
                  </a:schemeClr>
                </a:solidFill>
                <a:latin typeface="+mj-lt"/>
                <a:cs typeface="Arial" pitchFamily="34" charset="0"/>
              </a:rPr>
              <a:t>DIAGRAM</a:t>
            </a:r>
            <a:endParaRPr lang="en-US" altLang="ko-KR" sz="2000" b="1" dirty="0">
              <a:solidFill>
                <a:schemeClr val="accent1">
                  <a:lumMod val="75000"/>
                </a:schemeClr>
              </a:solidFill>
              <a:latin typeface="+mj-lt"/>
              <a:cs typeface="Arial" pitchFamily="34" charset="0"/>
            </a:endParaRPr>
          </a:p>
        </p:txBody>
      </p:sp>
      <p:pic>
        <p:nvPicPr>
          <p:cNvPr id="4" name="Picture 3">
            <a:extLst>
              <a:ext uri="{FF2B5EF4-FFF2-40B4-BE49-F238E27FC236}">
                <a16:creationId xmlns:a16="http://schemas.microsoft.com/office/drawing/2014/main" id="{7CD3EE8F-75EC-6D5E-B9F8-B46874114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799" y="421603"/>
            <a:ext cx="5290669" cy="6014793"/>
          </a:xfrm>
          <a:prstGeom prst="rect">
            <a:avLst/>
          </a:prstGeom>
        </p:spPr>
      </p:pic>
    </p:spTree>
    <p:extLst>
      <p:ext uri="{BB962C8B-B14F-4D97-AF65-F5344CB8AC3E}">
        <p14:creationId xmlns:p14="http://schemas.microsoft.com/office/powerpoint/2010/main" val="3946093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7130785" y="1112652"/>
            <a:ext cx="3987157" cy="1323439"/>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CONCEPTUAL</a:t>
            </a:r>
          </a:p>
          <a:p>
            <a:r>
              <a:rPr lang="en-US" altLang="ko-KR" sz="4000" b="1" dirty="0">
                <a:solidFill>
                  <a:schemeClr val="tx1">
                    <a:lumMod val="65000"/>
                    <a:lumOff val="35000"/>
                  </a:schemeClr>
                </a:solidFill>
                <a:latin typeface="+mj-lt"/>
                <a:cs typeface="Arial" pitchFamily="34" charset="0"/>
              </a:rPr>
              <a:t>DIAGRAM</a:t>
            </a:r>
            <a:endParaRPr lang="en-US" altLang="ko-KR" sz="2000" b="1" dirty="0">
              <a:solidFill>
                <a:schemeClr val="accent1">
                  <a:lumMod val="75000"/>
                </a:schemeClr>
              </a:solidFill>
              <a:latin typeface="+mj-lt"/>
              <a:cs typeface="Arial" pitchFamily="34" charset="0"/>
            </a:endParaRPr>
          </a:p>
        </p:txBody>
      </p:sp>
      <p:pic>
        <p:nvPicPr>
          <p:cNvPr id="3" name="Picture 2">
            <a:extLst>
              <a:ext uri="{FF2B5EF4-FFF2-40B4-BE49-F238E27FC236}">
                <a16:creationId xmlns:a16="http://schemas.microsoft.com/office/drawing/2014/main" id="{0145D457-0882-8C35-2213-481853331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587" y="629330"/>
            <a:ext cx="5229413" cy="5599339"/>
          </a:xfrm>
          <a:prstGeom prst="rect">
            <a:avLst/>
          </a:prstGeom>
        </p:spPr>
      </p:pic>
      <p:sp>
        <p:nvSpPr>
          <p:cNvPr id="5" name="TextBox 4">
            <a:extLst>
              <a:ext uri="{FF2B5EF4-FFF2-40B4-BE49-F238E27FC236}">
                <a16:creationId xmlns:a16="http://schemas.microsoft.com/office/drawing/2014/main" id="{F34D0AB9-29E2-84B0-E224-07A93E50EFE1}"/>
              </a:ext>
            </a:extLst>
          </p:cNvPr>
          <p:cNvSpPr txBox="1"/>
          <p:nvPr/>
        </p:nvSpPr>
        <p:spPr>
          <a:xfrm>
            <a:off x="7130786" y="2774538"/>
            <a:ext cx="4194627" cy="3046988"/>
          </a:xfrm>
          <a:prstGeom prst="rect">
            <a:avLst/>
          </a:prstGeom>
          <a:noFill/>
        </p:spPr>
        <p:txBody>
          <a:bodyPr wrap="square" rtlCol="0">
            <a:spAutoFit/>
          </a:bodyPr>
          <a:lstStyle/>
          <a:p>
            <a:r>
              <a:rPr lang="en-GB" altLang="ko-KR" sz="1600" b="1" dirty="0">
                <a:solidFill>
                  <a:schemeClr val="tx1">
                    <a:lumMod val="65000"/>
                    <a:lumOff val="35000"/>
                  </a:schemeClr>
                </a:solidFill>
                <a:latin typeface="+mj-lt"/>
                <a:cs typeface="Arial" pitchFamily="34" charset="0"/>
              </a:rPr>
              <a:t>This conceptual diagram illustrates our framework for leveraging advanced technologies in agriculture. It begins with environmental and soil data as inputs, gathered via IoT sensors, which are then processed through our machine learning system. The outcome is precise predictions of optimal crop choices, tailored to the specific climatic and geographical characteristics of different regions in Sri Lanka, aiming to enhance agricultural efficiency and diversity.</a:t>
            </a:r>
            <a:endParaRPr lang="en-US" altLang="ko-KR" sz="1600" b="1" dirty="0">
              <a:solidFill>
                <a:schemeClr val="accent1">
                  <a:lumMod val="75000"/>
                </a:schemeClr>
              </a:solidFill>
              <a:latin typeface="+mj-lt"/>
              <a:cs typeface="Arial" pitchFamily="34" charset="0"/>
            </a:endParaRPr>
          </a:p>
        </p:txBody>
      </p:sp>
    </p:spTree>
    <p:extLst>
      <p:ext uri="{BB962C8B-B14F-4D97-AF65-F5344CB8AC3E}">
        <p14:creationId xmlns:p14="http://schemas.microsoft.com/office/powerpoint/2010/main" val="1997571881"/>
      </p:ext>
    </p:extLst>
  </p:cSld>
  <p:clrMapOvr>
    <a:masterClrMapping/>
  </p:clrMapOvr>
</p:sld>
</file>

<file path=ppt/theme/theme1.xml><?xml version="1.0" encoding="utf-8"?>
<a:theme xmlns:a="http://schemas.openxmlformats.org/drawingml/2006/main" name="Cover and End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600">
      <a:dk1>
        <a:sysClr val="windowText" lastClr="000000"/>
      </a:dk1>
      <a:lt1>
        <a:sysClr val="window" lastClr="FFFFFF"/>
      </a:lt1>
      <a:dk2>
        <a:srgbClr val="1F497D"/>
      </a:dk2>
      <a:lt2>
        <a:srgbClr val="EEECE1"/>
      </a:lt2>
      <a:accent1>
        <a:srgbClr val="3A876B"/>
      </a:accent1>
      <a:accent2>
        <a:srgbClr val="4D9724"/>
      </a:accent2>
      <a:accent3>
        <a:srgbClr val="90B141"/>
      </a:accent3>
      <a:accent4>
        <a:srgbClr val="CEDD46"/>
      </a:accent4>
      <a:accent5>
        <a:srgbClr val="1C4335"/>
      </a:accent5>
      <a:accent6>
        <a:srgbClr val="2E5B1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3245</TotalTime>
  <Words>5242</Words>
  <Application>Microsoft Office PowerPoint</Application>
  <PresentationFormat>Widescreen</PresentationFormat>
  <Paragraphs>591</Paragraphs>
  <Slides>58</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58</vt:i4>
      </vt:variant>
    </vt:vector>
  </HeadingPairs>
  <TitlesOfParts>
    <vt:vector size="65" baseType="lpstr">
      <vt:lpstr>Arial</vt:lpstr>
      <vt:lpstr>Calibri</vt:lpstr>
      <vt:lpstr>FZShuTi</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Sahan Dinuka</cp:lastModifiedBy>
  <cp:revision>105</cp:revision>
  <dcterms:created xsi:type="dcterms:W3CDTF">2020-01-20T05:08:25Z</dcterms:created>
  <dcterms:modified xsi:type="dcterms:W3CDTF">2024-05-06T11:30:10Z</dcterms:modified>
</cp:coreProperties>
</file>